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2" r:id="rId4"/>
    <p:sldMasterId id="2147483804" r:id="rId5"/>
    <p:sldMasterId id="2147483879" r:id="rId6"/>
  </p:sldMasterIdLst>
  <p:notesMasterIdLst>
    <p:notesMasterId r:id="rId26"/>
  </p:notesMasterIdLst>
  <p:handoutMasterIdLst>
    <p:handoutMasterId r:id="rId27"/>
  </p:handoutMasterIdLst>
  <p:sldIdLst>
    <p:sldId id="307" r:id="rId7"/>
    <p:sldId id="310" r:id="rId8"/>
    <p:sldId id="305" r:id="rId9"/>
    <p:sldId id="315" r:id="rId10"/>
    <p:sldId id="316" r:id="rId11"/>
    <p:sldId id="301" r:id="rId12"/>
    <p:sldId id="303" r:id="rId13"/>
    <p:sldId id="302" r:id="rId14"/>
    <p:sldId id="320" r:id="rId15"/>
    <p:sldId id="299" r:id="rId16"/>
    <p:sldId id="318" r:id="rId17"/>
    <p:sldId id="321" r:id="rId18"/>
    <p:sldId id="322" r:id="rId19"/>
    <p:sldId id="327" r:id="rId20"/>
    <p:sldId id="323" r:id="rId21"/>
    <p:sldId id="324" r:id="rId22"/>
    <p:sldId id="325" r:id="rId23"/>
    <p:sldId id="326" r:id="rId24"/>
    <p:sldId id="319" r:id="rId25"/>
  </p:sldIdLst>
  <p:sldSz cx="9902825" cy="6858000"/>
  <p:notesSz cx="6858000" cy="9144000"/>
  <p:defaultTextStyle>
    <a:defPPr>
      <a:defRPr lang="it-IT"/>
    </a:defPPr>
    <a:lvl1pPr algn="r" rtl="0" eaLnBrk="0" fontAlgn="base" hangingPunct="0">
      <a:spcBef>
        <a:spcPct val="0"/>
      </a:spcBef>
      <a:spcAft>
        <a:spcPct val="0"/>
      </a:spcAft>
      <a:defRPr sz="2000" kern="1200">
        <a:solidFill>
          <a:schemeClr val="tx1"/>
        </a:solidFill>
        <a:latin typeface="Arial" pitchFamily="34" charset="0"/>
        <a:ea typeface="ＭＳ Ｐゴシック" pitchFamily="34" charset="-128"/>
        <a:cs typeface="+mn-cs"/>
      </a:defRPr>
    </a:lvl1pPr>
    <a:lvl2pPr marL="457200" algn="r" rtl="0" eaLnBrk="0" fontAlgn="base" hangingPunct="0">
      <a:spcBef>
        <a:spcPct val="0"/>
      </a:spcBef>
      <a:spcAft>
        <a:spcPct val="0"/>
      </a:spcAft>
      <a:defRPr sz="2000" kern="1200">
        <a:solidFill>
          <a:schemeClr val="tx1"/>
        </a:solidFill>
        <a:latin typeface="Arial" pitchFamily="34" charset="0"/>
        <a:ea typeface="ＭＳ Ｐゴシック" pitchFamily="34" charset="-128"/>
        <a:cs typeface="+mn-cs"/>
      </a:defRPr>
    </a:lvl2pPr>
    <a:lvl3pPr marL="914400" algn="r" rtl="0" eaLnBrk="0" fontAlgn="base" hangingPunct="0">
      <a:spcBef>
        <a:spcPct val="0"/>
      </a:spcBef>
      <a:spcAft>
        <a:spcPct val="0"/>
      </a:spcAft>
      <a:defRPr sz="2000" kern="1200">
        <a:solidFill>
          <a:schemeClr val="tx1"/>
        </a:solidFill>
        <a:latin typeface="Arial" pitchFamily="34" charset="0"/>
        <a:ea typeface="ＭＳ Ｐゴシック" pitchFamily="34" charset="-128"/>
        <a:cs typeface="+mn-cs"/>
      </a:defRPr>
    </a:lvl3pPr>
    <a:lvl4pPr marL="1371600" algn="r" rtl="0" eaLnBrk="0" fontAlgn="base" hangingPunct="0">
      <a:spcBef>
        <a:spcPct val="0"/>
      </a:spcBef>
      <a:spcAft>
        <a:spcPct val="0"/>
      </a:spcAft>
      <a:defRPr sz="2000" kern="1200">
        <a:solidFill>
          <a:schemeClr val="tx1"/>
        </a:solidFill>
        <a:latin typeface="Arial" pitchFamily="34" charset="0"/>
        <a:ea typeface="ＭＳ Ｐゴシック" pitchFamily="34" charset="-128"/>
        <a:cs typeface="+mn-cs"/>
      </a:defRPr>
    </a:lvl4pPr>
    <a:lvl5pPr marL="1828800" algn="r" rtl="0" eaLnBrk="0" fontAlgn="base" hangingPunct="0">
      <a:spcBef>
        <a:spcPct val="0"/>
      </a:spcBef>
      <a:spcAft>
        <a:spcPct val="0"/>
      </a:spcAft>
      <a:defRPr sz="2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0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1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FF6600"/>
    <a:srgbClr val="FFABAB"/>
    <a:srgbClr val="FFD5D5"/>
    <a:srgbClr val="FFFF00"/>
    <a:srgbClr val="3192FF"/>
    <a:srgbClr val="6699FF"/>
    <a:srgbClr val="66CCFF"/>
    <a:srgbClr val="99CC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30" autoAdjust="0"/>
    <p:restoredTop sz="82252" autoAdjust="0"/>
  </p:normalViewPr>
  <p:slideViewPr>
    <p:cSldViewPr>
      <p:cViewPr varScale="1">
        <p:scale>
          <a:sx n="147" d="100"/>
          <a:sy n="147" d="100"/>
        </p:scale>
        <p:origin x="2024" y="192"/>
      </p:cViewPr>
      <p:guideLst>
        <p:guide orient="horz" pos="2160"/>
        <p:guide pos="31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Arial" charset="0"/>
                <a:ea typeface="+mn-ea"/>
              </a:defRPr>
            </a:lvl1pPr>
          </a:lstStyle>
          <a:p>
            <a:pPr>
              <a:defRPr/>
            </a:pPr>
            <a:endParaRPr lang="it-IT"/>
          </a:p>
        </p:txBody>
      </p:sp>
      <p:sp>
        <p:nvSpPr>
          <p:cNvPr id="655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sz="1200">
                <a:latin typeface="Arial" charset="0"/>
                <a:ea typeface="+mn-ea"/>
              </a:defRPr>
            </a:lvl1pPr>
          </a:lstStyle>
          <a:p>
            <a:pPr>
              <a:defRPr/>
            </a:pPr>
            <a:endParaRPr lang="it-IT"/>
          </a:p>
        </p:txBody>
      </p:sp>
      <p:sp>
        <p:nvSpPr>
          <p:cNvPr id="655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Arial" charset="0"/>
                <a:ea typeface="+mn-ea"/>
              </a:defRPr>
            </a:lvl1pPr>
          </a:lstStyle>
          <a:p>
            <a:pPr>
              <a:defRPr/>
            </a:pPr>
            <a:endParaRPr lang="it-IT"/>
          </a:p>
        </p:txBody>
      </p:sp>
      <p:sp>
        <p:nvSpPr>
          <p:cNvPr id="655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Arial" charset="0"/>
                <a:ea typeface="ＭＳ Ｐゴシック" charset="-128"/>
              </a:defRPr>
            </a:lvl1pPr>
          </a:lstStyle>
          <a:p>
            <a:pPr>
              <a:defRPr/>
            </a:pPr>
            <a:fld id="{36F45A6B-F340-4CC0-9990-A9C81F0D8AE6}" type="slidenum">
              <a:rPr lang="it-IT"/>
              <a:pPr>
                <a:defRPr/>
              </a:pPr>
              <a:t>‹N›</a:t>
            </a:fld>
            <a:endParaRPr lang="it-IT"/>
          </a:p>
        </p:txBody>
      </p:sp>
    </p:spTree>
    <p:extLst>
      <p:ext uri="{BB962C8B-B14F-4D97-AF65-F5344CB8AC3E}">
        <p14:creationId xmlns:p14="http://schemas.microsoft.com/office/powerpoint/2010/main" val="1431462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defRPr>
            </a:lvl1pPr>
          </a:lstStyle>
          <a:p>
            <a:pPr>
              <a:defRPr/>
            </a:pPr>
            <a:endParaRPr lang="it-IT"/>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it-IT"/>
          </a:p>
        </p:txBody>
      </p:sp>
      <p:sp>
        <p:nvSpPr>
          <p:cNvPr id="15364" name="Rectangle 4"/>
          <p:cNvSpPr>
            <a:spLocks noGrp="1" noRot="1" noChangeAspect="1" noChangeArrowheads="1" noTextEdit="1"/>
          </p:cNvSpPr>
          <p:nvPr>
            <p:ph type="sldImg" idx="2"/>
          </p:nvPr>
        </p:nvSpPr>
        <p:spPr bwMode="auto">
          <a:xfrm>
            <a:off x="954088" y="685800"/>
            <a:ext cx="4949825"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Click to edit Master text styles</a:t>
            </a:r>
          </a:p>
          <a:p>
            <a:pPr lvl="1"/>
            <a:r>
              <a:rPr lang="it-IT" noProof="0"/>
              <a:t>Second level</a:t>
            </a:r>
          </a:p>
          <a:p>
            <a:pPr lvl="2"/>
            <a:r>
              <a:rPr lang="it-IT" noProof="0"/>
              <a:t>Third level</a:t>
            </a:r>
          </a:p>
          <a:p>
            <a:pPr lvl="3"/>
            <a:r>
              <a:rPr lang="it-IT" noProof="0"/>
              <a:t>Fourth level</a:t>
            </a:r>
          </a:p>
          <a:p>
            <a:pPr lvl="4"/>
            <a:r>
              <a:rPr lang="it-IT"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defRPr>
            </a:lvl1pPr>
          </a:lstStyle>
          <a:p>
            <a:pPr>
              <a:defRPr/>
            </a:pPr>
            <a:endParaRPr lang="it-IT"/>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defRPr>
            </a:lvl1pPr>
          </a:lstStyle>
          <a:p>
            <a:pPr>
              <a:defRPr/>
            </a:pPr>
            <a:fld id="{15C6BF5E-6D28-4A1F-8C87-837480BC6FB9}" type="slidenum">
              <a:rPr lang="it-IT"/>
              <a:pPr>
                <a:defRPr/>
              </a:pPr>
              <a:t>‹N›</a:t>
            </a:fld>
            <a:endParaRPr lang="it-IT"/>
          </a:p>
        </p:txBody>
      </p:sp>
    </p:spTree>
    <p:extLst>
      <p:ext uri="{BB962C8B-B14F-4D97-AF65-F5344CB8AC3E}">
        <p14:creationId xmlns:p14="http://schemas.microsoft.com/office/powerpoint/2010/main" val="3483726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Geneva" pitchFamily="68" charset="-128"/>
        <a:cs typeface="Geneva" pitchFamily="68" charset="-128"/>
      </a:defRPr>
    </a:lvl1pPr>
    <a:lvl2pPr marL="457200" algn="l" rtl="0" eaLnBrk="0" fontAlgn="base" hangingPunct="0">
      <a:spcBef>
        <a:spcPct val="30000"/>
      </a:spcBef>
      <a:spcAft>
        <a:spcPct val="0"/>
      </a:spcAft>
      <a:defRPr sz="1200" kern="1200">
        <a:solidFill>
          <a:schemeClr val="tx1"/>
        </a:solidFill>
        <a:latin typeface="Arial" charset="0"/>
        <a:ea typeface="Geneva" pitchFamily="68" charset="-128"/>
        <a:cs typeface="Geneva"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6" charset="-128"/>
        <a:cs typeface="ＭＳ Ｐゴシック" pitchFamily="-106"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200" b="1" i="0" u="none" strike="noStrike" kern="1200" baseline="0" dirty="0">
                <a:solidFill>
                  <a:schemeClr val="tx1"/>
                </a:solidFill>
                <a:latin typeface="Arial" charset="0"/>
                <a:ea typeface="Geneva" pitchFamily="68" charset="-128"/>
                <a:cs typeface="Geneva" pitchFamily="68" charset="-128"/>
              </a:rPr>
              <a:t>2008 PRIM </a:t>
            </a:r>
            <a:r>
              <a:rPr lang="it-IT" sz="1200" b="0" i="0" u="none" strike="noStrike" kern="1200" baseline="0" dirty="0">
                <a:solidFill>
                  <a:schemeClr val="tx1"/>
                </a:solidFill>
                <a:latin typeface="Arial" charset="0"/>
                <a:ea typeface="Geneva" pitchFamily="68" charset="-128"/>
                <a:cs typeface="Geneva" pitchFamily="68" charset="-128"/>
              </a:rPr>
              <a:t>redatto ai sensi dell’Accordo in materia di </a:t>
            </a:r>
            <a:r>
              <a:rPr lang="it-IT" sz="1200" b="0" i="0" u="none" strike="noStrike" kern="1200" baseline="0" dirty="0" err="1">
                <a:solidFill>
                  <a:schemeClr val="tx1"/>
                </a:solidFill>
                <a:latin typeface="Arial" charset="0"/>
                <a:ea typeface="Geneva" pitchFamily="68" charset="-128"/>
                <a:cs typeface="Geneva" pitchFamily="68" charset="-128"/>
              </a:rPr>
              <a:t>infomobilità</a:t>
            </a:r>
            <a:r>
              <a:rPr lang="it-IT" sz="1200" b="0" i="0" u="none" strike="noStrike" kern="1200" baseline="0" dirty="0">
                <a:solidFill>
                  <a:schemeClr val="tx1"/>
                </a:solidFill>
                <a:latin typeface="Arial" charset="0"/>
                <a:ea typeface="Geneva" pitchFamily="68" charset="-128"/>
                <a:cs typeface="Geneva" pitchFamily="68" charset="-128"/>
              </a:rPr>
              <a:t> sottoscritto da Governo, Regioni e Autonomie locali il 31 maggio 2007, i cui obiettivi sono definiti in accordo con le finalità generali della politica regionale;</a:t>
            </a:r>
          </a:p>
          <a:p>
            <a:r>
              <a:rPr lang="it-IT" sz="1200" b="1" i="0" u="none" strike="noStrike" kern="1200" baseline="0" dirty="0">
                <a:solidFill>
                  <a:schemeClr val="tx1"/>
                </a:solidFill>
                <a:latin typeface="Arial" charset="0"/>
                <a:ea typeface="Geneva" pitchFamily="68" charset="-128"/>
                <a:cs typeface="Geneva" pitchFamily="68" charset="-128"/>
              </a:rPr>
              <a:t>2010 Direttiva 2010/40/UE</a:t>
            </a:r>
            <a:r>
              <a:rPr lang="it-IT" sz="1200" b="0" i="0" u="none" strike="noStrike" kern="1200" baseline="0" dirty="0">
                <a:solidFill>
                  <a:schemeClr val="tx1"/>
                </a:solidFill>
                <a:latin typeface="Arial" charset="0"/>
                <a:ea typeface="Geneva" pitchFamily="68" charset="-128"/>
                <a:cs typeface="Geneva" pitchFamily="68" charset="-128"/>
              </a:rPr>
              <a:t> del Parlamento Europeo e del Consiglio del 7 luglio 2010, che istituisce un quadro a sostegno della diffusione e dell'utilizzo coordinati e coerenti di sistemi di trasporto intelligenti (</a:t>
            </a:r>
            <a:r>
              <a:rPr lang="it-IT" sz="1200" b="0" i="1" u="none" strike="noStrike" kern="1200" baseline="0" dirty="0">
                <a:solidFill>
                  <a:schemeClr val="tx1"/>
                </a:solidFill>
                <a:latin typeface="Arial" charset="0"/>
                <a:ea typeface="Geneva" pitchFamily="68" charset="-128"/>
                <a:cs typeface="Geneva" pitchFamily="68" charset="-128"/>
              </a:rPr>
              <a:t>ITS</a:t>
            </a:r>
            <a:r>
              <a:rPr lang="it-IT" sz="1200" b="0" i="0" u="none" strike="noStrike" kern="1200" baseline="0" dirty="0">
                <a:solidFill>
                  <a:schemeClr val="tx1"/>
                </a:solidFill>
                <a:latin typeface="Arial" charset="0"/>
                <a:ea typeface="Geneva" pitchFamily="68" charset="-128"/>
                <a:cs typeface="Geneva" pitchFamily="68" charset="-128"/>
              </a:rPr>
              <a:t>) nell'Unione, e stabilisce le condizioni generali necessarie a tale scopo. Prevede l'elaborazione di specifiche per le azioni nell'ambito dei settori prioritari nonché l'elaborazione, se del caso, delle norme necessarie;</a:t>
            </a:r>
          </a:p>
          <a:p>
            <a:r>
              <a:rPr lang="it-IT" sz="1200" b="1" i="0" u="none" strike="noStrike" kern="1200" baseline="0" dirty="0">
                <a:solidFill>
                  <a:schemeClr val="tx1"/>
                </a:solidFill>
                <a:latin typeface="Arial" charset="0"/>
                <a:ea typeface="Geneva" pitchFamily="68" charset="-128"/>
                <a:cs typeface="Geneva" pitchFamily="68" charset="-128"/>
              </a:rPr>
              <a:t>2012 Decreto Legge n.179 </a:t>
            </a:r>
            <a:r>
              <a:rPr lang="it-IT" sz="1200" b="0" i="0" u="none" strike="noStrike" kern="1200" baseline="0" dirty="0">
                <a:solidFill>
                  <a:schemeClr val="tx1"/>
                </a:solidFill>
                <a:latin typeface="Arial" charset="0"/>
                <a:ea typeface="Geneva" pitchFamily="68" charset="-128"/>
                <a:cs typeface="Geneva" pitchFamily="68" charset="-128"/>
              </a:rPr>
              <a:t>emanato dal Consiglio dei Ministri il 18 0ttobre 2012, "Ulteriori misure urgenti per la crescita del Paese", convertito poi dalla legge 17 dicembre 2012 n, 221, in recepimento della suddetta Direttiva 2010/40/Ue del Parlamento Europeo;</a:t>
            </a:r>
          </a:p>
          <a:p>
            <a:r>
              <a:rPr lang="it-IT" sz="1200" b="1" i="0" u="none" strike="noStrike" kern="1200" baseline="0" dirty="0">
                <a:solidFill>
                  <a:schemeClr val="tx1"/>
                </a:solidFill>
                <a:latin typeface="Arial" charset="0"/>
                <a:ea typeface="Geneva" pitchFamily="68" charset="-128"/>
                <a:cs typeface="Geneva" pitchFamily="68" charset="-128"/>
              </a:rPr>
              <a:t>2013 Delibera della Giunta Regionale n. 13 del 18/01/2013</a:t>
            </a:r>
            <a:r>
              <a:rPr lang="it-IT" sz="1200" b="0" i="0" u="none" strike="noStrike" kern="1200" baseline="0" dirty="0">
                <a:solidFill>
                  <a:schemeClr val="tx1"/>
                </a:solidFill>
                <a:latin typeface="Arial" charset="0"/>
                <a:ea typeface="Geneva" pitchFamily="68" charset="-128"/>
                <a:cs typeface="Geneva" pitchFamily="68" charset="-128"/>
              </a:rPr>
              <a:t> della Regione Campania che ha approvato le linee guida dell’Intelligent Transport System Campano (</a:t>
            </a:r>
            <a:r>
              <a:rPr lang="it-IT" sz="1200" b="0" i="1" u="none" strike="noStrike" kern="1200" baseline="0" dirty="0">
                <a:solidFill>
                  <a:schemeClr val="tx1"/>
                </a:solidFill>
                <a:latin typeface="Arial" charset="0"/>
                <a:ea typeface="Geneva" pitchFamily="68" charset="-128"/>
                <a:cs typeface="Geneva" pitchFamily="68" charset="-128"/>
              </a:rPr>
              <a:t>ITSC</a:t>
            </a:r>
            <a:r>
              <a:rPr lang="it-IT" sz="1200" b="0" i="0" u="none" strike="noStrike" kern="1200" baseline="0" dirty="0">
                <a:solidFill>
                  <a:schemeClr val="tx1"/>
                </a:solidFill>
                <a:latin typeface="Arial" charset="0"/>
                <a:ea typeface="Geneva" pitchFamily="68" charset="-128"/>
                <a:cs typeface="Geneva" pitchFamily="68" charset="-128"/>
              </a:rPr>
              <a:t>), in coerenza con la suddetta</a:t>
            </a:r>
          </a:p>
          <a:p>
            <a:r>
              <a:rPr lang="it-IT" sz="1200" b="0" i="0" u="none" strike="noStrike" kern="1200" baseline="0" dirty="0">
                <a:solidFill>
                  <a:schemeClr val="tx1"/>
                </a:solidFill>
                <a:latin typeface="Arial" charset="0"/>
                <a:ea typeface="Geneva" pitchFamily="68" charset="-128"/>
                <a:cs typeface="Geneva" pitchFamily="68" charset="-128"/>
              </a:rPr>
              <a:t>normativa nazionale ed europea;</a:t>
            </a:r>
          </a:p>
          <a:p>
            <a:r>
              <a:rPr lang="it-IT" sz="1200" b="1" i="0" u="none" strike="noStrike" kern="1200" baseline="0" dirty="0">
                <a:solidFill>
                  <a:schemeClr val="tx1"/>
                </a:solidFill>
                <a:latin typeface="Arial" charset="0"/>
                <a:ea typeface="Geneva" pitchFamily="68" charset="-128"/>
                <a:cs typeface="Geneva" pitchFamily="68" charset="-128"/>
              </a:rPr>
              <a:t>2013 Decreto del Ministero delle Infrastrutture e dei Trasporti, pubblicato dalla GU n.72 del 26 marzo 2013</a:t>
            </a:r>
            <a:r>
              <a:rPr lang="it-IT" sz="1200" b="0" i="0" u="none" strike="noStrike" kern="1200" baseline="0" dirty="0">
                <a:solidFill>
                  <a:schemeClr val="tx1"/>
                </a:solidFill>
                <a:latin typeface="Arial" charset="0"/>
                <a:ea typeface="Geneva" pitchFamily="68" charset="-128"/>
                <a:cs typeface="Geneva" pitchFamily="68" charset="-128"/>
              </a:rPr>
              <a:t> che, in attuazione a quanto disposto dal suddetto Decreto Legge n. 179, individua: </a:t>
            </a:r>
          </a:p>
          <a:p>
            <a:pPr marL="0" indent="0">
              <a:buFont typeface="+mj-lt"/>
              <a:buNone/>
            </a:pPr>
            <a:r>
              <a:rPr lang="it-IT" sz="1200" b="0" i="0" u="none" strike="noStrike" kern="1200" baseline="0" dirty="0">
                <a:solidFill>
                  <a:schemeClr val="tx1"/>
                </a:solidFill>
                <a:latin typeface="Arial" charset="0"/>
                <a:ea typeface="Geneva" pitchFamily="68" charset="-128"/>
                <a:cs typeface="Geneva" pitchFamily="68" charset="-128"/>
              </a:rPr>
              <a:t>i requisiti per la diffusione degli ITS, art. 3; le azioni per favorire lo sviluppo degli ITS sul territorio nazionale, art 4; uso ottimale dei dati relativi alle strade, al traffico ed alla mobilità, Capo II Azioni e settori di intervento, art. 5; costituisce il </a:t>
            </a:r>
            <a:r>
              <a:rPr lang="it-IT" sz="1200" b="0" i="0" u="none" strike="noStrike" kern="1200" baseline="0" dirty="0" err="1">
                <a:solidFill>
                  <a:schemeClr val="tx1"/>
                </a:solidFill>
                <a:latin typeface="Arial" charset="0"/>
                <a:ea typeface="Geneva" pitchFamily="68" charset="-128"/>
                <a:cs typeface="Geneva" pitchFamily="68" charset="-128"/>
              </a:rPr>
              <a:t>ComITS</a:t>
            </a:r>
            <a:r>
              <a:rPr lang="it-IT" sz="1200" b="0" i="0" u="none" strike="noStrike" kern="1200" baseline="0" dirty="0">
                <a:solidFill>
                  <a:schemeClr val="tx1"/>
                </a:solidFill>
                <a:latin typeface="Arial" charset="0"/>
                <a:ea typeface="Geneva" pitchFamily="68" charset="-128"/>
                <a:cs typeface="Geneva" pitchFamily="68" charset="-128"/>
              </a:rPr>
              <a:t>, Comitato di indirizzo e coordinamento delle iniziative in materia di ITS;</a:t>
            </a:r>
          </a:p>
          <a:p>
            <a:r>
              <a:rPr lang="it-IT" sz="1200" b="1" i="0" u="none" strike="noStrike" kern="1200" baseline="0" dirty="0">
                <a:solidFill>
                  <a:schemeClr val="tx1"/>
                </a:solidFill>
                <a:latin typeface="Arial" charset="0"/>
                <a:ea typeface="Geneva" pitchFamily="68" charset="-128"/>
                <a:cs typeface="Geneva" pitchFamily="68" charset="-128"/>
              </a:rPr>
              <a:t>2014 Piano d’Azione ITS nazionale</a:t>
            </a:r>
            <a:r>
              <a:rPr lang="it-IT" sz="1200" b="0" i="0" u="none" strike="noStrike" kern="1200" baseline="0" dirty="0">
                <a:solidFill>
                  <a:schemeClr val="tx1"/>
                </a:solidFill>
                <a:latin typeface="Arial" charset="0"/>
                <a:ea typeface="Geneva" pitchFamily="68" charset="-128"/>
                <a:cs typeface="Geneva" pitchFamily="68" charset="-128"/>
              </a:rPr>
              <a:t>, adottato dal Ministero delle Infrastrutture e dei Trasporti con Decreto n. 44 del 12 febbraio 2014, che nella identificazione delle azioni prioritarie del Settore 2 (</a:t>
            </a:r>
            <a:r>
              <a:rPr lang="it-IT" sz="1200" b="0" i="1" u="none" strike="noStrike" kern="1200" baseline="0" dirty="0">
                <a:solidFill>
                  <a:schemeClr val="tx1"/>
                </a:solidFill>
                <a:latin typeface="Arial" charset="0"/>
                <a:ea typeface="Geneva" pitchFamily="68" charset="-128"/>
                <a:cs typeface="Geneva" pitchFamily="68" charset="-128"/>
              </a:rPr>
              <a:t>Continuità dei servizi ITS di gestione del traffico e del trasporto merci</a:t>
            </a:r>
            <a:r>
              <a:rPr lang="it-IT" sz="1200" b="0" i="0" u="none" strike="noStrike" kern="1200" baseline="0" dirty="0">
                <a:solidFill>
                  <a:schemeClr val="tx1"/>
                </a:solidFill>
                <a:latin typeface="Arial" charset="0"/>
                <a:ea typeface="Geneva" pitchFamily="68" charset="-128"/>
                <a:cs typeface="Geneva" pitchFamily="68" charset="-128"/>
              </a:rPr>
              <a:t>) sono individuate due Azioni Principali orientate allo sviluppo dei sistemi ITS nel settore del Trasporto Pubblico Locale;</a:t>
            </a:r>
          </a:p>
          <a:p>
            <a:pPr fontAlgn="base"/>
            <a:r>
              <a:rPr lang="it-IT" sz="1200" b="1" i="0" kern="1200" dirty="0">
                <a:solidFill>
                  <a:schemeClr val="tx1"/>
                </a:solidFill>
                <a:effectLst/>
                <a:latin typeface="Arial" charset="0"/>
                <a:ea typeface="Geneva" pitchFamily="68" charset="-128"/>
                <a:cs typeface="Geneva" pitchFamily="68" charset="-128"/>
              </a:rPr>
              <a:t>2016</a:t>
            </a:r>
            <a:r>
              <a:rPr lang="it-IT" sz="1200" b="1" i="0" kern="1200" baseline="0" dirty="0">
                <a:solidFill>
                  <a:schemeClr val="tx1"/>
                </a:solidFill>
                <a:effectLst/>
                <a:latin typeface="Arial" charset="0"/>
                <a:ea typeface="Geneva" pitchFamily="68" charset="-128"/>
                <a:cs typeface="Geneva" pitchFamily="68" charset="-128"/>
              </a:rPr>
              <a:t> </a:t>
            </a:r>
            <a:r>
              <a:rPr lang="it-IT" sz="1200" b="1" i="0" kern="1200" dirty="0">
                <a:solidFill>
                  <a:schemeClr val="tx1"/>
                </a:solidFill>
                <a:effectLst/>
                <a:latin typeface="Arial" charset="0"/>
                <a:ea typeface="Geneva" pitchFamily="68" charset="-128"/>
                <a:cs typeface="Geneva" pitchFamily="68" charset="-128"/>
              </a:rPr>
              <a:t>Bigliettazione elettronica interoperabili nel territorio nazionale: regole tecniche </a:t>
            </a:r>
            <a:r>
              <a:rPr lang="it-IT" sz="1200" b="0" i="0" kern="1200" dirty="0">
                <a:solidFill>
                  <a:schemeClr val="tx1"/>
                </a:solidFill>
                <a:effectLst/>
                <a:latin typeface="Arial" charset="0"/>
                <a:ea typeface="Geneva" pitchFamily="68" charset="-128"/>
                <a:cs typeface="Geneva" pitchFamily="68" charset="-128"/>
              </a:rPr>
              <a:t>Decreto Ministero, Infrastrutture e trasporti 27/10/2016 n° 255, G.U. </a:t>
            </a:r>
            <a:r>
              <a:rPr lang="it-IT" sz="1200" b="0" i="0" kern="1200">
                <a:solidFill>
                  <a:schemeClr val="tx1"/>
                </a:solidFill>
                <a:effectLst/>
                <a:latin typeface="Arial" charset="0"/>
                <a:ea typeface="Geneva" pitchFamily="68" charset="-128"/>
                <a:cs typeface="Geneva" pitchFamily="68" charset="-128"/>
              </a:rPr>
              <a:t>10/01/2017;</a:t>
            </a:r>
            <a:endParaRPr lang="it-IT" sz="1200" b="0" i="0" kern="1200" dirty="0">
              <a:solidFill>
                <a:schemeClr val="tx1"/>
              </a:solidFill>
              <a:effectLst/>
              <a:latin typeface="Arial" charset="0"/>
              <a:ea typeface="Geneva" pitchFamily="68" charset="-128"/>
              <a:cs typeface="Geneva" pitchFamily="68" charset="-128"/>
            </a:endParaRPr>
          </a:p>
          <a:p>
            <a:endParaRPr lang="it-IT" i="0" dirty="0"/>
          </a:p>
        </p:txBody>
      </p:sp>
      <p:sp>
        <p:nvSpPr>
          <p:cNvPr id="4" name="Segnaposto numero diapositiva 3"/>
          <p:cNvSpPr>
            <a:spLocks noGrp="1"/>
          </p:cNvSpPr>
          <p:nvPr>
            <p:ph type="sldNum" sz="quarter" idx="10"/>
          </p:nvPr>
        </p:nvSpPr>
        <p:spPr/>
        <p:txBody>
          <a:bodyPr/>
          <a:lstStyle/>
          <a:p>
            <a:pPr>
              <a:defRPr/>
            </a:pPr>
            <a:fld id="{15C6BF5E-6D28-4A1F-8C87-837480BC6FB9}" type="slidenum">
              <a:rPr lang="it-IT" smtClean="0"/>
              <a:pPr>
                <a:defRPr/>
              </a:pPr>
              <a:t>2</a:t>
            </a:fld>
            <a:endParaRPr lang="it-IT"/>
          </a:p>
        </p:txBody>
      </p:sp>
    </p:spTree>
    <p:extLst>
      <p:ext uri="{BB962C8B-B14F-4D97-AF65-F5344CB8AC3E}">
        <p14:creationId xmlns:p14="http://schemas.microsoft.com/office/powerpoint/2010/main" val="359941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p:cNvSpPr>
            <a:spLocks noGrp="1" noChangeArrowheads="1"/>
          </p:cNvSpPr>
          <p:nvPr>
            <p:ph type="sldNum" sz="quarter" idx="5"/>
          </p:nvPr>
        </p:nvSpPr>
        <p:spPr>
          <a:noFill/>
        </p:spPr>
        <p:txBody>
          <a:bodyPr/>
          <a:lstStyle/>
          <a:p>
            <a:pPr defTabSz="862013"/>
            <a:fld id="{A45BA2C0-08C0-4F65-A397-9EA4861FAD53}" type="slidenum">
              <a:rPr lang="it-IT" sz="1100" smtClean="0">
                <a:solidFill>
                  <a:srgbClr val="969696"/>
                </a:solidFill>
                <a:latin typeface="Glowworm"/>
                <a:ea typeface="ＭＳ Ｐゴシック" pitchFamily="34" charset="-128"/>
              </a:rPr>
              <a:pPr defTabSz="862013"/>
              <a:t>15</a:t>
            </a:fld>
            <a:endParaRPr lang="it-IT" sz="1100">
              <a:solidFill>
                <a:srgbClr val="969696"/>
              </a:solidFill>
              <a:latin typeface="Glowworm"/>
              <a:ea typeface="ＭＳ Ｐゴシック" pitchFamily="34" charset="-128"/>
            </a:endParaRPr>
          </a:p>
        </p:txBody>
      </p:sp>
      <p:sp>
        <p:nvSpPr>
          <p:cNvPr id="17411" name="Rectangle 2"/>
          <p:cNvSpPr>
            <a:spLocks noGrp="1" noRot="1" noChangeAspect="1" noChangeArrowheads="1" noTextEdit="1"/>
          </p:cNvSpPr>
          <p:nvPr>
            <p:ph type="sldImg"/>
          </p:nvPr>
        </p:nvSpPr>
        <p:spPr>
          <a:xfrm>
            <a:off x="963613" y="714375"/>
            <a:ext cx="4933950" cy="3417888"/>
          </a:xfrm>
          <a:ln/>
        </p:spPr>
      </p:sp>
      <p:sp>
        <p:nvSpPr>
          <p:cNvPr id="17412" name="Rectangle 3"/>
          <p:cNvSpPr>
            <a:spLocks noGrp="1" noChangeArrowheads="1"/>
          </p:cNvSpPr>
          <p:nvPr>
            <p:ph type="body" idx="1"/>
          </p:nvPr>
        </p:nvSpPr>
        <p:spPr>
          <a:xfrm>
            <a:off x="914400" y="4349750"/>
            <a:ext cx="5029200" cy="4133850"/>
          </a:xfrm>
          <a:noFill/>
          <a:ln/>
        </p:spPr>
        <p:txBody>
          <a:bodyPr/>
          <a:lstStyle/>
          <a:p>
            <a:pPr eaLnBrk="1" hangingPunct="1"/>
            <a:endParaRPr lang="it-IT">
              <a:latin typeface="Arial" pitchFamily="34" charset="0"/>
              <a:ea typeface="Geneva" charset="0"/>
              <a:cs typeface="Geneva" charset="0"/>
            </a:endParaRPr>
          </a:p>
        </p:txBody>
      </p:sp>
    </p:spTree>
    <p:extLst>
      <p:ext uri="{BB962C8B-B14F-4D97-AF65-F5344CB8AC3E}">
        <p14:creationId xmlns:p14="http://schemas.microsoft.com/office/powerpoint/2010/main" val="484007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p:cNvSpPr>
            <a:spLocks noGrp="1" noChangeArrowheads="1"/>
          </p:cNvSpPr>
          <p:nvPr>
            <p:ph type="sldNum" sz="quarter" idx="5"/>
          </p:nvPr>
        </p:nvSpPr>
        <p:spPr>
          <a:noFill/>
        </p:spPr>
        <p:txBody>
          <a:bodyPr/>
          <a:lstStyle/>
          <a:p>
            <a:pPr defTabSz="862013"/>
            <a:fld id="{A45BA2C0-08C0-4F65-A397-9EA4861FAD53}" type="slidenum">
              <a:rPr lang="it-IT" sz="1100" smtClean="0">
                <a:solidFill>
                  <a:srgbClr val="969696"/>
                </a:solidFill>
                <a:latin typeface="Glowworm"/>
                <a:ea typeface="ＭＳ Ｐゴシック" pitchFamily="34" charset="-128"/>
              </a:rPr>
              <a:pPr defTabSz="862013"/>
              <a:t>16</a:t>
            </a:fld>
            <a:endParaRPr lang="it-IT" sz="1100">
              <a:solidFill>
                <a:srgbClr val="969696"/>
              </a:solidFill>
              <a:latin typeface="Glowworm"/>
              <a:ea typeface="ＭＳ Ｐゴシック" pitchFamily="34" charset="-128"/>
            </a:endParaRPr>
          </a:p>
        </p:txBody>
      </p:sp>
      <p:sp>
        <p:nvSpPr>
          <p:cNvPr id="17411" name="Rectangle 2"/>
          <p:cNvSpPr>
            <a:spLocks noGrp="1" noRot="1" noChangeAspect="1" noChangeArrowheads="1" noTextEdit="1"/>
          </p:cNvSpPr>
          <p:nvPr>
            <p:ph type="sldImg"/>
          </p:nvPr>
        </p:nvSpPr>
        <p:spPr>
          <a:xfrm>
            <a:off x="963613" y="714375"/>
            <a:ext cx="4933950" cy="3417888"/>
          </a:xfrm>
          <a:ln/>
        </p:spPr>
      </p:sp>
      <p:sp>
        <p:nvSpPr>
          <p:cNvPr id="17412" name="Rectangle 3"/>
          <p:cNvSpPr>
            <a:spLocks noGrp="1" noChangeArrowheads="1"/>
          </p:cNvSpPr>
          <p:nvPr>
            <p:ph type="body" idx="1"/>
          </p:nvPr>
        </p:nvSpPr>
        <p:spPr>
          <a:xfrm>
            <a:off x="914400" y="4349750"/>
            <a:ext cx="5029200" cy="4133850"/>
          </a:xfrm>
          <a:noFill/>
          <a:ln/>
        </p:spPr>
        <p:txBody>
          <a:bodyPr/>
          <a:lstStyle/>
          <a:p>
            <a:pPr eaLnBrk="1" hangingPunct="1"/>
            <a:endParaRPr lang="it-IT">
              <a:latin typeface="Arial" pitchFamily="34" charset="0"/>
              <a:ea typeface="Geneva" charset="0"/>
              <a:cs typeface="Geneva" charset="0"/>
            </a:endParaRPr>
          </a:p>
        </p:txBody>
      </p:sp>
    </p:spTree>
    <p:extLst>
      <p:ext uri="{BB962C8B-B14F-4D97-AF65-F5344CB8AC3E}">
        <p14:creationId xmlns:p14="http://schemas.microsoft.com/office/powerpoint/2010/main" val="3314898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p:cNvSpPr>
            <a:spLocks noGrp="1" noChangeArrowheads="1"/>
          </p:cNvSpPr>
          <p:nvPr>
            <p:ph type="sldNum" sz="quarter" idx="5"/>
          </p:nvPr>
        </p:nvSpPr>
        <p:spPr>
          <a:noFill/>
        </p:spPr>
        <p:txBody>
          <a:bodyPr/>
          <a:lstStyle/>
          <a:p>
            <a:pPr defTabSz="862013"/>
            <a:fld id="{A45BA2C0-08C0-4F65-A397-9EA4861FAD53}" type="slidenum">
              <a:rPr lang="it-IT" sz="1100" smtClean="0">
                <a:solidFill>
                  <a:srgbClr val="969696"/>
                </a:solidFill>
                <a:latin typeface="Glowworm"/>
                <a:ea typeface="ＭＳ Ｐゴシック" pitchFamily="34" charset="-128"/>
              </a:rPr>
              <a:pPr defTabSz="862013"/>
              <a:t>17</a:t>
            </a:fld>
            <a:endParaRPr lang="it-IT" sz="1100">
              <a:solidFill>
                <a:srgbClr val="969696"/>
              </a:solidFill>
              <a:latin typeface="Glowworm"/>
              <a:ea typeface="ＭＳ Ｐゴシック" pitchFamily="34" charset="-128"/>
            </a:endParaRPr>
          </a:p>
        </p:txBody>
      </p:sp>
      <p:sp>
        <p:nvSpPr>
          <p:cNvPr id="17411" name="Rectangle 2"/>
          <p:cNvSpPr>
            <a:spLocks noGrp="1" noRot="1" noChangeAspect="1" noChangeArrowheads="1" noTextEdit="1"/>
          </p:cNvSpPr>
          <p:nvPr>
            <p:ph type="sldImg"/>
          </p:nvPr>
        </p:nvSpPr>
        <p:spPr>
          <a:xfrm>
            <a:off x="963613" y="714375"/>
            <a:ext cx="4933950" cy="3417888"/>
          </a:xfrm>
          <a:ln/>
        </p:spPr>
      </p:sp>
      <p:sp>
        <p:nvSpPr>
          <p:cNvPr id="17412" name="Rectangle 3"/>
          <p:cNvSpPr>
            <a:spLocks noGrp="1" noChangeArrowheads="1"/>
          </p:cNvSpPr>
          <p:nvPr>
            <p:ph type="body" idx="1"/>
          </p:nvPr>
        </p:nvSpPr>
        <p:spPr>
          <a:xfrm>
            <a:off x="914400" y="4349750"/>
            <a:ext cx="5029200" cy="4133850"/>
          </a:xfrm>
          <a:noFill/>
          <a:ln/>
        </p:spPr>
        <p:txBody>
          <a:bodyPr/>
          <a:lstStyle/>
          <a:p>
            <a:pPr eaLnBrk="1" hangingPunct="1"/>
            <a:endParaRPr lang="it-IT">
              <a:latin typeface="Arial" pitchFamily="34" charset="0"/>
              <a:ea typeface="Geneva" charset="0"/>
              <a:cs typeface="Geneva" charset="0"/>
            </a:endParaRPr>
          </a:p>
        </p:txBody>
      </p:sp>
    </p:spTree>
    <p:extLst>
      <p:ext uri="{BB962C8B-B14F-4D97-AF65-F5344CB8AC3E}">
        <p14:creationId xmlns:p14="http://schemas.microsoft.com/office/powerpoint/2010/main" val="2618360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p:cNvSpPr>
            <a:spLocks noGrp="1" noChangeArrowheads="1"/>
          </p:cNvSpPr>
          <p:nvPr>
            <p:ph type="sldNum" sz="quarter" idx="5"/>
          </p:nvPr>
        </p:nvSpPr>
        <p:spPr>
          <a:noFill/>
        </p:spPr>
        <p:txBody>
          <a:bodyPr/>
          <a:lstStyle/>
          <a:p>
            <a:pPr defTabSz="862013"/>
            <a:fld id="{A45BA2C0-08C0-4F65-A397-9EA4861FAD53}" type="slidenum">
              <a:rPr lang="it-IT" sz="1100" smtClean="0">
                <a:solidFill>
                  <a:srgbClr val="969696"/>
                </a:solidFill>
                <a:latin typeface="Glowworm"/>
                <a:ea typeface="ＭＳ Ｐゴシック" pitchFamily="34" charset="-128"/>
              </a:rPr>
              <a:pPr defTabSz="862013"/>
              <a:t>18</a:t>
            </a:fld>
            <a:endParaRPr lang="it-IT" sz="1100">
              <a:solidFill>
                <a:srgbClr val="969696"/>
              </a:solidFill>
              <a:latin typeface="Glowworm"/>
              <a:ea typeface="ＭＳ Ｐゴシック" pitchFamily="34" charset="-128"/>
            </a:endParaRPr>
          </a:p>
        </p:txBody>
      </p:sp>
      <p:sp>
        <p:nvSpPr>
          <p:cNvPr id="17411" name="Rectangle 2"/>
          <p:cNvSpPr>
            <a:spLocks noGrp="1" noRot="1" noChangeAspect="1" noChangeArrowheads="1" noTextEdit="1"/>
          </p:cNvSpPr>
          <p:nvPr>
            <p:ph type="sldImg"/>
          </p:nvPr>
        </p:nvSpPr>
        <p:spPr>
          <a:xfrm>
            <a:off x="963613" y="714375"/>
            <a:ext cx="4933950" cy="3417888"/>
          </a:xfrm>
          <a:ln/>
        </p:spPr>
      </p:sp>
      <p:sp>
        <p:nvSpPr>
          <p:cNvPr id="17412" name="Rectangle 3"/>
          <p:cNvSpPr>
            <a:spLocks noGrp="1" noChangeArrowheads="1"/>
          </p:cNvSpPr>
          <p:nvPr>
            <p:ph type="body" idx="1"/>
          </p:nvPr>
        </p:nvSpPr>
        <p:spPr>
          <a:xfrm>
            <a:off x="914400" y="4349750"/>
            <a:ext cx="5029200" cy="4133850"/>
          </a:xfrm>
          <a:noFill/>
          <a:ln/>
        </p:spPr>
        <p:txBody>
          <a:bodyPr/>
          <a:lstStyle/>
          <a:p>
            <a:pPr eaLnBrk="1" hangingPunct="1"/>
            <a:endParaRPr lang="it-IT">
              <a:latin typeface="Arial" pitchFamily="34" charset="0"/>
              <a:ea typeface="Geneva" charset="0"/>
              <a:cs typeface="Geneva" charset="0"/>
            </a:endParaRPr>
          </a:p>
        </p:txBody>
      </p:sp>
    </p:spTree>
    <p:extLst>
      <p:ext uri="{BB962C8B-B14F-4D97-AF65-F5344CB8AC3E}">
        <p14:creationId xmlns:p14="http://schemas.microsoft.com/office/powerpoint/2010/main" val="162518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088" y="685800"/>
            <a:ext cx="4949825" cy="3429000"/>
          </a:xfrm>
        </p:spPr>
      </p:sp>
      <p:sp>
        <p:nvSpPr>
          <p:cNvPr id="3" name="Notes Placeholder 2"/>
          <p:cNvSpPr>
            <a:spLocks noGrp="1"/>
          </p:cNvSpPr>
          <p:nvPr>
            <p:ph type="body" idx="1"/>
          </p:nvPr>
        </p:nvSpPr>
        <p:spPr/>
        <p:txBody>
          <a:bodyPr/>
          <a:lstStyle/>
          <a:p>
            <a:r>
              <a:rPr lang="en-US" dirty="0"/>
              <a:t>I:</a:t>
            </a:r>
            <a:r>
              <a:rPr lang="en-US" baseline="0" dirty="0"/>
              <a:t> per </a:t>
            </a:r>
            <a:r>
              <a:rPr lang="en-US" baseline="0" dirty="0" err="1"/>
              <a:t>superare</a:t>
            </a:r>
            <a:r>
              <a:rPr lang="en-US" baseline="0" dirty="0"/>
              <a:t> la </a:t>
            </a:r>
            <a:r>
              <a:rPr lang="en-US" baseline="0" dirty="0" err="1"/>
              <a:t>condizione</a:t>
            </a:r>
            <a:r>
              <a:rPr lang="en-US" baseline="0" dirty="0"/>
              <a:t> </a:t>
            </a:r>
            <a:r>
              <a:rPr lang="en-US" baseline="0" dirty="0" err="1"/>
              <a:t>attuale</a:t>
            </a:r>
            <a:r>
              <a:rPr lang="en-US" baseline="0" dirty="0"/>
              <a:t> di </a:t>
            </a:r>
            <a:r>
              <a:rPr lang="en-US" baseline="0" dirty="0" err="1"/>
              <a:t>chiusura</a:t>
            </a:r>
            <a:r>
              <a:rPr lang="en-US" baseline="0" dirty="0"/>
              <a:t> </a:t>
            </a:r>
            <a:r>
              <a:rPr lang="en-US" baseline="0" dirty="0" err="1"/>
              <a:t>dei</a:t>
            </a:r>
            <a:r>
              <a:rPr lang="en-US" baseline="0" dirty="0"/>
              <a:t> </a:t>
            </a:r>
            <a:r>
              <a:rPr lang="en-US" baseline="0" dirty="0" err="1"/>
              <a:t>sistemi</a:t>
            </a:r>
            <a:r>
              <a:rPr lang="en-US" baseline="0" dirty="0"/>
              <a:t> verso </a:t>
            </a:r>
            <a:r>
              <a:rPr lang="en-US" baseline="0" dirty="0" err="1"/>
              <a:t>mondi</a:t>
            </a:r>
            <a:r>
              <a:rPr lang="en-US" baseline="0" dirty="0"/>
              <a:t> </a:t>
            </a:r>
            <a:r>
              <a:rPr lang="en-US" baseline="0" dirty="0" err="1"/>
              <a:t>esterni</a:t>
            </a:r>
            <a:r>
              <a:rPr lang="en-US" baseline="0" dirty="0"/>
              <a:t>. </a:t>
            </a:r>
            <a:r>
              <a:rPr lang="en-US" baseline="0" dirty="0" err="1"/>
              <a:t>Impossibilità</a:t>
            </a:r>
            <a:r>
              <a:rPr lang="en-US" baseline="0" dirty="0"/>
              <a:t> di </a:t>
            </a:r>
            <a:r>
              <a:rPr lang="en-US" baseline="0" dirty="0" err="1"/>
              <a:t>diffondere</a:t>
            </a:r>
            <a:r>
              <a:rPr lang="en-US" baseline="0" dirty="0"/>
              <a:t> </a:t>
            </a:r>
            <a:r>
              <a:rPr lang="en-US" baseline="0" dirty="0" err="1"/>
              <a:t>dati</a:t>
            </a:r>
            <a:r>
              <a:rPr lang="en-US" baseline="0" dirty="0"/>
              <a:t> e </a:t>
            </a:r>
            <a:r>
              <a:rPr lang="en-US" baseline="0" dirty="0" err="1"/>
              <a:t>quindi</a:t>
            </a:r>
            <a:r>
              <a:rPr lang="en-US" baseline="0" dirty="0"/>
              <a:t> di </a:t>
            </a:r>
            <a:r>
              <a:rPr lang="en-US" baseline="0" dirty="0" err="1"/>
              <a:t>creare</a:t>
            </a:r>
            <a:r>
              <a:rPr lang="en-US" baseline="0" dirty="0"/>
              <a:t> </a:t>
            </a:r>
            <a:r>
              <a:rPr lang="en-US" baseline="0" dirty="0" err="1"/>
              <a:t>conoscenza</a:t>
            </a:r>
            <a:r>
              <a:rPr lang="en-US" baseline="0" dirty="0"/>
              <a:t> </a:t>
            </a:r>
            <a:r>
              <a:rPr lang="en-US" baseline="0" dirty="0" err="1"/>
              <a:t>attraverso</a:t>
            </a:r>
            <a:r>
              <a:rPr lang="en-US" baseline="0" dirty="0"/>
              <a:t> la </a:t>
            </a:r>
            <a:r>
              <a:rPr lang="en-US" baseline="0" dirty="0" err="1"/>
              <a:t>correlazione</a:t>
            </a:r>
            <a:r>
              <a:rPr lang="en-US" baseline="0" dirty="0"/>
              <a:t> </a:t>
            </a:r>
            <a:r>
              <a:rPr lang="en-US" baseline="0" dirty="0" err="1"/>
              <a:t>dei</a:t>
            </a:r>
            <a:r>
              <a:rPr lang="en-US" baseline="0" dirty="0"/>
              <a:t> </a:t>
            </a:r>
            <a:r>
              <a:rPr lang="en-US" baseline="0" dirty="0" err="1"/>
              <a:t>dati</a:t>
            </a:r>
            <a:r>
              <a:rPr lang="en-US" baseline="0" dirty="0"/>
              <a:t> </a:t>
            </a:r>
            <a:r>
              <a:rPr lang="en-US" baseline="0" dirty="0" err="1"/>
              <a:t>stessi</a:t>
            </a:r>
            <a:endParaRPr lang="en-US" baseline="0" dirty="0"/>
          </a:p>
          <a:p>
            <a:r>
              <a:rPr lang="en-US" baseline="0" dirty="0"/>
              <a:t>T: </a:t>
            </a:r>
            <a:r>
              <a:rPr lang="en-US" baseline="0" dirty="0" err="1"/>
              <a:t>l’interoperabilità</a:t>
            </a:r>
            <a:r>
              <a:rPr lang="en-US" baseline="0" dirty="0"/>
              <a:t> </a:t>
            </a:r>
            <a:r>
              <a:rPr lang="en-US" baseline="0" dirty="0" err="1"/>
              <a:t>garantisce</a:t>
            </a:r>
            <a:r>
              <a:rPr lang="en-US" baseline="0" dirty="0"/>
              <a:t> la </a:t>
            </a:r>
            <a:r>
              <a:rPr lang="en-US" baseline="0" dirty="0" err="1"/>
              <a:t>comunicazione</a:t>
            </a:r>
            <a:r>
              <a:rPr lang="en-US" baseline="0" dirty="0"/>
              <a:t> </a:t>
            </a:r>
            <a:r>
              <a:rPr lang="en-US" baseline="0" dirty="0" err="1"/>
              <a:t>tra</a:t>
            </a:r>
            <a:r>
              <a:rPr lang="en-US" baseline="0" dirty="0"/>
              <a:t> </a:t>
            </a:r>
            <a:r>
              <a:rPr lang="en-US" baseline="0" dirty="0" err="1"/>
              <a:t>sistemi</a:t>
            </a:r>
            <a:r>
              <a:rPr lang="en-US" baseline="0" dirty="0"/>
              <a:t>, </a:t>
            </a:r>
            <a:r>
              <a:rPr lang="en-US" baseline="0" dirty="0" err="1"/>
              <a:t>anche</a:t>
            </a:r>
            <a:r>
              <a:rPr lang="en-US" baseline="0" dirty="0"/>
              <a:t> </a:t>
            </a:r>
            <a:r>
              <a:rPr lang="en-US" baseline="0" dirty="0" err="1"/>
              <a:t>basati</a:t>
            </a:r>
            <a:r>
              <a:rPr lang="en-US" baseline="0" dirty="0"/>
              <a:t> </a:t>
            </a:r>
            <a:r>
              <a:rPr lang="en-US" baseline="0" dirty="0" err="1"/>
              <a:t>su</a:t>
            </a:r>
            <a:r>
              <a:rPr lang="en-US" baseline="0" dirty="0"/>
              <a:t> </a:t>
            </a:r>
            <a:r>
              <a:rPr lang="en-US" baseline="0" dirty="0" err="1"/>
              <a:t>tecnologie</a:t>
            </a:r>
            <a:r>
              <a:rPr lang="en-US" baseline="0" dirty="0"/>
              <a:t> diverse, non solo a </a:t>
            </a:r>
            <a:r>
              <a:rPr lang="en-US" baseline="0" dirty="0" err="1"/>
              <a:t>livello</a:t>
            </a:r>
            <a:r>
              <a:rPr lang="en-US" baseline="0" dirty="0"/>
              <a:t> </a:t>
            </a:r>
            <a:r>
              <a:rPr lang="en-US" baseline="0" dirty="0" err="1"/>
              <a:t>dati</a:t>
            </a:r>
            <a:r>
              <a:rPr lang="en-US" baseline="0" dirty="0"/>
              <a:t> ma </a:t>
            </a:r>
            <a:r>
              <a:rPr lang="en-US" baseline="0" dirty="0" err="1"/>
              <a:t>anche</a:t>
            </a:r>
            <a:r>
              <a:rPr lang="en-US" baseline="0" dirty="0"/>
              <a:t> a </a:t>
            </a:r>
            <a:r>
              <a:rPr lang="en-US" baseline="0" dirty="0" err="1"/>
              <a:t>livello</a:t>
            </a:r>
            <a:r>
              <a:rPr lang="en-US" baseline="0" dirty="0"/>
              <a:t> di </a:t>
            </a:r>
            <a:r>
              <a:rPr lang="en-US" baseline="0" dirty="0" err="1"/>
              <a:t>processi</a:t>
            </a:r>
            <a:r>
              <a:rPr lang="en-US" baseline="0" dirty="0"/>
              <a:t>. </a:t>
            </a:r>
            <a:r>
              <a:rPr lang="en-US" baseline="0" dirty="0" err="1"/>
              <a:t>L’utilizzo</a:t>
            </a:r>
            <a:r>
              <a:rPr lang="en-US" baseline="0" dirty="0"/>
              <a:t> di </a:t>
            </a:r>
            <a:r>
              <a:rPr lang="en-US" baseline="0" dirty="0" err="1"/>
              <a:t>protocolli</a:t>
            </a:r>
            <a:r>
              <a:rPr lang="en-US" baseline="0" dirty="0"/>
              <a:t> e </a:t>
            </a:r>
            <a:r>
              <a:rPr lang="en-US" baseline="0" dirty="0" err="1"/>
              <a:t>architetture</a:t>
            </a:r>
            <a:r>
              <a:rPr lang="en-US" baseline="0" dirty="0"/>
              <a:t> standard genera </a:t>
            </a:r>
            <a:r>
              <a:rPr lang="en-US" baseline="0" dirty="0" err="1"/>
              <a:t>economia</a:t>
            </a:r>
            <a:r>
              <a:rPr lang="en-US" baseline="0" dirty="0"/>
              <a:t> e </a:t>
            </a:r>
            <a:r>
              <a:rPr lang="en-US" baseline="0" dirty="0" err="1"/>
              <a:t>massimizza</a:t>
            </a:r>
            <a:r>
              <a:rPr lang="en-US" baseline="0" dirty="0"/>
              <a:t> </a:t>
            </a:r>
            <a:r>
              <a:rPr lang="en-US" baseline="0" dirty="0" err="1"/>
              <a:t>il</a:t>
            </a:r>
            <a:r>
              <a:rPr lang="en-US" baseline="0" dirty="0"/>
              <a:t> </a:t>
            </a:r>
            <a:r>
              <a:rPr lang="en-US" baseline="0" dirty="0" err="1"/>
              <a:t>ritorno</a:t>
            </a:r>
            <a:r>
              <a:rPr lang="en-US" baseline="0" dirty="0"/>
              <a:t> </a:t>
            </a:r>
            <a:r>
              <a:rPr lang="en-US" baseline="0" dirty="0" err="1"/>
              <a:t>sugli</a:t>
            </a:r>
            <a:r>
              <a:rPr lang="en-US" baseline="0" dirty="0"/>
              <a:t> </a:t>
            </a:r>
            <a:r>
              <a:rPr lang="en-US" baseline="0" dirty="0" err="1"/>
              <a:t>investimenti</a:t>
            </a:r>
            <a:r>
              <a:rPr lang="en-US" baseline="0" dirty="0"/>
              <a:t>, </a:t>
            </a:r>
            <a:r>
              <a:rPr lang="en-US" baseline="0" dirty="0" err="1"/>
              <a:t>senza</a:t>
            </a:r>
            <a:r>
              <a:rPr lang="en-US" baseline="0" dirty="0"/>
              <a:t> </a:t>
            </a:r>
            <a:r>
              <a:rPr lang="en-US" baseline="0" dirty="0" err="1"/>
              <a:t>considerare</a:t>
            </a:r>
            <a:r>
              <a:rPr lang="en-US" baseline="0" dirty="0"/>
              <a:t> </a:t>
            </a:r>
            <a:r>
              <a:rPr lang="en-US" baseline="0" dirty="0" err="1"/>
              <a:t>che</a:t>
            </a:r>
            <a:r>
              <a:rPr lang="en-US" baseline="0" dirty="0"/>
              <a:t> le </a:t>
            </a:r>
            <a:r>
              <a:rPr lang="en-US" baseline="0" dirty="0" err="1"/>
              <a:t>linee</a:t>
            </a:r>
            <a:r>
              <a:rPr lang="en-US" baseline="0" dirty="0"/>
              <a:t> </a:t>
            </a:r>
            <a:r>
              <a:rPr lang="en-US" baseline="0" dirty="0" err="1"/>
              <a:t>guida</a:t>
            </a:r>
            <a:r>
              <a:rPr lang="en-US" baseline="0" dirty="0"/>
              <a:t> </a:t>
            </a:r>
            <a:r>
              <a:rPr lang="en-US" baseline="0" dirty="0" err="1"/>
              <a:t>strategiche</a:t>
            </a:r>
            <a:r>
              <a:rPr lang="en-US" baseline="0" dirty="0"/>
              <a:t> 2014-2020 in </a:t>
            </a:r>
            <a:r>
              <a:rPr lang="en-US" baseline="0" dirty="0" err="1"/>
              <a:t>ambito</a:t>
            </a:r>
            <a:r>
              <a:rPr lang="en-US" baseline="0" dirty="0"/>
              <a:t> IT </a:t>
            </a:r>
            <a:r>
              <a:rPr lang="en-US" baseline="0" dirty="0" err="1"/>
              <a:t>prevedono</a:t>
            </a:r>
            <a:r>
              <a:rPr lang="en-US" baseline="0" dirty="0"/>
              <a:t> </a:t>
            </a:r>
            <a:r>
              <a:rPr lang="en-US" baseline="0" dirty="0" err="1"/>
              <a:t>proprio</a:t>
            </a:r>
            <a:r>
              <a:rPr lang="en-US" baseline="0" dirty="0"/>
              <a:t> la </a:t>
            </a:r>
            <a:r>
              <a:rPr lang="en-US" baseline="0" dirty="0" err="1"/>
              <a:t>razionalizzazione</a:t>
            </a:r>
            <a:r>
              <a:rPr lang="en-US" baseline="0" dirty="0"/>
              <a:t> </a:t>
            </a:r>
            <a:r>
              <a:rPr lang="en-US" baseline="0" dirty="0" err="1"/>
              <a:t>dei</a:t>
            </a:r>
            <a:r>
              <a:rPr lang="en-US" baseline="0" dirty="0"/>
              <a:t> </a:t>
            </a:r>
            <a:r>
              <a:rPr lang="en-US" baseline="0" dirty="0" err="1"/>
              <a:t>sistemi</a:t>
            </a:r>
            <a:r>
              <a:rPr lang="en-US" baseline="0" dirty="0"/>
              <a:t> per la </a:t>
            </a:r>
            <a:r>
              <a:rPr lang="en-US" baseline="0" dirty="0" err="1"/>
              <a:t>riduzione</a:t>
            </a:r>
            <a:r>
              <a:rPr lang="en-US" baseline="0" dirty="0"/>
              <a:t> </a:t>
            </a:r>
            <a:r>
              <a:rPr lang="en-US" baseline="0" dirty="0" err="1"/>
              <a:t>della</a:t>
            </a:r>
            <a:r>
              <a:rPr lang="en-US" baseline="0" dirty="0"/>
              <a:t> </a:t>
            </a:r>
            <a:r>
              <a:rPr lang="en-US" baseline="0" dirty="0" err="1"/>
              <a:t>spesa</a:t>
            </a:r>
            <a:r>
              <a:rPr lang="en-US" baseline="0" dirty="0"/>
              <a:t> </a:t>
            </a:r>
            <a:r>
              <a:rPr lang="en-US" baseline="0" dirty="0" err="1"/>
              <a:t>pubblica</a:t>
            </a:r>
            <a:r>
              <a:rPr lang="en-US" baseline="0" dirty="0"/>
              <a:t>.</a:t>
            </a:r>
          </a:p>
          <a:p>
            <a:r>
              <a:rPr lang="en-US" baseline="0" dirty="0"/>
              <a:t>S: la </a:t>
            </a:r>
            <a:r>
              <a:rPr lang="en-US" baseline="0" dirty="0" err="1"/>
              <a:t>logica</a:t>
            </a:r>
            <a:r>
              <a:rPr lang="en-US" baseline="0" dirty="0"/>
              <a:t> di </a:t>
            </a:r>
            <a:r>
              <a:rPr lang="en-US" baseline="0" dirty="0" err="1"/>
              <a:t>sviluppo</a:t>
            </a:r>
            <a:r>
              <a:rPr lang="en-US" baseline="0" dirty="0"/>
              <a:t> a </a:t>
            </a:r>
            <a:r>
              <a:rPr lang="en-US" baseline="0" dirty="0" err="1"/>
              <a:t>servizi</a:t>
            </a:r>
            <a:r>
              <a:rPr lang="en-US" baseline="0" dirty="0"/>
              <a:t> </a:t>
            </a:r>
            <a:r>
              <a:rPr lang="en-US" baseline="0" dirty="0" err="1"/>
              <a:t>favorisce</a:t>
            </a:r>
            <a:r>
              <a:rPr lang="en-US" baseline="0" dirty="0"/>
              <a:t> la </a:t>
            </a:r>
            <a:r>
              <a:rPr lang="en-US" baseline="0" dirty="0" err="1"/>
              <a:t>crescita</a:t>
            </a:r>
            <a:r>
              <a:rPr lang="en-US" baseline="0" dirty="0"/>
              <a:t> del </a:t>
            </a:r>
            <a:r>
              <a:rPr lang="en-US" baseline="0" dirty="0" err="1"/>
              <a:t>mercato</a:t>
            </a:r>
            <a:r>
              <a:rPr lang="en-US" baseline="0" dirty="0"/>
              <a:t> </a:t>
            </a:r>
            <a:r>
              <a:rPr lang="en-US" baseline="0" dirty="0" err="1"/>
              <a:t>delle</a:t>
            </a:r>
            <a:r>
              <a:rPr lang="en-US" baseline="0" dirty="0"/>
              <a:t> </a:t>
            </a:r>
            <a:r>
              <a:rPr lang="en-US" baseline="0" dirty="0" err="1"/>
              <a:t>nuove</a:t>
            </a:r>
            <a:r>
              <a:rPr lang="en-US" baseline="0" dirty="0"/>
              <a:t> </a:t>
            </a:r>
            <a:r>
              <a:rPr lang="en-US" baseline="0" dirty="0" err="1"/>
              <a:t>applicazioni</a:t>
            </a:r>
            <a:r>
              <a:rPr lang="en-US" baseline="0" dirty="0"/>
              <a:t> </a:t>
            </a:r>
            <a:r>
              <a:rPr lang="en-US" baseline="0" dirty="0" err="1"/>
              <a:t>senza</a:t>
            </a:r>
            <a:r>
              <a:rPr lang="en-US" baseline="0" dirty="0"/>
              <a:t> </a:t>
            </a:r>
            <a:r>
              <a:rPr lang="en-US" baseline="0" dirty="0" err="1"/>
              <a:t>gravare</a:t>
            </a:r>
            <a:r>
              <a:rPr lang="en-US" baseline="0" dirty="0"/>
              <a:t> in termini di </a:t>
            </a:r>
            <a:r>
              <a:rPr lang="en-US" baseline="0" dirty="0" err="1"/>
              <a:t>costi</a:t>
            </a:r>
            <a:r>
              <a:rPr lang="en-US" baseline="0" dirty="0"/>
              <a:t> di </a:t>
            </a:r>
            <a:r>
              <a:rPr lang="en-US" baseline="0" dirty="0" err="1"/>
              <a:t>adeguamento</a:t>
            </a:r>
            <a:r>
              <a:rPr lang="en-US" baseline="0" dirty="0"/>
              <a:t> </a:t>
            </a:r>
            <a:r>
              <a:rPr lang="en-US" baseline="0" dirty="0" err="1"/>
              <a:t>tecnologico</a:t>
            </a:r>
            <a:r>
              <a:rPr lang="en-US" baseline="0" dirty="0"/>
              <a:t> </a:t>
            </a:r>
            <a:r>
              <a:rPr lang="en-US" baseline="0" dirty="0" err="1"/>
              <a:t>dei</a:t>
            </a:r>
            <a:r>
              <a:rPr lang="en-US" baseline="0" dirty="0"/>
              <a:t> </a:t>
            </a:r>
            <a:r>
              <a:rPr lang="en-US" baseline="0" dirty="0" err="1"/>
              <a:t>sistemi</a:t>
            </a:r>
            <a:r>
              <a:rPr lang="en-US" baseline="0" dirty="0"/>
              <a:t> </a:t>
            </a:r>
            <a:r>
              <a:rPr lang="en-US" baseline="0" dirty="0" err="1"/>
              <a:t>esistenti</a:t>
            </a:r>
            <a:r>
              <a:rPr lang="en-US" baseline="0" dirty="0"/>
              <a:t>. Un </a:t>
            </a:r>
            <a:r>
              <a:rPr lang="en-US" baseline="0" dirty="0" err="1"/>
              <a:t>esempio</a:t>
            </a:r>
            <a:r>
              <a:rPr lang="en-US" baseline="0" dirty="0"/>
              <a:t> </a:t>
            </a:r>
            <a:r>
              <a:rPr lang="en-US" baseline="0" dirty="0" err="1"/>
              <a:t>concreto</a:t>
            </a:r>
            <a:r>
              <a:rPr lang="en-US" baseline="0" dirty="0"/>
              <a:t> è </a:t>
            </a:r>
            <a:r>
              <a:rPr lang="en-US" baseline="0" dirty="0" err="1"/>
              <a:t>l’esperienza</a:t>
            </a:r>
            <a:r>
              <a:rPr lang="en-US" baseline="0" dirty="0"/>
              <a:t> in </a:t>
            </a:r>
            <a:r>
              <a:rPr lang="en-US" baseline="0" dirty="0" err="1"/>
              <a:t>ambito</a:t>
            </a:r>
            <a:r>
              <a:rPr lang="en-US" baseline="0" dirty="0"/>
              <a:t> Open Data, </a:t>
            </a:r>
            <a:r>
              <a:rPr lang="en-US" baseline="0" dirty="0" err="1"/>
              <a:t>che</a:t>
            </a:r>
            <a:r>
              <a:rPr lang="en-US" baseline="0" dirty="0"/>
              <a:t> </a:t>
            </a:r>
            <a:r>
              <a:rPr lang="en-US" baseline="0" dirty="0" err="1"/>
              <a:t>sta</a:t>
            </a:r>
            <a:r>
              <a:rPr lang="en-US" baseline="0" dirty="0"/>
              <a:t> </a:t>
            </a:r>
            <a:r>
              <a:rPr lang="en-US" baseline="0" dirty="0" err="1"/>
              <a:t>favorendo</a:t>
            </a:r>
            <a:r>
              <a:rPr lang="en-US" baseline="0" dirty="0"/>
              <a:t> la </a:t>
            </a:r>
            <a:r>
              <a:rPr lang="en-US" baseline="0" dirty="0" err="1"/>
              <a:t>nascita</a:t>
            </a:r>
            <a:r>
              <a:rPr lang="en-US" baseline="0" dirty="0"/>
              <a:t> di </a:t>
            </a:r>
            <a:r>
              <a:rPr lang="en-US" baseline="0" dirty="0" err="1"/>
              <a:t>nuove</a:t>
            </a:r>
            <a:r>
              <a:rPr lang="en-US" baseline="0" dirty="0"/>
              <a:t> </a:t>
            </a:r>
            <a:r>
              <a:rPr lang="en-US" baseline="0" dirty="0" err="1"/>
              <a:t>opportunità</a:t>
            </a:r>
            <a:r>
              <a:rPr lang="en-US" baseline="0" dirty="0"/>
              <a:t> di business </a:t>
            </a:r>
            <a:r>
              <a:rPr lang="en-US" baseline="0" dirty="0" err="1"/>
              <a:t>attraverso</a:t>
            </a:r>
            <a:r>
              <a:rPr lang="en-US" baseline="0" dirty="0"/>
              <a:t> la </a:t>
            </a:r>
            <a:r>
              <a:rPr lang="en-US" baseline="0" dirty="0" err="1"/>
              <a:t>creazione</a:t>
            </a:r>
            <a:r>
              <a:rPr lang="en-US" baseline="0" dirty="0"/>
              <a:t> di APP </a:t>
            </a:r>
            <a:r>
              <a:rPr lang="en-US" baseline="0" dirty="0" err="1"/>
              <a:t>che</a:t>
            </a:r>
            <a:r>
              <a:rPr lang="en-US" baseline="0" dirty="0"/>
              <a:t> </a:t>
            </a:r>
            <a:r>
              <a:rPr lang="en-US" baseline="0" dirty="0" err="1"/>
              <a:t>valorizzano</a:t>
            </a:r>
            <a:r>
              <a:rPr lang="en-US" baseline="0" dirty="0"/>
              <a:t> </a:t>
            </a:r>
            <a:r>
              <a:rPr lang="en-US" baseline="0" dirty="0" err="1"/>
              <a:t>il</a:t>
            </a:r>
            <a:r>
              <a:rPr lang="en-US" baseline="0" dirty="0"/>
              <a:t> </a:t>
            </a:r>
            <a:r>
              <a:rPr lang="en-US" baseline="0" dirty="0" err="1"/>
              <a:t>patrimonio</a:t>
            </a:r>
            <a:r>
              <a:rPr lang="en-US" baseline="0" dirty="0"/>
              <a:t> </a:t>
            </a:r>
            <a:r>
              <a:rPr lang="en-US" baseline="0" dirty="0" err="1"/>
              <a:t>informativo</a:t>
            </a:r>
            <a:r>
              <a:rPr lang="en-US" baseline="0" dirty="0"/>
              <a:t>.</a:t>
            </a:r>
          </a:p>
          <a:p>
            <a:r>
              <a:rPr lang="en-US" baseline="0" dirty="0"/>
              <a:t>C: </a:t>
            </a:r>
            <a:r>
              <a:rPr lang="en-US" baseline="0" dirty="0" err="1"/>
              <a:t>leggi</a:t>
            </a:r>
            <a:r>
              <a:rPr lang="en-US" baseline="0" dirty="0"/>
              <a:t> </a:t>
            </a:r>
            <a:r>
              <a:rPr lang="en-US" baseline="0" dirty="0" err="1"/>
              <a:t>trasporto</a:t>
            </a:r>
            <a:r>
              <a:rPr lang="en-US" baseline="0" dirty="0"/>
              <a:t> </a:t>
            </a:r>
            <a:r>
              <a:rPr lang="en-US" baseline="0" dirty="0" err="1"/>
              <a:t>intermodale</a:t>
            </a:r>
            <a:r>
              <a:rPr lang="en-US" baseline="0" dirty="0"/>
              <a:t> </a:t>
            </a:r>
            <a:endParaRPr lang="en-US" dirty="0"/>
          </a:p>
        </p:txBody>
      </p:sp>
      <p:sp>
        <p:nvSpPr>
          <p:cNvPr id="4" name="Slide Number Placeholder 3"/>
          <p:cNvSpPr>
            <a:spLocks noGrp="1"/>
          </p:cNvSpPr>
          <p:nvPr>
            <p:ph type="sldNum" sz="quarter" idx="10"/>
          </p:nvPr>
        </p:nvSpPr>
        <p:spPr/>
        <p:txBody>
          <a:bodyPr/>
          <a:lstStyle/>
          <a:p>
            <a:fld id="{97863621-2E60-B848-8968-B0341E26A31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0599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dirty="0">
                <a:solidFill>
                  <a:srgbClr val="1F497D"/>
                </a:solidFill>
              </a:rPr>
              <a:t>Il Sistema ITSC </a:t>
            </a:r>
            <a:r>
              <a:rPr lang="it-IT" dirty="0" err="1">
                <a:solidFill>
                  <a:srgbClr val="1F497D"/>
                </a:solidFill>
              </a:rPr>
              <a:t>Tpl</a:t>
            </a:r>
            <a:r>
              <a:rPr lang="it-IT" dirty="0">
                <a:solidFill>
                  <a:srgbClr val="1F497D"/>
                </a:solidFill>
              </a:rPr>
              <a:t> si colloca nell’ambito del più ampio progetto regionale ITSC (Intelligent </a:t>
            </a:r>
            <a:r>
              <a:rPr lang="it-IT" dirty="0" err="1">
                <a:solidFill>
                  <a:srgbClr val="1F497D"/>
                </a:solidFill>
              </a:rPr>
              <a:t>Transportation</a:t>
            </a:r>
            <a:r>
              <a:rPr lang="it-IT" dirty="0">
                <a:solidFill>
                  <a:srgbClr val="1F497D"/>
                </a:solidFill>
              </a:rPr>
              <a:t> Systems Campano) che nella visione della Regione Campania si pone come strumento di ottimizzazione, presidio e gestione del sistema di trasporto nell’intera area regionale al fine di offrire un maggiore e migliore servizio ai cittadini, conseguire economie di scala, aumentando al contempo i livelli di sicurezza.</a:t>
            </a:r>
          </a:p>
          <a:p>
            <a:pPr marL="0" marR="0" indent="0" algn="l" defTabSz="914400" rtl="0" eaLnBrk="0" fontAlgn="base" latinLnBrk="0" hangingPunct="0">
              <a:lnSpc>
                <a:spcPct val="100000"/>
              </a:lnSpc>
              <a:spcBef>
                <a:spcPct val="30000"/>
              </a:spcBef>
              <a:spcAft>
                <a:spcPct val="0"/>
              </a:spcAft>
              <a:buClrTx/>
              <a:buSzTx/>
              <a:buFontTx/>
              <a:buNone/>
              <a:tabLst/>
              <a:defRPr/>
            </a:pPr>
            <a:r>
              <a:rPr lang="it-IT" dirty="0">
                <a:solidFill>
                  <a:srgbClr val="1F497D"/>
                </a:solidFill>
              </a:rPr>
              <a:t>Il Centro Servizi Regionale (CSR) costituisce il centro dell’intero sistema ITSC ponendosi quale incubatore regionale delle attività di monitoraggio, comunicazione, controllo e regolazione dei servizi di trasporto eserciti dai diversi operatori terrestri e navali della Regione Campania.</a:t>
            </a:r>
          </a:p>
          <a:p>
            <a:pPr marL="0" marR="0" indent="0" algn="l" defTabSz="914400" rtl="0" eaLnBrk="0" fontAlgn="base" latinLnBrk="0" hangingPunct="0">
              <a:lnSpc>
                <a:spcPct val="100000"/>
              </a:lnSpc>
              <a:spcBef>
                <a:spcPct val="30000"/>
              </a:spcBef>
              <a:spcAft>
                <a:spcPct val="0"/>
              </a:spcAft>
              <a:buClrTx/>
              <a:buSzTx/>
              <a:buFontTx/>
              <a:buNone/>
              <a:tabLst/>
              <a:defRPr/>
            </a:pPr>
            <a:r>
              <a:rPr lang="it-IT" dirty="0">
                <a:solidFill>
                  <a:srgbClr val="1F497D"/>
                </a:solidFill>
              </a:rPr>
              <a:t>Il Centro Servizi Regionale sarà perfettamente integrato ed interoperabile con un più complesso sistema di gestione della mobilità regionale, in modo da dialogare con tutte le componenti e gli attori del sistema di trasporto attraverso un continuo e affidabile flusso di informazione e comunicazione. Pertanto il sistema è stato progettato per garantire ampie caratteristiche di modularità e standardizzazione.</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dirty="0">
              <a:solidFill>
                <a:srgbClr val="1F497D"/>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it-IT" dirty="0">
              <a:solidFill>
                <a:srgbClr val="1F497D"/>
              </a:solidFill>
            </a:endParaRPr>
          </a:p>
          <a:p>
            <a:endParaRPr lang="it-IT" dirty="0"/>
          </a:p>
        </p:txBody>
      </p:sp>
      <p:sp>
        <p:nvSpPr>
          <p:cNvPr id="4" name="Segnaposto numero diapositiva 3"/>
          <p:cNvSpPr>
            <a:spLocks noGrp="1"/>
          </p:cNvSpPr>
          <p:nvPr>
            <p:ph type="sldNum" sz="quarter" idx="10"/>
          </p:nvPr>
        </p:nvSpPr>
        <p:spPr/>
        <p:txBody>
          <a:bodyPr/>
          <a:lstStyle/>
          <a:p>
            <a:pPr>
              <a:defRPr/>
            </a:pPr>
            <a:fld id="{15C6BF5E-6D28-4A1F-8C87-837480BC6FB9}" type="slidenum">
              <a:rPr lang="it-IT" smtClean="0"/>
              <a:pPr>
                <a:defRPr/>
              </a:pPr>
              <a:t>4</a:t>
            </a:fld>
            <a:endParaRPr lang="it-IT"/>
          </a:p>
        </p:txBody>
      </p:sp>
    </p:spTree>
    <p:extLst>
      <p:ext uri="{BB962C8B-B14F-4D97-AF65-F5344CB8AC3E}">
        <p14:creationId xmlns:p14="http://schemas.microsoft.com/office/powerpoint/2010/main" val="2327107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Vediamo nel dettaglio</a:t>
            </a:r>
            <a:r>
              <a:rPr lang="it-IT" baseline="0" dirty="0"/>
              <a:t> come i sistemi saranno interconnessi, come si acquisiscono i dati mettendo al centro i mezzi del TPL, come si creano informazioni e come si diffonde conoscenza, quali servizi sono messi a disposizione del cliente cittadino per migliorare la mobilità nel territorio regionale</a:t>
            </a:r>
            <a:endParaRPr lang="it-IT" dirty="0"/>
          </a:p>
        </p:txBody>
      </p:sp>
      <p:sp>
        <p:nvSpPr>
          <p:cNvPr id="4" name="Segnaposto numero diapositiva 3"/>
          <p:cNvSpPr>
            <a:spLocks noGrp="1"/>
          </p:cNvSpPr>
          <p:nvPr>
            <p:ph type="sldNum" sz="quarter" idx="10"/>
          </p:nvPr>
        </p:nvSpPr>
        <p:spPr/>
        <p:txBody>
          <a:bodyPr/>
          <a:lstStyle/>
          <a:p>
            <a:pPr>
              <a:defRPr/>
            </a:pPr>
            <a:fld id="{15C6BF5E-6D28-4A1F-8C87-837480BC6FB9}" type="slidenum">
              <a:rPr lang="it-IT" smtClean="0"/>
              <a:pPr>
                <a:defRPr/>
              </a:pPr>
              <a:t>5</a:t>
            </a:fld>
            <a:endParaRPr lang="it-IT"/>
          </a:p>
        </p:txBody>
      </p:sp>
    </p:spTree>
    <p:extLst>
      <p:ext uri="{BB962C8B-B14F-4D97-AF65-F5344CB8AC3E}">
        <p14:creationId xmlns:p14="http://schemas.microsoft.com/office/powerpoint/2010/main" val="4015535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p:cNvSpPr>
            <a:spLocks noGrp="1" noChangeArrowheads="1"/>
          </p:cNvSpPr>
          <p:nvPr>
            <p:ph type="sldNum" sz="quarter" idx="5"/>
          </p:nvPr>
        </p:nvSpPr>
        <p:spPr>
          <a:noFill/>
        </p:spPr>
        <p:txBody>
          <a:bodyPr/>
          <a:lstStyle/>
          <a:p>
            <a:pPr defTabSz="862013"/>
            <a:fld id="{A45BA2C0-08C0-4F65-A397-9EA4861FAD53}" type="slidenum">
              <a:rPr lang="it-IT" sz="1100" smtClean="0">
                <a:solidFill>
                  <a:srgbClr val="969696"/>
                </a:solidFill>
                <a:latin typeface="Glowworm"/>
                <a:ea typeface="ＭＳ Ｐゴシック" pitchFamily="34" charset="-128"/>
              </a:rPr>
              <a:pPr defTabSz="862013"/>
              <a:t>10</a:t>
            </a:fld>
            <a:endParaRPr lang="it-IT" sz="1100">
              <a:solidFill>
                <a:srgbClr val="969696"/>
              </a:solidFill>
              <a:latin typeface="Glowworm"/>
              <a:ea typeface="ＭＳ Ｐゴシック" pitchFamily="34" charset="-128"/>
            </a:endParaRPr>
          </a:p>
        </p:txBody>
      </p:sp>
      <p:sp>
        <p:nvSpPr>
          <p:cNvPr id="17411" name="Rectangle 2"/>
          <p:cNvSpPr>
            <a:spLocks noGrp="1" noRot="1" noChangeAspect="1" noChangeArrowheads="1" noTextEdit="1"/>
          </p:cNvSpPr>
          <p:nvPr>
            <p:ph type="sldImg"/>
          </p:nvPr>
        </p:nvSpPr>
        <p:spPr>
          <a:xfrm>
            <a:off x="963613" y="714375"/>
            <a:ext cx="4933950" cy="3417888"/>
          </a:xfrm>
          <a:ln/>
        </p:spPr>
      </p:sp>
      <p:sp>
        <p:nvSpPr>
          <p:cNvPr id="17412" name="Rectangle 3"/>
          <p:cNvSpPr>
            <a:spLocks noGrp="1" noChangeArrowheads="1"/>
          </p:cNvSpPr>
          <p:nvPr>
            <p:ph type="body" idx="1"/>
          </p:nvPr>
        </p:nvSpPr>
        <p:spPr>
          <a:xfrm>
            <a:off x="914400" y="4349750"/>
            <a:ext cx="5029200" cy="4133850"/>
          </a:xfrm>
          <a:noFill/>
          <a:ln/>
        </p:spPr>
        <p:txBody>
          <a:bodyPr/>
          <a:lstStyle/>
          <a:p>
            <a:pPr eaLnBrk="1" hangingPunct="1"/>
            <a:endParaRPr lang="it-IT">
              <a:latin typeface="Arial" pitchFamily="34" charset="0"/>
              <a:ea typeface="Geneva" charset="0"/>
              <a:cs typeface="Genev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p:cNvSpPr>
            <a:spLocks noGrp="1" noChangeArrowheads="1"/>
          </p:cNvSpPr>
          <p:nvPr>
            <p:ph type="sldNum" sz="quarter" idx="5"/>
          </p:nvPr>
        </p:nvSpPr>
        <p:spPr>
          <a:noFill/>
        </p:spPr>
        <p:txBody>
          <a:bodyPr/>
          <a:lstStyle/>
          <a:p>
            <a:pPr defTabSz="862013"/>
            <a:fld id="{A45BA2C0-08C0-4F65-A397-9EA4861FAD53}" type="slidenum">
              <a:rPr lang="it-IT" sz="1100" smtClean="0">
                <a:solidFill>
                  <a:srgbClr val="969696"/>
                </a:solidFill>
                <a:latin typeface="Glowworm"/>
                <a:ea typeface="ＭＳ Ｐゴシック" pitchFamily="34" charset="-128"/>
              </a:rPr>
              <a:pPr defTabSz="862013"/>
              <a:t>11</a:t>
            </a:fld>
            <a:endParaRPr lang="it-IT" sz="1100">
              <a:solidFill>
                <a:srgbClr val="969696"/>
              </a:solidFill>
              <a:latin typeface="Glowworm"/>
              <a:ea typeface="ＭＳ Ｐゴシック" pitchFamily="34" charset="-128"/>
            </a:endParaRPr>
          </a:p>
        </p:txBody>
      </p:sp>
      <p:sp>
        <p:nvSpPr>
          <p:cNvPr id="17411" name="Rectangle 2"/>
          <p:cNvSpPr>
            <a:spLocks noGrp="1" noRot="1" noChangeAspect="1" noChangeArrowheads="1" noTextEdit="1"/>
          </p:cNvSpPr>
          <p:nvPr>
            <p:ph type="sldImg"/>
          </p:nvPr>
        </p:nvSpPr>
        <p:spPr>
          <a:xfrm>
            <a:off x="963613" y="714375"/>
            <a:ext cx="4933950" cy="3417888"/>
          </a:xfrm>
          <a:ln/>
        </p:spPr>
      </p:sp>
      <p:sp>
        <p:nvSpPr>
          <p:cNvPr id="17412" name="Rectangle 3"/>
          <p:cNvSpPr>
            <a:spLocks noGrp="1" noChangeArrowheads="1"/>
          </p:cNvSpPr>
          <p:nvPr>
            <p:ph type="body" idx="1"/>
          </p:nvPr>
        </p:nvSpPr>
        <p:spPr>
          <a:xfrm>
            <a:off x="914400" y="4349750"/>
            <a:ext cx="5029200" cy="4133850"/>
          </a:xfrm>
          <a:noFill/>
          <a:ln/>
        </p:spPr>
        <p:txBody>
          <a:bodyPr/>
          <a:lstStyle/>
          <a:p>
            <a:pPr eaLnBrk="1" hangingPunct="1"/>
            <a:endParaRPr lang="it-IT">
              <a:latin typeface="Arial" pitchFamily="34" charset="0"/>
              <a:ea typeface="Geneva" charset="0"/>
              <a:cs typeface="Genev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p:cNvSpPr>
            <a:spLocks noGrp="1" noChangeArrowheads="1"/>
          </p:cNvSpPr>
          <p:nvPr>
            <p:ph type="sldNum" sz="quarter" idx="5"/>
          </p:nvPr>
        </p:nvSpPr>
        <p:spPr>
          <a:noFill/>
        </p:spPr>
        <p:txBody>
          <a:bodyPr/>
          <a:lstStyle/>
          <a:p>
            <a:pPr defTabSz="862013"/>
            <a:fld id="{A45BA2C0-08C0-4F65-A397-9EA4861FAD53}" type="slidenum">
              <a:rPr lang="it-IT" sz="1100" smtClean="0">
                <a:solidFill>
                  <a:srgbClr val="969696"/>
                </a:solidFill>
                <a:latin typeface="Glowworm"/>
                <a:ea typeface="ＭＳ Ｐゴシック" pitchFamily="34" charset="-128"/>
              </a:rPr>
              <a:pPr defTabSz="862013"/>
              <a:t>12</a:t>
            </a:fld>
            <a:endParaRPr lang="it-IT" sz="1100">
              <a:solidFill>
                <a:srgbClr val="969696"/>
              </a:solidFill>
              <a:latin typeface="Glowworm"/>
              <a:ea typeface="ＭＳ Ｐゴシック" pitchFamily="34" charset="-128"/>
            </a:endParaRPr>
          </a:p>
        </p:txBody>
      </p:sp>
      <p:sp>
        <p:nvSpPr>
          <p:cNvPr id="17411" name="Rectangle 2"/>
          <p:cNvSpPr>
            <a:spLocks noGrp="1" noRot="1" noChangeAspect="1" noChangeArrowheads="1" noTextEdit="1"/>
          </p:cNvSpPr>
          <p:nvPr>
            <p:ph type="sldImg"/>
          </p:nvPr>
        </p:nvSpPr>
        <p:spPr>
          <a:xfrm>
            <a:off x="963613" y="714375"/>
            <a:ext cx="4933950" cy="3417888"/>
          </a:xfrm>
          <a:ln/>
        </p:spPr>
      </p:sp>
      <p:sp>
        <p:nvSpPr>
          <p:cNvPr id="17412" name="Rectangle 3"/>
          <p:cNvSpPr>
            <a:spLocks noGrp="1" noChangeArrowheads="1"/>
          </p:cNvSpPr>
          <p:nvPr>
            <p:ph type="body" idx="1"/>
          </p:nvPr>
        </p:nvSpPr>
        <p:spPr>
          <a:xfrm>
            <a:off x="914400" y="4349750"/>
            <a:ext cx="5029200" cy="4133850"/>
          </a:xfrm>
          <a:noFill/>
          <a:ln/>
        </p:spPr>
        <p:txBody>
          <a:bodyPr/>
          <a:lstStyle/>
          <a:p>
            <a:pPr eaLnBrk="1" hangingPunct="1"/>
            <a:endParaRPr lang="it-IT">
              <a:latin typeface="Arial" pitchFamily="34" charset="0"/>
              <a:ea typeface="Geneva" charset="0"/>
              <a:cs typeface="Geneva" charset="0"/>
            </a:endParaRPr>
          </a:p>
        </p:txBody>
      </p:sp>
    </p:spTree>
    <p:extLst>
      <p:ext uri="{BB962C8B-B14F-4D97-AF65-F5344CB8AC3E}">
        <p14:creationId xmlns:p14="http://schemas.microsoft.com/office/powerpoint/2010/main" val="3915304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p:cNvSpPr>
            <a:spLocks noGrp="1" noChangeArrowheads="1"/>
          </p:cNvSpPr>
          <p:nvPr>
            <p:ph type="sldNum" sz="quarter" idx="5"/>
          </p:nvPr>
        </p:nvSpPr>
        <p:spPr>
          <a:noFill/>
        </p:spPr>
        <p:txBody>
          <a:bodyPr/>
          <a:lstStyle/>
          <a:p>
            <a:pPr defTabSz="862013"/>
            <a:fld id="{A45BA2C0-08C0-4F65-A397-9EA4861FAD53}" type="slidenum">
              <a:rPr lang="it-IT" sz="1100" smtClean="0">
                <a:solidFill>
                  <a:srgbClr val="969696"/>
                </a:solidFill>
                <a:latin typeface="Glowworm"/>
                <a:ea typeface="ＭＳ Ｐゴシック" pitchFamily="34" charset="-128"/>
              </a:rPr>
              <a:pPr defTabSz="862013"/>
              <a:t>13</a:t>
            </a:fld>
            <a:endParaRPr lang="it-IT" sz="1100">
              <a:solidFill>
                <a:srgbClr val="969696"/>
              </a:solidFill>
              <a:latin typeface="Glowworm"/>
              <a:ea typeface="ＭＳ Ｐゴシック" pitchFamily="34" charset="-128"/>
            </a:endParaRPr>
          </a:p>
        </p:txBody>
      </p:sp>
      <p:sp>
        <p:nvSpPr>
          <p:cNvPr id="17411" name="Rectangle 2"/>
          <p:cNvSpPr>
            <a:spLocks noGrp="1" noRot="1" noChangeAspect="1" noChangeArrowheads="1" noTextEdit="1"/>
          </p:cNvSpPr>
          <p:nvPr>
            <p:ph type="sldImg"/>
          </p:nvPr>
        </p:nvSpPr>
        <p:spPr>
          <a:xfrm>
            <a:off x="963613" y="714375"/>
            <a:ext cx="4933950" cy="3417888"/>
          </a:xfrm>
          <a:ln/>
        </p:spPr>
      </p:sp>
      <p:sp>
        <p:nvSpPr>
          <p:cNvPr id="17412" name="Rectangle 3"/>
          <p:cNvSpPr>
            <a:spLocks noGrp="1" noChangeArrowheads="1"/>
          </p:cNvSpPr>
          <p:nvPr>
            <p:ph type="body" idx="1"/>
          </p:nvPr>
        </p:nvSpPr>
        <p:spPr>
          <a:xfrm>
            <a:off x="914400" y="4349750"/>
            <a:ext cx="5029200" cy="4133850"/>
          </a:xfrm>
          <a:noFill/>
          <a:ln/>
        </p:spPr>
        <p:txBody>
          <a:bodyPr/>
          <a:lstStyle/>
          <a:p>
            <a:pPr eaLnBrk="1" hangingPunct="1"/>
            <a:endParaRPr lang="it-IT">
              <a:latin typeface="Arial" pitchFamily="34" charset="0"/>
              <a:ea typeface="Geneva" charset="0"/>
              <a:cs typeface="Geneva" charset="0"/>
            </a:endParaRPr>
          </a:p>
        </p:txBody>
      </p:sp>
    </p:spTree>
    <p:extLst>
      <p:ext uri="{BB962C8B-B14F-4D97-AF65-F5344CB8AC3E}">
        <p14:creationId xmlns:p14="http://schemas.microsoft.com/office/powerpoint/2010/main" val="3164179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p:cNvSpPr>
            <a:spLocks noGrp="1" noChangeArrowheads="1"/>
          </p:cNvSpPr>
          <p:nvPr>
            <p:ph type="sldNum" sz="quarter" idx="5"/>
          </p:nvPr>
        </p:nvSpPr>
        <p:spPr>
          <a:noFill/>
        </p:spPr>
        <p:txBody>
          <a:bodyPr/>
          <a:lstStyle/>
          <a:p>
            <a:pPr defTabSz="862013"/>
            <a:fld id="{A45BA2C0-08C0-4F65-A397-9EA4861FAD53}" type="slidenum">
              <a:rPr lang="it-IT" sz="1100" smtClean="0">
                <a:solidFill>
                  <a:srgbClr val="969696"/>
                </a:solidFill>
                <a:latin typeface="Glowworm"/>
                <a:ea typeface="ＭＳ Ｐゴシック" pitchFamily="34" charset="-128"/>
              </a:rPr>
              <a:pPr defTabSz="862013"/>
              <a:t>14</a:t>
            </a:fld>
            <a:endParaRPr lang="it-IT" sz="1100">
              <a:solidFill>
                <a:srgbClr val="969696"/>
              </a:solidFill>
              <a:latin typeface="Glowworm"/>
              <a:ea typeface="ＭＳ Ｐゴシック" pitchFamily="34" charset="-128"/>
            </a:endParaRPr>
          </a:p>
        </p:txBody>
      </p:sp>
      <p:sp>
        <p:nvSpPr>
          <p:cNvPr id="17411" name="Rectangle 2"/>
          <p:cNvSpPr>
            <a:spLocks noGrp="1" noRot="1" noChangeAspect="1" noChangeArrowheads="1" noTextEdit="1"/>
          </p:cNvSpPr>
          <p:nvPr>
            <p:ph type="sldImg"/>
          </p:nvPr>
        </p:nvSpPr>
        <p:spPr>
          <a:xfrm>
            <a:off x="963613" y="714375"/>
            <a:ext cx="4933950" cy="3417888"/>
          </a:xfrm>
          <a:ln/>
        </p:spPr>
      </p:sp>
      <p:sp>
        <p:nvSpPr>
          <p:cNvPr id="17412" name="Rectangle 3"/>
          <p:cNvSpPr>
            <a:spLocks noGrp="1" noChangeArrowheads="1"/>
          </p:cNvSpPr>
          <p:nvPr>
            <p:ph type="body" idx="1"/>
          </p:nvPr>
        </p:nvSpPr>
        <p:spPr>
          <a:xfrm>
            <a:off x="914400" y="4349750"/>
            <a:ext cx="5029200" cy="4133850"/>
          </a:xfrm>
          <a:noFill/>
          <a:ln/>
        </p:spPr>
        <p:txBody>
          <a:bodyPr/>
          <a:lstStyle/>
          <a:p>
            <a:pPr eaLnBrk="1" hangingPunct="1"/>
            <a:endParaRPr lang="it-IT">
              <a:latin typeface="Arial" pitchFamily="34" charset="0"/>
              <a:ea typeface="Geneva" charset="0"/>
              <a:cs typeface="Geneva" charset="0"/>
            </a:endParaRPr>
          </a:p>
        </p:txBody>
      </p:sp>
    </p:spTree>
    <p:extLst>
      <p:ext uri="{BB962C8B-B14F-4D97-AF65-F5344CB8AC3E}">
        <p14:creationId xmlns:p14="http://schemas.microsoft.com/office/powerpoint/2010/main" val="3017975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712" y="2130434"/>
            <a:ext cx="8417401" cy="1470025"/>
          </a:xfrm>
        </p:spPr>
        <p:txBody>
          <a:bodyPr/>
          <a:lstStyle/>
          <a:p>
            <a:r>
              <a:rPr lang="it-IT"/>
              <a:t>Fare clic per modificare lo stile del titolo</a:t>
            </a:r>
          </a:p>
        </p:txBody>
      </p:sp>
      <p:sp>
        <p:nvSpPr>
          <p:cNvPr id="3" name="Sottotitolo 2"/>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ABEDAFB-3A3E-43CF-8136-CF0C2E48B0C2}" type="datetimeFigureOut">
              <a:rPr lang="it-IT" smtClean="0"/>
              <a:t>25/09/19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4FA258-9A3B-4044-873B-3A2C8E5C86CA}" type="slidenum">
              <a:rPr lang="it-IT" smtClean="0"/>
              <a:t>‹N›</a:t>
            </a:fld>
            <a:endParaRPr lang="it-IT"/>
          </a:p>
        </p:txBody>
      </p:sp>
    </p:spTree>
    <p:extLst>
      <p:ext uri="{BB962C8B-B14F-4D97-AF65-F5344CB8AC3E}">
        <p14:creationId xmlns:p14="http://schemas.microsoft.com/office/powerpoint/2010/main" val="14286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ABEDAFB-3A3E-43CF-8136-CF0C2E48B0C2}" type="datetimeFigureOut">
              <a:rPr lang="it-IT" smtClean="0"/>
              <a:t>25/09/19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4FA258-9A3B-4044-873B-3A2C8E5C86CA}" type="slidenum">
              <a:rPr lang="it-IT" smtClean="0"/>
              <a:t>‹N›</a:t>
            </a:fld>
            <a:endParaRPr lang="it-IT"/>
          </a:p>
        </p:txBody>
      </p:sp>
    </p:spTree>
    <p:extLst>
      <p:ext uri="{BB962C8B-B14F-4D97-AF65-F5344CB8AC3E}">
        <p14:creationId xmlns:p14="http://schemas.microsoft.com/office/powerpoint/2010/main" val="31777115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1887" y="1397002"/>
            <a:ext cx="1980565" cy="1476165"/>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887499" y="1397002"/>
            <a:ext cx="1980565"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033111" y="1397002"/>
            <a:ext cx="1980565"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7178723" y="1397002"/>
            <a:ext cx="1980565"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4" name="Content Placeholder 13"/>
          <p:cNvSpPr>
            <a:spLocks noGrp="1"/>
          </p:cNvSpPr>
          <p:nvPr>
            <p:ph sz="quarter" idx="18"/>
          </p:nvPr>
        </p:nvSpPr>
        <p:spPr>
          <a:xfrm>
            <a:off x="741886" y="4717009"/>
            <a:ext cx="1983041"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2886673" y="4717009"/>
            <a:ext cx="1983041"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5031460" y="4717009"/>
            <a:ext cx="1983041"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7176247" y="4717009"/>
            <a:ext cx="1983041"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22"/>
          </p:nvPr>
        </p:nvSpPr>
        <p:spPr>
          <a:xfrm>
            <a:off x="741887" y="3057006"/>
            <a:ext cx="1980565" cy="1476165"/>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12" name="Picture Placeholder 3"/>
          <p:cNvSpPr>
            <a:spLocks noGrp="1"/>
          </p:cNvSpPr>
          <p:nvPr>
            <p:ph type="pic" sz="quarter" idx="23"/>
          </p:nvPr>
        </p:nvSpPr>
        <p:spPr>
          <a:xfrm>
            <a:off x="2887499" y="3057006"/>
            <a:ext cx="1980565"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3" name="Picture Placeholder 3"/>
          <p:cNvSpPr>
            <a:spLocks noGrp="1"/>
          </p:cNvSpPr>
          <p:nvPr>
            <p:ph type="pic" sz="quarter" idx="24"/>
          </p:nvPr>
        </p:nvSpPr>
        <p:spPr>
          <a:xfrm>
            <a:off x="5033111" y="3057006"/>
            <a:ext cx="1980565"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7178723" y="3057006"/>
            <a:ext cx="1980565"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7" name="Text Placeholder 4"/>
          <p:cNvSpPr>
            <a:spLocks noGrp="1"/>
          </p:cNvSpPr>
          <p:nvPr>
            <p:ph type="body" sz="quarter" idx="26"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615872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0"/>
            <a:ext cx="2703471"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3599677" y="1397000"/>
            <a:ext cx="2703471"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456642" y="1397000"/>
            <a:ext cx="2703471"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Content Placeholder 13"/>
          <p:cNvSpPr>
            <a:spLocks noGrp="1"/>
          </p:cNvSpPr>
          <p:nvPr>
            <p:ph sz="quarter" idx="18"/>
          </p:nvPr>
        </p:nvSpPr>
        <p:spPr>
          <a:xfrm>
            <a:off x="742712" y="4720990"/>
            <a:ext cx="2703471"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3599677" y="4720990"/>
            <a:ext cx="2703471"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6456642" y="4720990"/>
            <a:ext cx="2703471"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23"/>
          </p:nvPr>
        </p:nvSpPr>
        <p:spPr>
          <a:xfrm>
            <a:off x="742712" y="3060985"/>
            <a:ext cx="2703471"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5" name="Picture Placeholder 3"/>
          <p:cNvSpPr>
            <a:spLocks noGrp="1"/>
          </p:cNvSpPr>
          <p:nvPr>
            <p:ph type="pic" sz="quarter" idx="24"/>
          </p:nvPr>
        </p:nvSpPr>
        <p:spPr>
          <a:xfrm>
            <a:off x="3599677" y="3060985"/>
            <a:ext cx="2703471"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6456642" y="3060985"/>
            <a:ext cx="2703471"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Tree>
    <p:extLst>
      <p:ext uri="{BB962C8B-B14F-4D97-AF65-F5344CB8AC3E}">
        <p14:creationId xmlns:p14="http://schemas.microsoft.com/office/powerpoint/2010/main" val="26427788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0"/>
            <a:ext cx="2703471"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3599677" y="1397000"/>
            <a:ext cx="2703471"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456642" y="1397000"/>
            <a:ext cx="2703471"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Content Placeholder 13"/>
          <p:cNvSpPr>
            <a:spLocks noGrp="1"/>
          </p:cNvSpPr>
          <p:nvPr>
            <p:ph sz="quarter" idx="18"/>
          </p:nvPr>
        </p:nvSpPr>
        <p:spPr>
          <a:xfrm>
            <a:off x="742712" y="4720990"/>
            <a:ext cx="2703471"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3599677" y="4720990"/>
            <a:ext cx="2703471"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6456642" y="4720990"/>
            <a:ext cx="2703471"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23"/>
          </p:nvPr>
        </p:nvSpPr>
        <p:spPr>
          <a:xfrm>
            <a:off x="742712" y="3060985"/>
            <a:ext cx="2703471"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5" name="Picture Placeholder 3"/>
          <p:cNvSpPr>
            <a:spLocks noGrp="1"/>
          </p:cNvSpPr>
          <p:nvPr>
            <p:ph type="pic" sz="quarter" idx="24"/>
          </p:nvPr>
        </p:nvSpPr>
        <p:spPr>
          <a:xfrm>
            <a:off x="3599677" y="3060985"/>
            <a:ext cx="2703471"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6456642" y="3060985"/>
            <a:ext cx="2703471"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7" name="Text Placeholder 4"/>
          <p:cNvSpPr>
            <a:spLocks noGrp="1"/>
          </p:cNvSpPr>
          <p:nvPr>
            <p:ph type="body" sz="quarter" idx="26"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8238787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3951" y="1397000"/>
            <a:ext cx="4130717"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5030635" y="1397000"/>
            <a:ext cx="4130717"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Content Placeholder 13"/>
          <p:cNvSpPr>
            <a:spLocks noGrp="1"/>
          </p:cNvSpPr>
          <p:nvPr>
            <p:ph sz="quarter" idx="18"/>
          </p:nvPr>
        </p:nvSpPr>
        <p:spPr>
          <a:xfrm>
            <a:off x="742712" y="4704407"/>
            <a:ext cx="412947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5030635" y="4704407"/>
            <a:ext cx="412947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3"/>
          <p:cNvSpPr>
            <a:spLocks noGrp="1"/>
          </p:cNvSpPr>
          <p:nvPr>
            <p:ph type="pic" sz="quarter" idx="24"/>
          </p:nvPr>
        </p:nvSpPr>
        <p:spPr>
          <a:xfrm>
            <a:off x="743951" y="3060985"/>
            <a:ext cx="4130717"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Picture Placeholder 3"/>
          <p:cNvSpPr>
            <a:spLocks noGrp="1"/>
          </p:cNvSpPr>
          <p:nvPr>
            <p:ph type="pic" sz="quarter" idx="25"/>
          </p:nvPr>
        </p:nvSpPr>
        <p:spPr>
          <a:xfrm>
            <a:off x="5030635" y="3060985"/>
            <a:ext cx="4130717"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Tree>
    <p:extLst>
      <p:ext uri="{BB962C8B-B14F-4D97-AF65-F5344CB8AC3E}">
        <p14:creationId xmlns:p14="http://schemas.microsoft.com/office/powerpoint/2010/main" val="38331671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3951" y="1397000"/>
            <a:ext cx="4130717"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5030635" y="1397000"/>
            <a:ext cx="4130717"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Content Placeholder 13"/>
          <p:cNvSpPr>
            <a:spLocks noGrp="1"/>
          </p:cNvSpPr>
          <p:nvPr>
            <p:ph sz="quarter" idx="18"/>
          </p:nvPr>
        </p:nvSpPr>
        <p:spPr>
          <a:xfrm>
            <a:off x="742712" y="4704407"/>
            <a:ext cx="412947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5030635" y="4704407"/>
            <a:ext cx="412947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3"/>
          <p:cNvSpPr>
            <a:spLocks noGrp="1"/>
          </p:cNvSpPr>
          <p:nvPr>
            <p:ph type="pic" sz="quarter" idx="24"/>
          </p:nvPr>
        </p:nvSpPr>
        <p:spPr>
          <a:xfrm>
            <a:off x="743951" y="3060985"/>
            <a:ext cx="4130717"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Picture Placeholder 3"/>
          <p:cNvSpPr>
            <a:spLocks noGrp="1"/>
          </p:cNvSpPr>
          <p:nvPr>
            <p:ph type="pic" sz="quarter" idx="25"/>
          </p:nvPr>
        </p:nvSpPr>
        <p:spPr>
          <a:xfrm>
            <a:off x="5030635" y="3060985"/>
            <a:ext cx="4130717"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2" name="Text Placeholder 4"/>
          <p:cNvSpPr>
            <a:spLocks noGrp="1"/>
          </p:cNvSpPr>
          <p:nvPr>
            <p:ph type="body" sz="quarter" idx="26"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1730634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6999"/>
            <a:ext cx="1980565" cy="4266109"/>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888324" y="1396999"/>
            <a:ext cx="1980565"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033936" y="1396999"/>
            <a:ext cx="1980565"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7179548" y="1396999"/>
            <a:ext cx="1980565"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742712" y="4822880"/>
            <a:ext cx="1983041"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3" name="Text Placeholder 7"/>
          <p:cNvSpPr>
            <a:spLocks noGrp="1"/>
          </p:cNvSpPr>
          <p:nvPr>
            <p:ph type="body" sz="quarter" idx="20"/>
          </p:nvPr>
        </p:nvSpPr>
        <p:spPr>
          <a:xfrm>
            <a:off x="2887499" y="4822880"/>
            <a:ext cx="1983041"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6" name="Text Placeholder 7"/>
          <p:cNvSpPr>
            <a:spLocks noGrp="1"/>
          </p:cNvSpPr>
          <p:nvPr>
            <p:ph type="body" sz="quarter" idx="21"/>
          </p:nvPr>
        </p:nvSpPr>
        <p:spPr>
          <a:xfrm>
            <a:off x="5032285" y="4822880"/>
            <a:ext cx="1983041"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7" name="Text Placeholder 7"/>
          <p:cNvSpPr>
            <a:spLocks noGrp="1"/>
          </p:cNvSpPr>
          <p:nvPr>
            <p:ph type="body" sz="quarter" idx="22"/>
          </p:nvPr>
        </p:nvSpPr>
        <p:spPr>
          <a:xfrm>
            <a:off x="7177072" y="4822880"/>
            <a:ext cx="1983041"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1794222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6999"/>
            <a:ext cx="1980565" cy="4266109"/>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888324" y="1396999"/>
            <a:ext cx="1980565"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033936" y="1396999"/>
            <a:ext cx="1980565"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7179548" y="1396999"/>
            <a:ext cx="1980565"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742712" y="4822880"/>
            <a:ext cx="1983041"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3" name="Text Placeholder 7"/>
          <p:cNvSpPr>
            <a:spLocks noGrp="1"/>
          </p:cNvSpPr>
          <p:nvPr>
            <p:ph type="body" sz="quarter" idx="20"/>
          </p:nvPr>
        </p:nvSpPr>
        <p:spPr>
          <a:xfrm>
            <a:off x="2887499" y="4822880"/>
            <a:ext cx="1983041"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6" name="Text Placeholder 7"/>
          <p:cNvSpPr>
            <a:spLocks noGrp="1"/>
          </p:cNvSpPr>
          <p:nvPr>
            <p:ph type="body" sz="quarter" idx="21"/>
          </p:nvPr>
        </p:nvSpPr>
        <p:spPr>
          <a:xfrm>
            <a:off x="5032285" y="4822880"/>
            <a:ext cx="1983041"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7" name="Text Placeholder 7"/>
          <p:cNvSpPr>
            <a:spLocks noGrp="1"/>
          </p:cNvSpPr>
          <p:nvPr>
            <p:ph type="body" sz="quarter" idx="22"/>
          </p:nvPr>
        </p:nvSpPr>
        <p:spPr>
          <a:xfrm>
            <a:off x="7177072" y="4822880"/>
            <a:ext cx="1983041"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1" name="Text Placeholder 4"/>
          <p:cNvSpPr>
            <a:spLocks noGrp="1"/>
          </p:cNvSpPr>
          <p:nvPr>
            <p:ph type="body" sz="quarter" idx="18"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0760461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6999"/>
            <a:ext cx="2703471" cy="4266109"/>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599677" y="1396999"/>
            <a:ext cx="2703471"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456642" y="1396999"/>
            <a:ext cx="2703471"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742712" y="5053712"/>
            <a:ext cx="2703471"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0" name="Text Placeholder 7"/>
          <p:cNvSpPr>
            <a:spLocks noGrp="1"/>
          </p:cNvSpPr>
          <p:nvPr>
            <p:ph type="body" sz="quarter" idx="22"/>
          </p:nvPr>
        </p:nvSpPr>
        <p:spPr>
          <a:xfrm>
            <a:off x="3599677" y="5053712"/>
            <a:ext cx="2703471"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4" name="Text Placeholder 7"/>
          <p:cNvSpPr>
            <a:spLocks noGrp="1"/>
          </p:cNvSpPr>
          <p:nvPr>
            <p:ph type="body" sz="quarter" idx="23"/>
          </p:nvPr>
        </p:nvSpPr>
        <p:spPr>
          <a:xfrm>
            <a:off x="6456642" y="5053712"/>
            <a:ext cx="2703471" cy="609398"/>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1440889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6999"/>
            <a:ext cx="2703471" cy="4266109"/>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599677" y="1396999"/>
            <a:ext cx="2703471"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456642" y="1396999"/>
            <a:ext cx="2703471"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742712" y="5053712"/>
            <a:ext cx="2703471"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0" name="Text Placeholder 7"/>
          <p:cNvSpPr>
            <a:spLocks noGrp="1"/>
          </p:cNvSpPr>
          <p:nvPr>
            <p:ph type="body" sz="quarter" idx="22"/>
          </p:nvPr>
        </p:nvSpPr>
        <p:spPr>
          <a:xfrm>
            <a:off x="3599677" y="5053712"/>
            <a:ext cx="2703471"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4" name="Text Placeholder 7"/>
          <p:cNvSpPr>
            <a:spLocks noGrp="1"/>
          </p:cNvSpPr>
          <p:nvPr>
            <p:ph type="body" sz="quarter" idx="23"/>
          </p:nvPr>
        </p:nvSpPr>
        <p:spPr>
          <a:xfrm>
            <a:off x="6456642" y="5053712"/>
            <a:ext cx="2703471" cy="609398"/>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1" name="Text Placeholder 4"/>
          <p:cNvSpPr>
            <a:spLocks noGrp="1"/>
          </p:cNvSpPr>
          <p:nvPr>
            <p:ph type="body" sz="quarter" idx="18"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9600800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6999"/>
            <a:ext cx="4130717"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5029397" y="1396999"/>
            <a:ext cx="4130717"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742712" y="5053712"/>
            <a:ext cx="412947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9" name="Text Placeholder 7"/>
          <p:cNvSpPr>
            <a:spLocks noGrp="1"/>
          </p:cNvSpPr>
          <p:nvPr>
            <p:ph type="body" sz="quarter" idx="22"/>
          </p:nvPr>
        </p:nvSpPr>
        <p:spPr>
          <a:xfrm>
            <a:off x="5030635" y="5053712"/>
            <a:ext cx="412947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7" name="Text Placeholder 4"/>
          <p:cNvSpPr>
            <a:spLocks noGrp="1"/>
          </p:cNvSpPr>
          <p:nvPr>
            <p:ph type="body" sz="quarter" idx="18"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78600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776125" y="274647"/>
            <a:ext cx="2412094"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36408" y="274647"/>
            <a:ext cx="7074675"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ABEDAFB-3A3E-43CF-8136-CF0C2E48B0C2}" type="datetimeFigureOut">
              <a:rPr lang="it-IT" smtClean="0"/>
              <a:t>25/09/19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4FA258-9A3B-4044-873B-3A2C8E5C86CA}" type="slidenum">
              <a:rPr lang="it-IT" smtClean="0"/>
              <a:t>‹N›</a:t>
            </a:fld>
            <a:endParaRPr lang="it-IT"/>
          </a:p>
        </p:txBody>
      </p:sp>
    </p:spTree>
    <p:extLst>
      <p:ext uri="{BB962C8B-B14F-4D97-AF65-F5344CB8AC3E}">
        <p14:creationId xmlns:p14="http://schemas.microsoft.com/office/powerpoint/2010/main" val="33914661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6999"/>
            <a:ext cx="4130717"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5029397" y="1396999"/>
            <a:ext cx="4130717"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742712" y="5053712"/>
            <a:ext cx="412947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9" name="Text Placeholder 7"/>
          <p:cNvSpPr>
            <a:spLocks noGrp="1"/>
          </p:cNvSpPr>
          <p:nvPr>
            <p:ph type="body" sz="quarter" idx="22"/>
          </p:nvPr>
        </p:nvSpPr>
        <p:spPr>
          <a:xfrm>
            <a:off x="5030635" y="5053712"/>
            <a:ext cx="412947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9775979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0"/>
            <a:ext cx="1980565" cy="2644068"/>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888324" y="1397000"/>
            <a:ext cx="1980565"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033936" y="1397000"/>
            <a:ext cx="1980565"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7179548" y="1397000"/>
            <a:ext cx="1980565"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742712" y="3200839"/>
            <a:ext cx="1983041"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3" name="Text Placeholder 7"/>
          <p:cNvSpPr>
            <a:spLocks noGrp="1"/>
          </p:cNvSpPr>
          <p:nvPr>
            <p:ph type="body" sz="quarter" idx="20"/>
          </p:nvPr>
        </p:nvSpPr>
        <p:spPr>
          <a:xfrm>
            <a:off x="2887499" y="3200839"/>
            <a:ext cx="1983041"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6" name="Text Placeholder 7"/>
          <p:cNvSpPr>
            <a:spLocks noGrp="1"/>
          </p:cNvSpPr>
          <p:nvPr>
            <p:ph type="body" sz="quarter" idx="21"/>
          </p:nvPr>
        </p:nvSpPr>
        <p:spPr>
          <a:xfrm>
            <a:off x="5032285" y="3200839"/>
            <a:ext cx="1983041"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7" name="Text Placeholder 7"/>
          <p:cNvSpPr>
            <a:spLocks noGrp="1"/>
          </p:cNvSpPr>
          <p:nvPr>
            <p:ph type="body" sz="quarter" idx="22"/>
          </p:nvPr>
        </p:nvSpPr>
        <p:spPr>
          <a:xfrm>
            <a:off x="7177072" y="3200839"/>
            <a:ext cx="1983041"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8" name="Content Placeholder 13"/>
          <p:cNvSpPr>
            <a:spLocks noGrp="1"/>
          </p:cNvSpPr>
          <p:nvPr>
            <p:ph sz="quarter" idx="18"/>
          </p:nvPr>
        </p:nvSpPr>
        <p:spPr>
          <a:xfrm>
            <a:off x="742712" y="4212305"/>
            <a:ext cx="1983041"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4"/>
          </p:nvPr>
        </p:nvSpPr>
        <p:spPr>
          <a:xfrm>
            <a:off x="2887499" y="4212305"/>
            <a:ext cx="1983041"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3"/>
          <p:cNvSpPr>
            <a:spLocks noGrp="1"/>
          </p:cNvSpPr>
          <p:nvPr>
            <p:ph sz="quarter" idx="25"/>
          </p:nvPr>
        </p:nvSpPr>
        <p:spPr>
          <a:xfrm>
            <a:off x="5032285" y="4212305"/>
            <a:ext cx="1983041"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13"/>
          <p:cNvSpPr>
            <a:spLocks noGrp="1"/>
          </p:cNvSpPr>
          <p:nvPr>
            <p:ph sz="quarter" idx="26"/>
          </p:nvPr>
        </p:nvSpPr>
        <p:spPr>
          <a:xfrm>
            <a:off x="7177072" y="4212305"/>
            <a:ext cx="1983041"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52688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0"/>
            <a:ext cx="1980565" cy="2644068"/>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888324" y="1397000"/>
            <a:ext cx="1980565"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033936" y="1397000"/>
            <a:ext cx="1980565"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7179548" y="1397000"/>
            <a:ext cx="1980565"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742712" y="3200839"/>
            <a:ext cx="1983041"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3" name="Text Placeholder 7"/>
          <p:cNvSpPr>
            <a:spLocks noGrp="1"/>
          </p:cNvSpPr>
          <p:nvPr>
            <p:ph type="body" sz="quarter" idx="20"/>
          </p:nvPr>
        </p:nvSpPr>
        <p:spPr>
          <a:xfrm>
            <a:off x="2887499" y="3200839"/>
            <a:ext cx="1983041"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6" name="Text Placeholder 7"/>
          <p:cNvSpPr>
            <a:spLocks noGrp="1"/>
          </p:cNvSpPr>
          <p:nvPr>
            <p:ph type="body" sz="quarter" idx="21"/>
          </p:nvPr>
        </p:nvSpPr>
        <p:spPr>
          <a:xfrm>
            <a:off x="5032285" y="3200839"/>
            <a:ext cx="1983041"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7" name="Text Placeholder 7"/>
          <p:cNvSpPr>
            <a:spLocks noGrp="1"/>
          </p:cNvSpPr>
          <p:nvPr>
            <p:ph type="body" sz="quarter" idx="22"/>
          </p:nvPr>
        </p:nvSpPr>
        <p:spPr>
          <a:xfrm>
            <a:off x="7177072" y="3200839"/>
            <a:ext cx="1983041"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8" name="Content Placeholder 13"/>
          <p:cNvSpPr>
            <a:spLocks noGrp="1"/>
          </p:cNvSpPr>
          <p:nvPr>
            <p:ph sz="quarter" idx="18"/>
          </p:nvPr>
        </p:nvSpPr>
        <p:spPr>
          <a:xfrm>
            <a:off x="742712" y="4212305"/>
            <a:ext cx="1983041"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4"/>
          </p:nvPr>
        </p:nvSpPr>
        <p:spPr>
          <a:xfrm>
            <a:off x="2887499" y="4212305"/>
            <a:ext cx="1983041" cy="1713558"/>
          </a:xfrm>
        </p:spPr>
        <p:txBody>
          <a:bodyPr>
            <a:normAutofit/>
          </a:bodyPr>
          <a:lstStyle>
            <a:lvl1pPr marL="0" indent="0">
              <a:buNone/>
              <a:defRPr sz="1050"/>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3"/>
          <p:cNvSpPr>
            <a:spLocks noGrp="1"/>
          </p:cNvSpPr>
          <p:nvPr>
            <p:ph sz="quarter" idx="25"/>
          </p:nvPr>
        </p:nvSpPr>
        <p:spPr>
          <a:xfrm>
            <a:off x="5032285" y="4212305"/>
            <a:ext cx="1983041" cy="1713558"/>
          </a:xfrm>
        </p:spPr>
        <p:txBody>
          <a:bodyPr>
            <a:normAutofit/>
          </a:bodyPr>
          <a:lstStyle>
            <a:lvl1pPr marL="0" indent="0">
              <a:buNone/>
              <a:defRPr sz="1050"/>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13"/>
          <p:cNvSpPr>
            <a:spLocks noGrp="1"/>
          </p:cNvSpPr>
          <p:nvPr>
            <p:ph sz="quarter" idx="26"/>
          </p:nvPr>
        </p:nvSpPr>
        <p:spPr>
          <a:xfrm>
            <a:off x="7177072" y="4212305"/>
            <a:ext cx="1983041" cy="1713558"/>
          </a:xfrm>
        </p:spPr>
        <p:txBody>
          <a:bodyPr>
            <a:normAutofit/>
          </a:bodyPr>
          <a:lstStyle>
            <a:lvl1pPr marL="0" indent="0">
              <a:buNone/>
              <a:defRPr sz="1050"/>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27"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792672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0"/>
            <a:ext cx="2703471" cy="2644068"/>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599677" y="1397000"/>
            <a:ext cx="2703471"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456642" y="1397000"/>
            <a:ext cx="2703471"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742712" y="3431671"/>
            <a:ext cx="2703471"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0" name="Text Placeholder 7"/>
          <p:cNvSpPr>
            <a:spLocks noGrp="1"/>
          </p:cNvSpPr>
          <p:nvPr>
            <p:ph type="body" sz="quarter" idx="22"/>
          </p:nvPr>
        </p:nvSpPr>
        <p:spPr>
          <a:xfrm>
            <a:off x="3599677" y="3431671"/>
            <a:ext cx="2703471"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4" name="Text Placeholder 7"/>
          <p:cNvSpPr>
            <a:spLocks noGrp="1"/>
          </p:cNvSpPr>
          <p:nvPr>
            <p:ph type="body" sz="quarter" idx="23"/>
          </p:nvPr>
        </p:nvSpPr>
        <p:spPr>
          <a:xfrm>
            <a:off x="6456642" y="3431671"/>
            <a:ext cx="2703471" cy="609398"/>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3" name="Content Placeholder 13"/>
          <p:cNvSpPr>
            <a:spLocks noGrp="1"/>
          </p:cNvSpPr>
          <p:nvPr>
            <p:ph sz="quarter" idx="18"/>
          </p:nvPr>
        </p:nvSpPr>
        <p:spPr>
          <a:xfrm>
            <a:off x="742712" y="4212305"/>
            <a:ext cx="2703471"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3599677" y="4212305"/>
            <a:ext cx="2703471" cy="175069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p:cNvSpPr>
            <a:spLocks noGrp="1"/>
          </p:cNvSpPr>
          <p:nvPr>
            <p:ph sz="quarter" idx="20"/>
          </p:nvPr>
        </p:nvSpPr>
        <p:spPr>
          <a:xfrm>
            <a:off x="6456642" y="4212305"/>
            <a:ext cx="2703471" cy="175069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24"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3808502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0"/>
            <a:ext cx="2703471" cy="2644068"/>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599677" y="1397000"/>
            <a:ext cx="2703471"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456642" y="1397000"/>
            <a:ext cx="2703471"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742712" y="3431671"/>
            <a:ext cx="2703471"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0" name="Text Placeholder 7"/>
          <p:cNvSpPr>
            <a:spLocks noGrp="1"/>
          </p:cNvSpPr>
          <p:nvPr>
            <p:ph type="body" sz="quarter" idx="22"/>
          </p:nvPr>
        </p:nvSpPr>
        <p:spPr>
          <a:xfrm>
            <a:off x="3599677" y="3431671"/>
            <a:ext cx="2703471"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4" name="Text Placeholder 7"/>
          <p:cNvSpPr>
            <a:spLocks noGrp="1"/>
          </p:cNvSpPr>
          <p:nvPr>
            <p:ph type="body" sz="quarter" idx="23"/>
          </p:nvPr>
        </p:nvSpPr>
        <p:spPr>
          <a:xfrm>
            <a:off x="6456642" y="3431671"/>
            <a:ext cx="2703471" cy="609398"/>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3" name="Content Placeholder 13"/>
          <p:cNvSpPr>
            <a:spLocks noGrp="1"/>
          </p:cNvSpPr>
          <p:nvPr>
            <p:ph sz="quarter" idx="18"/>
          </p:nvPr>
        </p:nvSpPr>
        <p:spPr>
          <a:xfrm>
            <a:off x="742712" y="4212305"/>
            <a:ext cx="2703471"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3599677" y="4212305"/>
            <a:ext cx="2703471" cy="175069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p:cNvSpPr>
            <a:spLocks noGrp="1"/>
          </p:cNvSpPr>
          <p:nvPr>
            <p:ph sz="quarter" idx="20"/>
          </p:nvPr>
        </p:nvSpPr>
        <p:spPr>
          <a:xfrm>
            <a:off x="6456642" y="4212305"/>
            <a:ext cx="2703471" cy="175069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64134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0"/>
            <a:ext cx="4130717"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5029397" y="1397000"/>
            <a:ext cx="4130717"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742712" y="3431671"/>
            <a:ext cx="412947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9" name="Text Placeholder 7"/>
          <p:cNvSpPr>
            <a:spLocks noGrp="1"/>
          </p:cNvSpPr>
          <p:nvPr>
            <p:ph type="body" sz="quarter" idx="22"/>
          </p:nvPr>
        </p:nvSpPr>
        <p:spPr>
          <a:xfrm>
            <a:off x="5030635" y="3431671"/>
            <a:ext cx="412947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1" name="Content Placeholder 13"/>
          <p:cNvSpPr>
            <a:spLocks noGrp="1"/>
          </p:cNvSpPr>
          <p:nvPr>
            <p:ph sz="quarter" idx="18"/>
          </p:nvPr>
        </p:nvSpPr>
        <p:spPr>
          <a:xfrm>
            <a:off x="742712" y="4212305"/>
            <a:ext cx="412947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5030635" y="4212305"/>
            <a:ext cx="4129478" cy="1703066"/>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00728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0"/>
            <a:ext cx="4130717"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5029397" y="1397000"/>
            <a:ext cx="4130717"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742712" y="3431671"/>
            <a:ext cx="412947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9" name="Text Placeholder 7"/>
          <p:cNvSpPr>
            <a:spLocks noGrp="1"/>
          </p:cNvSpPr>
          <p:nvPr>
            <p:ph type="body" sz="quarter" idx="22"/>
          </p:nvPr>
        </p:nvSpPr>
        <p:spPr>
          <a:xfrm>
            <a:off x="5030635" y="3431671"/>
            <a:ext cx="412947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1" name="Content Placeholder 13"/>
          <p:cNvSpPr>
            <a:spLocks noGrp="1"/>
          </p:cNvSpPr>
          <p:nvPr>
            <p:ph sz="quarter" idx="18"/>
          </p:nvPr>
        </p:nvSpPr>
        <p:spPr>
          <a:xfrm>
            <a:off x="742712" y="4212305"/>
            <a:ext cx="412947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5030635" y="4212305"/>
            <a:ext cx="4129478" cy="1703066"/>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23"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6046490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467352"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330381" y="1639789"/>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829608"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3692635" y="1639789"/>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91862"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6054891" y="1639789"/>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7554117"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2" name="Content Placeholder 13"/>
          <p:cNvSpPr>
            <a:spLocks noGrp="1"/>
          </p:cNvSpPr>
          <p:nvPr>
            <p:ph sz="quarter" idx="24" hasCustomPrompt="1"/>
          </p:nvPr>
        </p:nvSpPr>
        <p:spPr>
          <a:xfrm>
            <a:off x="8417146" y="1639789"/>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352" y="3153548"/>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330381" y="3153547"/>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829608" y="3153548"/>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3692635" y="3153547"/>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5191862" y="3153548"/>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8" name="Content Placeholder 13"/>
          <p:cNvSpPr>
            <a:spLocks noGrp="1"/>
          </p:cNvSpPr>
          <p:nvPr>
            <p:ph sz="quarter" idx="30" hasCustomPrompt="1"/>
          </p:nvPr>
        </p:nvSpPr>
        <p:spPr>
          <a:xfrm>
            <a:off x="6054891" y="3153547"/>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7554117" y="3153548"/>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0" name="Content Placeholder 13"/>
          <p:cNvSpPr>
            <a:spLocks noGrp="1"/>
          </p:cNvSpPr>
          <p:nvPr>
            <p:ph sz="quarter" idx="32" hasCustomPrompt="1"/>
          </p:nvPr>
        </p:nvSpPr>
        <p:spPr>
          <a:xfrm>
            <a:off x="8417146" y="3153547"/>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67352" y="4667305"/>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2" name="Content Placeholder 13"/>
          <p:cNvSpPr>
            <a:spLocks noGrp="1"/>
          </p:cNvSpPr>
          <p:nvPr>
            <p:ph sz="quarter" idx="34" hasCustomPrompt="1"/>
          </p:nvPr>
        </p:nvSpPr>
        <p:spPr>
          <a:xfrm>
            <a:off x="1330381" y="4667304"/>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829608" y="4667305"/>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4" name="Content Placeholder 13"/>
          <p:cNvSpPr>
            <a:spLocks noGrp="1"/>
          </p:cNvSpPr>
          <p:nvPr>
            <p:ph sz="quarter" idx="36" hasCustomPrompt="1"/>
          </p:nvPr>
        </p:nvSpPr>
        <p:spPr>
          <a:xfrm>
            <a:off x="3692635" y="4667304"/>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5191862" y="4667305"/>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6" name="Content Placeholder 13"/>
          <p:cNvSpPr>
            <a:spLocks noGrp="1"/>
          </p:cNvSpPr>
          <p:nvPr>
            <p:ph sz="quarter" idx="38" hasCustomPrompt="1"/>
          </p:nvPr>
        </p:nvSpPr>
        <p:spPr>
          <a:xfrm>
            <a:off x="6054891" y="4667304"/>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7554117" y="4667305"/>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8" name="Content Placeholder 13"/>
          <p:cNvSpPr>
            <a:spLocks noGrp="1"/>
          </p:cNvSpPr>
          <p:nvPr>
            <p:ph sz="quarter" idx="40" hasCustomPrompt="1"/>
          </p:nvPr>
        </p:nvSpPr>
        <p:spPr>
          <a:xfrm>
            <a:off x="8417146" y="4667304"/>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278214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467352"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330381" y="1639789"/>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829608"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3692635" y="1639789"/>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91862"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6054891" y="1639789"/>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7554117"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2" name="Content Placeholder 13"/>
          <p:cNvSpPr>
            <a:spLocks noGrp="1"/>
          </p:cNvSpPr>
          <p:nvPr>
            <p:ph sz="quarter" idx="24" hasCustomPrompt="1"/>
          </p:nvPr>
        </p:nvSpPr>
        <p:spPr>
          <a:xfrm>
            <a:off x="8417146" y="1639789"/>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352" y="3153548"/>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330381" y="3153547"/>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829608" y="3153548"/>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3692635" y="3153547"/>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5191862" y="3153548"/>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8" name="Content Placeholder 13"/>
          <p:cNvSpPr>
            <a:spLocks noGrp="1"/>
          </p:cNvSpPr>
          <p:nvPr>
            <p:ph sz="quarter" idx="30" hasCustomPrompt="1"/>
          </p:nvPr>
        </p:nvSpPr>
        <p:spPr>
          <a:xfrm>
            <a:off x="6054891" y="3153547"/>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7554117" y="3153548"/>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0" name="Content Placeholder 13"/>
          <p:cNvSpPr>
            <a:spLocks noGrp="1"/>
          </p:cNvSpPr>
          <p:nvPr>
            <p:ph sz="quarter" idx="32" hasCustomPrompt="1"/>
          </p:nvPr>
        </p:nvSpPr>
        <p:spPr>
          <a:xfrm>
            <a:off x="8417146" y="3153547"/>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67352" y="4667305"/>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2" name="Content Placeholder 13"/>
          <p:cNvSpPr>
            <a:spLocks noGrp="1"/>
          </p:cNvSpPr>
          <p:nvPr>
            <p:ph sz="quarter" idx="34" hasCustomPrompt="1"/>
          </p:nvPr>
        </p:nvSpPr>
        <p:spPr>
          <a:xfrm>
            <a:off x="1330381" y="4667304"/>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829608" y="4667305"/>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4" name="Content Placeholder 13"/>
          <p:cNvSpPr>
            <a:spLocks noGrp="1"/>
          </p:cNvSpPr>
          <p:nvPr>
            <p:ph sz="quarter" idx="36" hasCustomPrompt="1"/>
          </p:nvPr>
        </p:nvSpPr>
        <p:spPr>
          <a:xfrm>
            <a:off x="3692635" y="4667304"/>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5191862" y="4667305"/>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6" name="Content Placeholder 13"/>
          <p:cNvSpPr>
            <a:spLocks noGrp="1"/>
          </p:cNvSpPr>
          <p:nvPr>
            <p:ph sz="quarter" idx="38" hasCustomPrompt="1"/>
          </p:nvPr>
        </p:nvSpPr>
        <p:spPr>
          <a:xfrm>
            <a:off x="6054891" y="4667304"/>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7554117" y="4667305"/>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8" name="Content Placeholder 13"/>
          <p:cNvSpPr>
            <a:spLocks noGrp="1"/>
          </p:cNvSpPr>
          <p:nvPr>
            <p:ph sz="quarter" idx="40" hasCustomPrompt="1"/>
          </p:nvPr>
        </p:nvSpPr>
        <p:spPr>
          <a:xfrm>
            <a:off x="8417146" y="4667304"/>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8633111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467352"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330380" y="1639789"/>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541629"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4407726" y="1639789"/>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615905" y="1639789"/>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7485071" y="1639789"/>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352" y="3153548"/>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330380" y="3153547"/>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541629" y="3153548"/>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4407726" y="3153547"/>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615905" y="3153547"/>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8" name="Content Placeholder 13"/>
          <p:cNvSpPr>
            <a:spLocks noGrp="1"/>
          </p:cNvSpPr>
          <p:nvPr>
            <p:ph sz="quarter" idx="30" hasCustomPrompt="1"/>
          </p:nvPr>
        </p:nvSpPr>
        <p:spPr>
          <a:xfrm>
            <a:off x="7485071" y="3153547"/>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67352" y="4667305"/>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2" name="Content Placeholder 13"/>
          <p:cNvSpPr>
            <a:spLocks noGrp="1"/>
          </p:cNvSpPr>
          <p:nvPr>
            <p:ph sz="quarter" idx="34" hasCustomPrompt="1"/>
          </p:nvPr>
        </p:nvSpPr>
        <p:spPr>
          <a:xfrm>
            <a:off x="1330380" y="4667304"/>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541629" y="4667305"/>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4" name="Content Placeholder 13"/>
          <p:cNvSpPr>
            <a:spLocks noGrp="1"/>
          </p:cNvSpPr>
          <p:nvPr>
            <p:ph sz="quarter" idx="36" hasCustomPrompt="1"/>
          </p:nvPr>
        </p:nvSpPr>
        <p:spPr>
          <a:xfrm>
            <a:off x="4407726" y="4667304"/>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615905" y="4667304"/>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6" name="Content Placeholder 13"/>
          <p:cNvSpPr>
            <a:spLocks noGrp="1"/>
          </p:cNvSpPr>
          <p:nvPr>
            <p:ph sz="quarter" idx="38" hasCustomPrompt="1"/>
          </p:nvPr>
        </p:nvSpPr>
        <p:spPr>
          <a:xfrm>
            <a:off x="7485071" y="4667304"/>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586641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712" y="2130434"/>
            <a:ext cx="8417401" cy="1470025"/>
          </a:xfrm>
        </p:spPr>
        <p:txBody>
          <a:bodyPr>
            <a:normAutofit/>
          </a:bodyPr>
          <a:lstStyle>
            <a:lvl1pPr>
              <a:defRPr sz="2700"/>
            </a:lvl1pPr>
          </a:lstStyle>
          <a:p>
            <a:r>
              <a:rPr lang="en-US"/>
              <a:t>Click to edit Master title style</a:t>
            </a:r>
            <a:endParaRPr lang="en-US" dirty="0"/>
          </a:p>
        </p:txBody>
      </p:sp>
      <p:sp>
        <p:nvSpPr>
          <p:cNvPr id="3" name="Subtitle 2"/>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7034443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21" name="Picture Placeholder 3"/>
          <p:cNvSpPr>
            <a:spLocks noGrp="1"/>
          </p:cNvSpPr>
          <p:nvPr>
            <p:ph type="pic" sz="quarter" idx="10"/>
          </p:nvPr>
        </p:nvSpPr>
        <p:spPr>
          <a:xfrm>
            <a:off x="467352"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2" name="Content Placeholder 13"/>
          <p:cNvSpPr>
            <a:spLocks noGrp="1"/>
          </p:cNvSpPr>
          <p:nvPr>
            <p:ph sz="quarter" idx="18" hasCustomPrompt="1"/>
          </p:nvPr>
        </p:nvSpPr>
        <p:spPr>
          <a:xfrm>
            <a:off x="1330380" y="1639789"/>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3" name="Picture Placeholder 3"/>
          <p:cNvSpPr>
            <a:spLocks noGrp="1"/>
          </p:cNvSpPr>
          <p:nvPr>
            <p:ph type="pic" sz="quarter" idx="19"/>
          </p:nvPr>
        </p:nvSpPr>
        <p:spPr>
          <a:xfrm>
            <a:off x="3541629"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4" name="Content Placeholder 13"/>
          <p:cNvSpPr>
            <a:spLocks noGrp="1"/>
          </p:cNvSpPr>
          <p:nvPr>
            <p:ph sz="quarter" idx="20" hasCustomPrompt="1"/>
          </p:nvPr>
        </p:nvSpPr>
        <p:spPr>
          <a:xfrm>
            <a:off x="4407726" y="1639789"/>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5" name="Picture Placeholder 3"/>
          <p:cNvSpPr>
            <a:spLocks noGrp="1"/>
          </p:cNvSpPr>
          <p:nvPr>
            <p:ph type="pic" sz="quarter" idx="21"/>
          </p:nvPr>
        </p:nvSpPr>
        <p:spPr>
          <a:xfrm>
            <a:off x="6615905" y="1639789"/>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6" name="Content Placeholder 13"/>
          <p:cNvSpPr>
            <a:spLocks noGrp="1"/>
          </p:cNvSpPr>
          <p:nvPr>
            <p:ph sz="quarter" idx="22" hasCustomPrompt="1"/>
          </p:nvPr>
        </p:nvSpPr>
        <p:spPr>
          <a:xfrm>
            <a:off x="7485071" y="1639789"/>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5"/>
          </p:nvPr>
        </p:nvSpPr>
        <p:spPr>
          <a:xfrm>
            <a:off x="467352" y="3153548"/>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2" name="Content Placeholder 13"/>
          <p:cNvSpPr>
            <a:spLocks noGrp="1"/>
          </p:cNvSpPr>
          <p:nvPr>
            <p:ph sz="quarter" idx="26" hasCustomPrompt="1"/>
          </p:nvPr>
        </p:nvSpPr>
        <p:spPr>
          <a:xfrm>
            <a:off x="1330380" y="3153547"/>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27"/>
          </p:nvPr>
        </p:nvSpPr>
        <p:spPr>
          <a:xfrm>
            <a:off x="3541629" y="3153548"/>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0" name="Content Placeholder 13"/>
          <p:cNvSpPr>
            <a:spLocks noGrp="1"/>
          </p:cNvSpPr>
          <p:nvPr>
            <p:ph sz="quarter" idx="28" hasCustomPrompt="1"/>
          </p:nvPr>
        </p:nvSpPr>
        <p:spPr>
          <a:xfrm>
            <a:off x="4407726" y="3153547"/>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29"/>
          </p:nvPr>
        </p:nvSpPr>
        <p:spPr>
          <a:xfrm>
            <a:off x="6615905" y="3153547"/>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8" name="Content Placeholder 13"/>
          <p:cNvSpPr>
            <a:spLocks noGrp="1"/>
          </p:cNvSpPr>
          <p:nvPr>
            <p:ph sz="quarter" idx="30" hasCustomPrompt="1"/>
          </p:nvPr>
        </p:nvSpPr>
        <p:spPr>
          <a:xfrm>
            <a:off x="7485071" y="3153547"/>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Picture Placeholder 3"/>
          <p:cNvSpPr>
            <a:spLocks noGrp="1"/>
          </p:cNvSpPr>
          <p:nvPr>
            <p:ph type="pic" sz="quarter" idx="33"/>
          </p:nvPr>
        </p:nvSpPr>
        <p:spPr>
          <a:xfrm>
            <a:off x="467352" y="4667305"/>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0" name="Content Placeholder 13"/>
          <p:cNvSpPr>
            <a:spLocks noGrp="1"/>
          </p:cNvSpPr>
          <p:nvPr>
            <p:ph sz="quarter" idx="34" hasCustomPrompt="1"/>
          </p:nvPr>
        </p:nvSpPr>
        <p:spPr>
          <a:xfrm>
            <a:off x="1330380" y="4667304"/>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1" name="Picture Placeholder 3"/>
          <p:cNvSpPr>
            <a:spLocks noGrp="1"/>
          </p:cNvSpPr>
          <p:nvPr>
            <p:ph type="pic" sz="quarter" idx="35"/>
          </p:nvPr>
        </p:nvSpPr>
        <p:spPr>
          <a:xfrm>
            <a:off x="3541629" y="4667305"/>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2" name="Content Placeholder 13"/>
          <p:cNvSpPr>
            <a:spLocks noGrp="1"/>
          </p:cNvSpPr>
          <p:nvPr>
            <p:ph sz="quarter" idx="36" hasCustomPrompt="1"/>
          </p:nvPr>
        </p:nvSpPr>
        <p:spPr>
          <a:xfrm>
            <a:off x="4407726" y="4667304"/>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3" name="Picture Placeholder 3"/>
          <p:cNvSpPr>
            <a:spLocks noGrp="1"/>
          </p:cNvSpPr>
          <p:nvPr>
            <p:ph type="pic" sz="quarter" idx="37"/>
          </p:nvPr>
        </p:nvSpPr>
        <p:spPr>
          <a:xfrm>
            <a:off x="6615905" y="4667304"/>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4" name="Content Placeholder 13"/>
          <p:cNvSpPr>
            <a:spLocks noGrp="1"/>
          </p:cNvSpPr>
          <p:nvPr>
            <p:ph sz="quarter" idx="38" hasCustomPrompt="1"/>
          </p:nvPr>
        </p:nvSpPr>
        <p:spPr>
          <a:xfrm>
            <a:off x="7485071" y="4667304"/>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913089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467352"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330380" y="1639790"/>
            <a:ext cx="1879854"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541629"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4407726" y="1639790"/>
            <a:ext cx="1879854"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615905" y="1639789"/>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7485071" y="1639790"/>
            <a:ext cx="1879854"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352" y="3886577"/>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330380" y="3886577"/>
            <a:ext cx="1879854"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541629" y="3886577"/>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4407726" y="3886577"/>
            <a:ext cx="1879854"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615905" y="3886576"/>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8" name="Content Placeholder 13"/>
          <p:cNvSpPr>
            <a:spLocks noGrp="1"/>
          </p:cNvSpPr>
          <p:nvPr>
            <p:ph sz="quarter" idx="30" hasCustomPrompt="1"/>
          </p:nvPr>
        </p:nvSpPr>
        <p:spPr>
          <a:xfrm>
            <a:off x="7485071" y="3886577"/>
            <a:ext cx="1879854"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9711128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467352"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330380" y="1639790"/>
            <a:ext cx="1879854"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541629"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4407726" y="1639790"/>
            <a:ext cx="1879854"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615905" y="1639789"/>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7485071" y="1639790"/>
            <a:ext cx="1879854"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352" y="3886577"/>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330380" y="3886577"/>
            <a:ext cx="1879854"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541629" y="3886577"/>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4407726" y="3886577"/>
            <a:ext cx="1879854"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615905" y="3886576"/>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8" name="Content Placeholder 13"/>
          <p:cNvSpPr>
            <a:spLocks noGrp="1"/>
          </p:cNvSpPr>
          <p:nvPr>
            <p:ph sz="quarter" idx="30" hasCustomPrompt="1"/>
          </p:nvPr>
        </p:nvSpPr>
        <p:spPr>
          <a:xfrm>
            <a:off x="7485071" y="3886577"/>
            <a:ext cx="1879854"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3624402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467352" y="1639790"/>
            <a:ext cx="1246101"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864393" y="1639790"/>
            <a:ext cx="2890500"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100704" y="1639790"/>
            <a:ext cx="1246101"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6500816" y="1639790"/>
            <a:ext cx="2890500"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352" y="3886577"/>
            <a:ext cx="1246101"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864393" y="3886577"/>
            <a:ext cx="2890500"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5100704" y="3886577"/>
            <a:ext cx="1246101"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6500816" y="3886577"/>
            <a:ext cx="2890500"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6001171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467352" y="1639790"/>
            <a:ext cx="1246101"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864393" y="1639790"/>
            <a:ext cx="2890500"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100704" y="1639790"/>
            <a:ext cx="1246101"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6500816" y="1639790"/>
            <a:ext cx="2890500"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352" y="3886577"/>
            <a:ext cx="1246101"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864393" y="3886577"/>
            <a:ext cx="2890500"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5100704" y="3886577"/>
            <a:ext cx="1246101"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6500816" y="3886577"/>
            <a:ext cx="2890500"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029107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1092517" y="1639790"/>
            <a:ext cx="1492552"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467354" y="3256994"/>
            <a:ext cx="2742882"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166793" y="1639790"/>
            <a:ext cx="1492552"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3541629" y="3256994"/>
            <a:ext cx="2742882"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7241069" y="1639789"/>
            <a:ext cx="1492552"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6615905" y="3256994"/>
            <a:ext cx="2742882"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6294271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1091130" y="1639790"/>
            <a:ext cx="1495327"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467354" y="3256994"/>
            <a:ext cx="2742882"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165406" y="1639790"/>
            <a:ext cx="1495327"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3541629" y="3256994"/>
            <a:ext cx="2742882"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7239682" y="1639789"/>
            <a:ext cx="1495327"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6615905" y="3256994"/>
            <a:ext cx="2742882"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8946667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812837" y="1639790"/>
            <a:ext cx="1495327"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584208" y="3256994"/>
            <a:ext cx="1952588"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90245" y="1639790"/>
            <a:ext cx="1495327"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2861615" y="3256994"/>
            <a:ext cx="1952588"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367654" y="1639790"/>
            <a:ext cx="1495327"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5139023" y="3256994"/>
            <a:ext cx="1952588"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
        <p:nvSpPr>
          <p:cNvPr id="10" name="Picture Placeholder 3"/>
          <p:cNvSpPr>
            <a:spLocks noGrp="1"/>
          </p:cNvSpPr>
          <p:nvPr>
            <p:ph type="pic" sz="quarter" idx="42"/>
          </p:nvPr>
        </p:nvSpPr>
        <p:spPr>
          <a:xfrm>
            <a:off x="7645061" y="1639789"/>
            <a:ext cx="1495327"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1" name="Content Placeholder 13"/>
          <p:cNvSpPr>
            <a:spLocks noGrp="1"/>
          </p:cNvSpPr>
          <p:nvPr>
            <p:ph sz="quarter" idx="43" hasCustomPrompt="1"/>
          </p:nvPr>
        </p:nvSpPr>
        <p:spPr>
          <a:xfrm>
            <a:off x="7416431" y="3256994"/>
            <a:ext cx="1952588"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1871945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812837" y="1639790"/>
            <a:ext cx="1495327"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584208" y="3256994"/>
            <a:ext cx="1952588"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90245" y="1639790"/>
            <a:ext cx="1495327"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2861615" y="3256994"/>
            <a:ext cx="1952588"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367654" y="1639790"/>
            <a:ext cx="1495327"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5139023" y="3256994"/>
            <a:ext cx="1952588"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7645061" y="1639789"/>
            <a:ext cx="1495327"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1" name="Content Placeholder 13"/>
          <p:cNvSpPr>
            <a:spLocks noGrp="1"/>
          </p:cNvSpPr>
          <p:nvPr>
            <p:ph sz="quarter" idx="43" hasCustomPrompt="1"/>
          </p:nvPr>
        </p:nvSpPr>
        <p:spPr>
          <a:xfrm>
            <a:off x="7416431" y="3256994"/>
            <a:ext cx="1952588"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292044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3" y="1268759"/>
            <a:ext cx="1910599" cy="3535680"/>
          </a:xfrm>
          <a:solidFill>
            <a:schemeClr val="bg1">
              <a:lumMod val="90000"/>
              <a:lumOff val="10000"/>
            </a:schemeClr>
          </a:solidFill>
        </p:spPr>
        <p:txBody>
          <a:bodyPr anchor="ctr">
            <a:normAutofit/>
          </a:bodyPr>
          <a:lstStyle>
            <a:lvl1pPr marL="0" indent="0" algn="ctr">
              <a:buNone/>
              <a:defRPr sz="1050"/>
            </a:lvl1pPr>
          </a:lstStyle>
          <a:p>
            <a:r>
              <a:rPr lang="en-US"/>
              <a:t>Click icon to add picture</a:t>
            </a:r>
          </a:p>
        </p:txBody>
      </p:sp>
      <p:sp>
        <p:nvSpPr>
          <p:cNvPr id="5" name="Picture Placeholder 3"/>
          <p:cNvSpPr>
            <a:spLocks noGrp="1"/>
          </p:cNvSpPr>
          <p:nvPr>
            <p:ph type="pic" sz="quarter" idx="11"/>
          </p:nvPr>
        </p:nvSpPr>
        <p:spPr>
          <a:xfrm>
            <a:off x="5082972" y="1268759"/>
            <a:ext cx="1910599" cy="3535680"/>
          </a:xfrm>
          <a:solidFill>
            <a:schemeClr val="bg1">
              <a:lumMod val="90000"/>
              <a:lumOff val="10000"/>
            </a:schemeClr>
          </a:solidFill>
        </p:spPr>
        <p:txBody>
          <a:bodyPr anchor="ctr">
            <a:normAutofit/>
          </a:bodyPr>
          <a:lstStyle>
            <a:lvl1pPr marL="0" indent="0" algn="ctr">
              <a:buNone/>
              <a:defRPr sz="1050"/>
            </a:lvl1pPr>
          </a:lstStyle>
          <a:p>
            <a:r>
              <a:rPr lang="en-US"/>
              <a:t>Click icon to add picture</a:t>
            </a:r>
          </a:p>
        </p:txBody>
      </p:sp>
      <p:sp>
        <p:nvSpPr>
          <p:cNvPr id="8" name="Text Placeholder 9"/>
          <p:cNvSpPr>
            <a:spLocks noGrp="1"/>
          </p:cNvSpPr>
          <p:nvPr>
            <p:ph type="body" sz="quarter" idx="14"/>
          </p:nvPr>
        </p:nvSpPr>
        <p:spPr>
          <a:xfrm>
            <a:off x="2816611" y="1268759"/>
            <a:ext cx="2014200" cy="3535680"/>
          </a:xfrm>
        </p:spPr>
        <p:txBody>
          <a:bodyPr>
            <a:noAutofit/>
          </a:bodyPr>
          <a:lstStyle>
            <a:lvl1pPr marL="0" indent="0">
              <a:buNone/>
              <a:defRPr sz="105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50"/>
            </a:lvl2pPr>
            <a:lvl3pPr marL="113110" indent="-113110">
              <a:defRPr sz="1050"/>
            </a:lvl3pPr>
            <a:lvl4pPr marL="301229" indent="-155972">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5"/>
          </p:nvPr>
        </p:nvSpPr>
        <p:spPr>
          <a:xfrm>
            <a:off x="7145913" y="1268759"/>
            <a:ext cx="2014200" cy="3535680"/>
          </a:xfrm>
        </p:spPr>
        <p:txBody>
          <a:bodyPr>
            <a:noAutofit/>
          </a:bodyPr>
          <a:lstStyle>
            <a:lvl1pPr marL="0" indent="0">
              <a:buNone/>
              <a:defRPr sz="105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50"/>
            </a:lvl2pPr>
            <a:lvl3pPr marL="113110" indent="-113110">
              <a:defRPr sz="1050"/>
            </a:lvl3pPr>
            <a:lvl4pPr marL="301229" indent="-155972">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6"/>
          </p:nvPr>
        </p:nvSpPr>
        <p:spPr>
          <a:xfrm>
            <a:off x="742714" y="4980567"/>
            <a:ext cx="4088098"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9"/>
          <p:cNvSpPr>
            <a:spLocks noGrp="1"/>
          </p:cNvSpPr>
          <p:nvPr>
            <p:ph type="body" sz="quarter" idx="17"/>
          </p:nvPr>
        </p:nvSpPr>
        <p:spPr>
          <a:xfrm>
            <a:off x="5082972" y="4980567"/>
            <a:ext cx="407714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8193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09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1837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712" y="1452428"/>
            <a:ext cx="8417401" cy="462756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705687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900"/>
              </a:spcBef>
              <a:buNone/>
              <a:defRPr sz="1200"/>
            </a:lvl1pPr>
            <a:lvl2pPr marL="171446" indent="-171446">
              <a:spcBef>
                <a:spcPts val="900"/>
              </a:spcBef>
              <a:buFont typeface="Arial" panose="020B0604020202020204" pitchFamily="34" charset="0"/>
              <a:buChar char="•"/>
              <a:defRPr sz="1200"/>
            </a:lvl2pPr>
            <a:lvl3pPr marL="357179" indent="-185733">
              <a:spcBef>
                <a:spcPts val="900"/>
              </a:spcBef>
              <a:buFont typeface="Open Sans Light" panose="020B0306030504020204" pitchFamily="34" charset="0"/>
              <a:buChar char="–"/>
              <a:defRPr sz="1200"/>
            </a:lvl3pPr>
            <a:lvl4pPr marL="514337" indent="-171446">
              <a:spcBef>
                <a:spcPts val="900"/>
              </a:spcBef>
              <a:buFont typeface="Arial" panose="020B0604020202020204" pitchFamily="34" charset="0"/>
              <a:buChar char="•"/>
              <a:defRPr sz="1200"/>
            </a:lvl4pPr>
            <a:lvl5pPr marL="685783" indent="-171446">
              <a:spcBef>
                <a:spcPts val="900"/>
              </a:spcBef>
              <a:buFont typeface="Open Sans Light" panose="020B030603050402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08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712" y="1452428"/>
            <a:ext cx="8417401" cy="4627563"/>
          </a:xfrm>
        </p:spPr>
        <p:txBody>
          <a:bodyPr numCol="2" spcCol="274320">
            <a:normAutofit/>
          </a:bodyPr>
          <a:lstStyle>
            <a:lvl1pPr marL="0" indent="0">
              <a:spcBef>
                <a:spcPts val="900"/>
              </a:spcBef>
              <a:buNone/>
              <a:defRPr sz="1200"/>
            </a:lvl1pPr>
            <a:lvl2pPr marL="171446" indent="-171446">
              <a:spcBef>
                <a:spcPts val="900"/>
              </a:spcBef>
              <a:buFont typeface="Arial" panose="020B0604020202020204" pitchFamily="34" charset="0"/>
              <a:buChar char="•"/>
              <a:defRPr sz="1200"/>
            </a:lvl2pPr>
            <a:lvl3pPr marL="342892" indent="-171446">
              <a:spcBef>
                <a:spcPts val="900"/>
              </a:spcBef>
              <a:buFont typeface="Open Sans Light" panose="020B0306030504020204" pitchFamily="34" charset="0"/>
              <a:buChar char="–"/>
              <a:defRPr sz="1200"/>
            </a:lvl3pPr>
            <a:lvl4pPr marL="514337" indent="-171446">
              <a:spcBef>
                <a:spcPts val="900"/>
              </a:spcBef>
              <a:buFont typeface="Arial" panose="020B0604020202020204" pitchFamily="34" charset="0"/>
              <a:buChar char="•"/>
              <a:defRPr sz="1200"/>
            </a:lvl4pPr>
            <a:lvl5pPr marL="685783" indent="-171446">
              <a:spcBef>
                <a:spcPts val="900"/>
              </a:spcBef>
              <a:buFont typeface="Open Sans Light" panose="020B030603050402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02659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2713" y="1452427"/>
            <a:ext cx="4126177"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33936" y="1452427"/>
            <a:ext cx="4126177"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0"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74062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2713" y="1219204"/>
            <a:ext cx="4126177"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33936" y="1219204"/>
            <a:ext cx="4126177"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133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ABEDAFB-3A3E-43CF-8136-CF0C2E48B0C2}" type="datetimeFigureOut">
              <a:rPr lang="it-IT" smtClean="0"/>
              <a:t>25/09/19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4FA258-9A3B-4044-873B-3A2C8E5C86CA}" type="slidenum">
              <a:rPr lang="it-IT" smtClean="0"/>
              <a:t>‹N›</a:t>
            </a:fld>
            <a:endParaRPr lang="it-IT"/>
          </a:p>
        </p:txBody>
      </p:sp>
    </p:spTree>
    <p:extLst>
      <p:ext uri="{BB962C8B-B14F-4D97-AF65-F5344CB8AC3E}">
        <p14:creationId xmlns:p14="http://schemas.microsoft.com/office/powerpoint/2010/main" val="2064591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42714" y="1296144"/>
            <a:ext cx="4127897" cy="230832"/>
          </a:xfrm>
        </p:spPr>
        <p:txBody>
          <a:bodyPr wrap="square" anchor="b">
            <a:spAutoFit/>
          </a:bodyPr>
          <a:lstStyle>
            <a:lvl1pPr marL="0" indent="0">
              <a:spcBef>
                <a:spcPts val="0"/>
              </a:spcBef>
              <a:buNone/>
              <a:defRPr sz="1500" b="1">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742714" y="1560285"/>
            <a:ext cx="4127897" cy="4565877"/>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30500" y="1296144"/>
            <a:ext cx="4129614" cy="230832"/>
          </a:xfrm>
        </p:spPr>
        <p:txBody>
          <a:bodyPr wrap="square" anchor="b">
            <a:spAutoFit/>
          </a:bodyPr>
          <a:lstStyle>
            <a:lvl1pPr marL="0" indent="0">
              <a:spcBef>
                <a:spcPts val="0"/>
              </a:spcBef>
              <a:buNone/>
              <a:defRPr sz="1500" b="1">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5030500" y="1560285"/>
            <a:ext cx="4129614" cy="4565877"/>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4903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42714" y="1539228"/>
            <a:ext cx="4127897" cy="230832"/>
          </a:xfrm>
        </p:spPr>
        <p:txBody>
          <a:bodyPr wrap="square" anchor="b">
            <a:spAutoFit/>
          </a:bodyPr>
          <a:lstStyle>
            <a:lvl1pPr marL="0" indent="0">
              <a:spcBef>
                <a:spcPts val="0"/>
              </a:spcBef>
              <a:buNone/>
              <a:defRPr sz="15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742714" y="1803378"/>
            <a:ext cx="4127897" cy="4368831"/>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30500" y="1539228"/>
            <a:ext cx="4129614" cy="230832"/>
          </a:xfrm>
        </p:spPr>
        <p:txBody>
          <a:bodyPr wrap="square" anchor="b">
            <a:spAutoFit/>
          </a:bodyPr>
          <a:lstStyle>
            <a:lvl1pPr marL="0" indent="0">
              <a:spcBef>
                <a:spcPts val="0"/>
              </a:spcBef>
              <a:buNone/>
              <a:defRPr sz="15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5030500" y="1803378"/>
            <a:ext cx="4129614" cy="4368831"/>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164184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873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4"/>
          <p:cNvSpPr>
            <a:spLocks noGrp="1"/>
          </p:cNvSpPr>
          <p:nvPr>
            <p:ph type="body" sz="quarter" idx="10"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000428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613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2488085" cy="3438144"/>
          </a:xfrm>
        </p:spPr>
        <p:txBody>
          <a:bodyPr lIns="182880" tIns="91440" rIns="182880" bIns="91440"/>
          <a:lstStyle>
            <a:lvl1pPr marL="0" indent="0">
              <a:buFontTx/>
              <a:buNone/>
              <a:defRPr/>
            </a:lvl1pPr>
          </a:lstStyle>
          <a:p>
            <a:r>
              <a:rPr lang="en-US"/>
              <a:t>Click icon to add picture</a:t>
            </a:r>
          </a:p>
        </p:txBody>
      </p:sp>
      <p:sp>
        <p:nvSpPr>
          <p:cNvPr id="7" name="Picture Placeholder 3"/>
          <p:cNvSpPr>
            <a:spLocks noGrp="1"/>
          </p:cNvSpPr>
          <p:nvPr>
            <p:ph type="pic" sz="quarter" idx="11"/>
          </p:nvPr>
        </p:nvSpPr>
        <p:spPr>
          <a:xfrm>
            <a:off x="2476531" y="0"/>
            <a:ext cx="2488085" cy="3438144"/>
          </a:xfrm>
        </p:spPr>
        <p:txBody>
          <a:bodyPr lIns="182880" tIns="91440" rIns="182880" bIns="91440"/>
          <a:lstStyle>
            <a:lvl1pPr marL="0" indent="0">
              <a:buFontTx/>
              <a:buNone/>
              <a:defRPr/>
            </a:lvl1pPr>
          </a:lstStyle>
          <a:p>
            <a:r>
              <a:rPr lang="en-US"/>
              <a:t>Click icon to add picture</a:t>
            </a:r>
          </a:p>
        </p:txBody>
      </p:sp>
      <p:sp>
        <p:nvSpPr>
          <p:cNvPr id="12" name="Picture Placeholder 3"/>
          <p:cNvSpPr>
            <a:spLocks noGrp="1"/>
          </p:cNvSpPr>
          <p:nvPr>
            <p:ph type="pic" sz="quarter" idx="12"/>
          </p:nvPr>
        </p:nvSpPr>
        <p:spPr>
          <a:xfrm>
            <a:off x="4953065" y="0"/>
            <a:ext cx="2488085" cy="3438144"/>
          </a:xfrm>
        </p:spPr>
        <p:txBody>
          <a:bodyPr lIns="182880" tIns="91440" rIns="182880" bIns="91440"/>
          <a:lstStyle>
            <a:lvl1pPr marL="0" indent="0">
              <a:buFontTx/>
              <a:buNone/>
              <a:defRPr/>
            </a:lvl1pPr>
          </a:lstStyle>
          <a:p>
            <a:r>
              <a:rPr lang="en-US"/>
              <a:t>Click icon to add picture</a:t>
            </a:r>
          </a:p>
        </p:txBody>
      </p:sp>
      <p:sp>
        <p:nvSpPr>
          <p:cNvPr id="13" name="Picture Placeholder 3"/>
          <p:cNvSpPr>
            <a:spLocks noGrp="1"/>
          </p:cNvSpPr>
          <p:nvPr>
            <p:ph type="pic" sz="quarter" idx="13"/>
          </p:nvPr>
        </p:nvSpPr>
        <p:spPr>
          <a:xfrm>
            <a:off x="7429594" y="0"/>
            <a:ext cx="2488085" cy="3438144"/>
          </a:xfrm>
        </p:spPr>
        <p:txBody>
          <a:bodyPr lIns="182880" tIns="91440" rIns="182880" bIns="91440"/>
          <a:lstStyle>
            <a:lvl1pPr marL="0" indent="0">
              <a:buFontTx/>
              <a:buNone/>
              <a:defRPr/>
            </a:lvl1pPr>
          </a:lstStyle>
          <a:p>
            <a:r>
              <a:rPr lang="en-US"/>
              <a:t>Click icon to add picture</a:t>
            </a:r>
          </a:p>
        </p:txBody>
      </p:sp>
      <p:sp>
        <p:nvSpPr>
          <p:cNvPr id="15" name="Picture Placeholder 3"/>
          <p:cNvSpPr>
            <a:spLocks noGrp="1"/>
          </p:cNvSpPr>
          <p:nvPr>
            <p:ph type="pic" sz="quarter" idx="15"/>
          </p:nvPr>
        </p:nvSpPr>
        <p:spPr>
          <a:xfrm>
            <a:off x="1" y="3419856"/>
            <a:ext cx="2488085" cy="3438144"/>
          </a:xfrm>
        </p:spPr>
        <p:txBody>
          <a:bodyPr lIns="182880" tIns="91440" rIns="182880" bIns="91440"/>
          <a:lstStyle>
            <a:lvl1pPr marL="0" indent="0">
              <a:buFontTx/>
              <a:buNone/>
              <a:defRPr/>
            </a:lvl1pPr>
          </a:lstStyle>
          <a:p>
            <a:r>
              <a:rPr lang="en-US"/>
              <a:t>Click icon to add picture</a:t>
            </a:r>
          </a:p>
        </p:txBody>
      </p:sp>
      <p:sp>
        <p:nvSpPr>
          <p:cNvPr id="16" name="Picture Placeholder 3"/>
          <p:cNvSpPr>
            <a:spLocks noGrp="1"/>
          </p:cNvSpPr>
          <p:nvPr>
            <p:ph type="pic" sz="quarter" idx="16"/>
          </p:nvPr>
        </p:nvSpPr>
        <p:spPr>
          <a:xfrm>
            <a:off x="2476531" y="3419856"/>
            <a:ext cx="2488085" cy="3438144"/>
          </a:xfrm>
        </p:spPr>
        <p:txBody>
          <a:bodyPr lIns="182880" tIns="91440" rIns="182880" bIns="91440"/>
          <a:lstStyle>
            <a:lvl1pPr marL="0" indent="0">
              <a:buFontTx/>
              <a:buNone/>
              <a:defRPr/>
            </a:lvl1pPr>
          </a:lstStyle>
          <a:p>
            <a:r>
              <a:rPr lang="en-US"/>
              <a:t>Click icon to add picture</a:t>
            </a:r>
          </a:p>
        </p:txBody>
      </p:sp>
      <p:sp>
        <p:nvSpPr>
          <p:cNvPr id="17" name="Picture Placeholder 3"/>
          <p:cNvSpPr>
            <a:spLocks noGrp="1"/>
          </p:cNvSpPr>
          <p:nvPr>
            <p:ph type="pic" sz="quarter" idx="17"/>
          </p:nvPr>
        </p:nvSpPr>
        <p:spPr>
          <a:xfrm>
            <a:off x="4953065" y="3419856"/>
            <a:ext cx="2488085" cy="3438144"/>
          </a:xfrm>
        </p:spPr>
        <p:txBody>
          <a:bodyPr lIns="182880" tIns="91440" rIns="182880" bIns="91440"/>
          <a:lstStyle>
            <a:lvl1pPr marL="0" indent="0">
              <a:buFontTx/>
              <a:buNone/>
              <a:defRPr/>
            </a:lvl1pPr>
          </a:lstStyle>
          <a:p>
            <a:r>
              <a:rPr lang="en-US"/>
              <a:t>Click icon to add picture</a:t>
            </a:r>
          </a:p>
        </p:txBody>
      </p:sp>
      <p:sp>
        <p:nvSpPr>
          <p:cNvPr id="18" name="Picture Placeholder 3"/>
          <p:cNvSpPr>
            <a:spLocks noGrp="1"/>
          </p:cNvSpPr>
          <p:nvPr>
            <p:ph type="pic" sz="quarter" idx="18"/>
          </p:nvPr>
        </p:nvSpPr>
        <p:spPr>
          <a:xfrm>
            <a:off x="7429594" y="3419856"/>
            <a:ext cx="2488085" cy="3438144"/>
          </a:xfrm>
        </p:spPr>
        <p:txBody>
          <a:bodyPr lIns="182880" tIns="91440" rIns="182880" bIns="91440"/>
          <a:lstStyle>
            <a:lvl1pPr marL="0" indent="0">
              <a:buFontTx/>
              <a:buNone/>
              <a:defRPr/>
            </a:lvl1pPr>
          </a:lstStyle>
          <a:p>
            <a:r>
              <a:rPr lang="en-US"/>
              <a:t>Click icon to add picture</a:t>
            </a:r>
          </a:p>
        </p:txBody>
      </p:sp>
    </p:spTree>
    <p:extLst>
      <p:ext uri="{BB962C8B-B14F-4D97-AF65-F5344CB8AC3E}">
        <p14:creationId xmlns:p14="http://schemas.microsoft.com/office/powerpoint/2010/main" val="3254317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 y="0"/>
            <a:ext cx="1983041" cy="2295144"/>
          </a:xfrm>
        </p:spPr>
        <p:txBody>
          <a:bodyPr lIns="182880" tIns="91440" rIns="182880" bIns="91440"/>
          <a:lstStyle>
            <a:lvl1pPr marL="0" indent="0">
              <a:buFontTx/>
              <a:buNone/>
              <a:defRPr/>
            </a:lvl1pPr>
          </a:lstStyle>
          <a:p>
            <a:r>
              <a:rPr lang="en-US"/>
              <a:t>Click icon to add picture</a:t>
            </a:r>
            <a:endParaRPr lang="en-US" dirty="0"/>
          </a:p>
        </p:txBody>
      </p:sp>
      <p:sp>
        <p:nvSpPr>
          <p:cNvPr id="7" name="Picture Placeholder 3"/>
          <p:cNvSpPr>
            <a:spLocks noGrp="1"/>
          </p:cNvSpPr>
          <p:nvPr>
            <p:ph type="pic" sz="quarter" idx="11"/>
          </p:nvPr>
        </p:nvSpPr>
        <p:spPr>
          <a:xfrm>
            <a:off x="1979946" y="0"/>
            <a:ext cx="1983041" cy="2295144"/>
          </a:xfrm>
        </p:spPr>
        <p:txBody>
          <a:bodyPr lIns="182880" tIns="91440" rIns="182880" bIns="91440"/>
          <a:lstStyle>
            <a:lvl1pPr marL="0" indent="0">
              <a:buFontTx/>
              <a:buNone/>
              <a:defRPr/>
            </a:lvl1pPr>
          </a:lstStyle>
          <a:p>
            <a:r>
              <a:rPr lang="en-US"/>
              <a:t>Click icon to add picture</a:t>
            </a:r>
          </a:p>
        </p:txBody>
      </p:sp>
      <p:sp>
        <p:nvSpPr>
          <p:cNvPr id="12" name="Picture Placeholder 3"/>
          <p:cNvSpPr>
            <a:spLocks noGrp="1"/>
          </p:cNvSpPr>
          <p:nvPr>
            <p:ph type="pic" sz="quarter" idx="12"/>
          </p:nvPr>
        </p:nvSpPr>
        <p:spPr>
          <a:xfrm>
            <a:off x="3959892" y="0"/>
            <a:ext cx="1983041" cy="2295144"/>
          </a:xfrm>
        </p:spPr>
        <p:txBody>
          <a:bodyPr lIns="182880" tIns="91440" rIns="182880" bIns="91440"/>
          <a:lstStyle>
            <a:lvl1pPr marL="0" indent="0">
              <a:buFontTx/>
              <a:buNone/>
              <a:defRPr/>
            </a:lvl1pPr>
          </a:lstStyle>
          <a:p>
            <a:r>
              <a:rPr lang="en-US"/>
              <a:t>Click icon to add picture</a:t>
            </a:r>
          </a:p>
        </p:txBody>
      </p:sp>
      <p:sp>
        <p:nvSpPr>
          <p:cNvPr id="13" name="Picture Placeholder 3"/>
          <p:cNvSpPr>
            <a:spLocks noGrp="1"/>
          </p:cNvSpPr>
          <p:nvPr>
            <p:ph type="pic" sz="quarter" idx="13"/>
          </p:nvPr>
        </p:nvSpPr>
        <p:spPr>
          <a:xfrm>
            <a:off x="5939842" y="0"/>
            <a:ext cx="1983041" cy="2295144"/>
          </a:xfrm>
        </p:spPr>
        <p:txBody>
          <a:bodyPr lIns="182880" tIns="91440" rIns="182880" bIns="91440"/>
          <a:lstStyle>
            <a:lvl1pPr marL="0" indent="0">
              <a:buFontTx/>
              <a:buNone/>
              <a:defRPr/>
            </a:lvl1pPr>
          </a:lstStyle>
          <a:p>
            <a:r>
              <a:rPr lang="en-US"/>
              <a:t>Click icon to add picture</a:t>
            </a:r>
          </a:p>
        </p:txBody>
      </p:sp>
      <p:sp>
        <p:nvSpPr>
          <p:cNvPr id="14" name="Picture Placeholder 3"/>
          <p:cNvSpPr>
            <a:spLocks noGrp="1"/>
          </p:cNvSpPr>
          <p:nvPr>
            <p:ph type="pic" sz="quarter" idx="14"/>
          </p:nvPr>
        </p:nvSpPr>
        <p:spPr>
          <a:xfrm>
            <a:off x="7919784" y="0"/>
            <a:ext cx="1983041" cy="2295144"/>
          </a:xfrm>
        </p:spPr>
        <p:txBody>
          <a:bodyPr lIns="182880" tIns="91440" rIns="182880" bIns="91440"/>
          <a:lstStyle>
            <a:lvl1pPr marL="0" indent="0">
              <a:buFontTx/>
              <a:buNone/>
              <a:defRPr/>
            </a:lvl1pPr>
          </a:lstStyle>
          <a:p>
            <a:r>
              <a:rPr lang="en-US"/>
              <a:t>Click icon to add picture</a:t>
            </a:r>
          </a:p>
        </p:txBody>
      </p:sp>
      <p:sp>
        <p:nvSpPr>
          <p:cNvPr id="15" name="Picture Placeholder 3"/>
          <p:cNvSpPr>
            <a:spLocks noGrp="1"/>
          </p:cNvSpPr>
          <p:nvPr>
            <p:ph type="pic" sz="quarter" idx="15"/>
          </p:nvPr>
        </p:nvSpPr>
        <p:spPr>
          <a:xfrm>
            <a:off x="2" y="2281428"/>
            <a:ext cx="1983041" cy="2295144"/>
          </a:xfrm>
        </p:spPr>
        <p:txBody>
          <a:bodyPr lIns="182880" tIns="91440" rIns="182880" bIns="91440"/>
          <a:lstStyle>
            <a:lvl1pPr marL="0" indent="0">
              <a:buFontTx/>
              <a:buNone/>
              <a:defRPr/>
            </a:lvl1pPr>
          </a:lstStyle>
          <a:p>
            <a:r>
              <a:rPr lang="en-US"/>
              <a:t>Click icon to add picture</a:t>
            </a:r>
            <a:endParaRPr lang="en-US" dirty="0"/>
          </a:p>
        </p:txBody>
      </p:sp>
      <p:sp>
        <p:nvSpPr>
          <p:cNvPr id="16" name="Picture Placeholder 3"/>
          <p:cNvSpPr>
            <a:spLocks noGrp="1"/>
          </p:cNvSpPr>
          <p:nvPr>
            <p:ph type="pic" sz="quarter" idx="16"/>
          </p:nvPr>
        </p:nvSpPr>
        <p:spPr>
          <a:xfrm>
            <a:off x="1979946" y="2281428"/>
            <a:ext cx="1983041" cy="2295144"/>
          </a:xfrm>
        </p:spPr>
        <p:txBody>
          <a:bodyPr lIns="182880" tIns="91440" rIns="182880" bIns="91440"/>
          <a:lstStyle>
            <a:lvl1pPr marL="0" indent="0">
              <a:buFontTx/>
              <a:buNone/>
              <a:defRPr/>
            </a:lvl1pPr>
          </a:lstStyle>
          <a:p>
            <a:r>
              <a:rPr lang="en-US"/>
              <a:t>Click icon to add picture</a:t>
            </a:r>
          </a:p>
        </p:txBody>
      </p:sp>
      <p:sp>
        <p:nvSpPr>
          <p:cNvPr id="17" name="Picture Placeholder 3"/>
          <p:cNvSpPr>
            <a:spLocks noGrp="1"/>
          </p:cNvSpPr>
          <p:nvPr>
            <p:ph type="pic" sz="quarter" idx="17"/>
          </p:nvPr>
        </p:nvSpPr>
        <p:spPr>
          <a:xfrm>
            <a:off x="3959892" y="2281428"/>
            <a:ext cx="1983041" cy="2295144"/>
          </a:xfrm>
        </p:spPr>
        <p:txBody>
          <a:bodyPr lIns="182880" tIns="91440" rIns="182880" bIns="91440"/>
          <a:lstStyle>
            <a:lvl1pPr marL="0" indent="0">
              <a:buFontTx/>
              <a:buNone/>
              <a:defRPr/>
            </a:lvl1pPr>
          </a:lstStyle>
          <a:p>
            <a:r>
              <a:rPr lang="en-US"/>
              <a:t>Click icon to add picture</a:t>
            </a:r>
          </a:p>
        </p:txBody>
      </p:sp>
      <p:sp>
        <p:nvSpPr>
          <p:cNvPr id="18" name="Picture Placeholder 3"/>
          <p:cNvSpPr>
            <a:spLocks noGrp="1"/>
          </p:cNvSpPr>
          <p:nvPr>
            <p:ph type="pic" sz="quarter" idx="18"/>
          </p:nvPr>
        </p:nvSpPr>
        <p:spPr>
          <a:xfrm>
            <a:off x="5939842" y="2281428"/>
            <a:ext cx="1983041" cy="2295144"/>
          </a:xfrm>
        </p:spPr>
        <p:txBody>
          <a:bodyPr lIns="182880" tIns="91440" rIns="182880" bIns="91440"/>
          <a:lstStyle>
            <a:lvl1pPr marL="0" indent="0">
              <a:buFontTx/>
              <a:buNone/>
              <a:defRPr/>
            </a:lvl1pPr>
          </a:lstStyle>
          <a:p>
            <a:r>
              <a:rPr lang="en-US"/>
              <a:t>Click icon to add picture</a:t>
            </a:r>
          </a:p>
        </p:txBody>
      </p:sp>
      <p:sp>
        <p:nvSpPr>
          <p:cNvPr id="19" name="Picture Placeholder 3"/>
          <p:cNvSpPr>
            <a:spLocks noGrp="1"/>
          </p:cNvSpPr>
          <p:nvPr>
            <p:ph type="pic" sz="quarter" idx="19"/>
          </p:nvPr>
        </p:nvSpPr>
        <p:spPr>
          <a:xfrm>
            <a:off x="7919784" y="2281428"/>
            <a:ext cx="1983041" cy="2295144"/>
          </a:xfrm>
        </p:spPr>
        <p:txBody>
          <a:bodyPr lIns="182880" tIns="91440" rIns="182880" bIns="91440"/>
          <a:lstStyle>
            <a:lvl1pPr marL="0" indent="0">
              <a:buFontTx/>
              <a:buNone/>
              <a:defRPr/>
            </a:lvl1pPr>
          </a:lstStyle>
          <a:p>
            <a:r>
              <a:rPr lang="en-US"/>
              <a:t>Click icon to add picture</a:t>
            </a:r>
          </a:p>
        </p:txBody>
      </p:sp>
      <p:sp>
        <p:nvSpPr>
          <p:cNvPr id="20" name="Picture Placeholder 3"/>
          <p:cNvSpPr>
            <a:spLocks noGrp="1"/>
          </p:cNvSpPr>
          <p:nvPr>
            <p:ph type="pic" sz="quarter" idx="20"/>
          </p:nvPr>
        </p:nvSpPr>
        <p:spPr>
          <a:xfrm>
            <a:off x="2" y="4562856"/>
            <a:ext cx="1983041" cy="2295144"/>
          </a:xfrm>
        </p:spPr>
        <p:txBody>
          <a:bodyPr lIns="182880" tIns="91440" rIns="182880" bIns="91440"/>
          <a:lstStyle>
            <a:lvl1pPr marL="0" indent="0">
              <a:buFontTx/>
              <a:buNone/>
              <a:defRPr/>
            </a:lvl1pPr>
          </a:lstStyle>
          <a:p>
            <a:r>
              <a:rPr lang="en-US"/>
              <a:t>Click icon to add picture</a:t>
            </a:r>
          </a:p>
        </p:txBody>
      </p:sp>
      <p:sp>
        <p:nvSpPr>
          <p:cNvPr id="21" name="Picture Placeholder 3"/>
          <p:cNvSpPr>
            <a:spLocks noGrp="1"/>
          </p:cNvSpPr>
          <p:nvPr>
            <p:ph type="pic" sz="quarter" idx="21"/>
          </p:nvPr>
        </p:nvSpPr>
        <p:spPr>
          <a:xfrm>
            <a:off x="1987377" y="4562856"/>
            <a:ext cx="1983041" cy="2295144"/>
          </a:xfrm>
        </p:spPr>
        <p:txBody>
          <a:bodyPr lIns="182880" tIns="91440" rIns="182880" bIns="91440"/>
          <a:lstStyle>
            <a:lvl1pPr marL="0" indent="0">
              <a:buFontTx/>
              <a:buNone/>
              <a:defRPr/>
            </a:lvl1pPr>
          </a:lstStyle>
          <a:p>
            <a:r>
              <a:rPr lang="en-US"/>
              <a:t>Click icon to add picture</a:t>
            </a:r>
          </a:p>
        </p:txBody>
      </p:sp>
      <p:sp>
        <p:nvSpPr>
          <p:cNvPr id="22" name="Picture Placeholder 3"/>
          <p:cNvSpPr>
            <a:spLocks noGrp="1"/>
          </p:cNvSpPr>
          <p:nvPr>
            <p:ph type="pic" sz="quarter" idx="22"/>
          </p:nvPr>
        </p:nvSpPr>
        <p:spPr>
          <a:xfrm>
            <a:off x="3967319" y="4562856"/>
            <a:ext cx="1983041" cy="2295144"/>
          </a:xfrm>
        </p:spPr>
        <p:txBody>
          <a:bodyPr lIns="182880" tIns="91440" rIns="182880" bIns="91440"/>
          <a:lstStyle>
            <a:lvl1pPr marL="0" indent="0">
              <a:buFontTx/>
              <a:buNone/>
              <a:defRPr/>
            </a:lvl1pPr>
          </a:lstStyle>
          <a:p>
            <a:r>
              <a:rPr lang="en-US"/>
              <a:t>Click icon to add picture</a:t>
            </a:r>
          </a:p>
        </p:txBody>
      </p:sp>
      <p:sp>
        <p:nvSpPr>
          <p:cNvPr id="23" name="Picture Placeholder 3"/>
          <p:cNvSpPr>
            <a:spLocks noGrp="1"/>
          </p:cNvSpPr>
          <p:nvPr>
            <p:ph type="pic" sz="quarter" idx="23"/>
          </p:nvPr>
        </p:nvSpPr>
        <p:spPr>
          <a:xfrm>
            <a:off x="5947269" y="4562856"/>
            <a:ext cx="1983041" cy="2295144"/>
          </a:xfrm>
        </p:spPr>
        <p:txBody>
          <a:bodyPr lIns="182880" tIns="91440" rIns="182880" bIns="91440"/>
          <a:lstStyle>
            <a:lvl1pPr marL="0" indent="0">
              <a:buFontTx/>
              <a:buNone/>
              <a:defRPr/>
            </a:lvl1pPr>
          </a:lstStyle>
          <a:p>
            <a:r>
              <a:rPr lang="en-US"/>
              <a:t>Click icon to add picture</a:t>
            </a:r>
          </a:p>
        </p:txBody>
      </p:sp>
      <p:sp>
        <p:nvSpPr>
          <p:cNvPr id="24" name="Picture Placeholder 3"/>
          <p:cNvSpPr>
            <a:spLocks noGrp="1"/>
          </p:cNvSpPr>
          <p:nvPr>
            <p:ph type="pic" sz="quarter" idx="24"/>
          </p:nvPr>
        </p:nvSpPr>
        <p:spPr>
          <a:xfrm>
            <a:off x="7919784" y="4562856"/>
            <a:ext cx="1983041" cy="2295144"/>
          </a:xfrm>
        </p:spPr>
        <p:txBody>
          <a:bodyPr lIns="182880" tIns="91440" rIns="182880" bIns="91440"/>
          <a:lstStyle>
            <a:lvl1pPr marL="0" indent="0">
              <a:buFontTx/>
              <a:buNone/>
              <a:defRPr/>
            </a:lvl1pPr>
          </a:lstStyle>
          <a:p>
            <a:r>
              <a:rPr lang="en-US"/>
              <a:t>Click icon to add picture</a:t>
            </a:r>
          </a:p>
        </p:txBody>
      </p:sp>
    </p:spTree>
    <p:extLst>
      <p:ext uri="{BB962C8B-B14F-4D97-AF65-F5344CB8AC3E}">
        <p14:creationId xmlns:p14="http://schemas.microsoft.com/office/powerpoint/2010/main" val="3869959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 y="0"/>
            <a:ext cx="1663675" cy="1728216"/>
          </a:xfrm>
        </p:spPr>
        <p:txBody>
          <a:bodyPr lIns="182880" tIns="91440" rIns="182880" bIns="91440"/>
          <a:lstStyle>
            <a:lvl1pPr marL="0" indent="0">
              <a:buFontTx/>
              <a:buNone/>
              <a:defRPr/>
            </a:lvl1pPr>
          </a:lstStyle>
          <a:p>
            <a:r>
              <a:rPr lang="en-US"/>
              <a:t>Click icon to add picture</a:t>
            </a:r>
          </a:p>
        </p:txBody>
      </p:sp>
      <p:sp>
        <p:nvSpPr>
          <p:cNvPr id="7" name="Picture Placeholder 3"/>
          <p:cNvSpPr>
            <a:spLocks noGrp="1"/>
          </p:cNvSpPr>
          <p:nvPr>
            <p:ph type="pic" sz="quarter" idx="11"/>
          </p:nvPr>
        </p:nvSpPr>
        <p:spPr>
          <a:xfrm>
            <a:off x="1647830" y="0"/>
            <a:ext cx="1663675" cy="1728216"/>
          </a:xfrm>
        </p:spPr>
        <p:txBody>
          <a:bodyPr lIns="182880" tIns="91440" rIns="182880" bIns="91440"/>
          <a:lstStyle>
            <a:lvl1pPr marL="0" indent="0">
              <a:buFontTx/>
              <a:buNone/>
              <a:defRPr/>
            </a:lvl1pPr>
          </a:lstStyle>
          <a:p>
            <a:r>
              <a:rPr lang="en-US"/>
              <a:t>Click icon to add picture</a:t>
            </a:r>
          </a:p>
        </p:txBody>
      </p:sp>
      <p:sp>
        <p:nvSpPr>
          <p:cNvPr id="12" name="Picture Placeholder 3"/>
          <p:cNvSpPr>
            <a:spLocks noGrp="1"/>
          </p:cNvSpPr>
          <p:nvPr>
            <p:ph type="pic" sz="quarter" idx="12"/>
          </p:nvPr>
        </p:nvSpPr>
        <p:spPr>
          <a:xfrm>
            <a:off x="3295663" y="0"/>
            <a:ext cx="1663675" cy="1728216"/>
          </a:xfrm>
        </p:spPr>
        <p:txBody>
          <a:bodyPr lIns="182880" tIns="91440" rIns="182880" bIns="91440"/>
          <a:lstStyle>
            <a:lvl1pPr marL="0" indent="0">
              <a:buFontTx/>
              <a:buNone/>
              <a:defRPr/>
            </a:lvl1pPr>
          </a:lstStyle>
          <a:p>
            <a:r>
              <a:rPr lang="en-US"/>
              <a:t>Click icon to add picture</a:t>
            </a:r>
          </a:p>
        </p:txBody>
      </p:sp>
      <p:sp>
        <p:nvSpPr>
          <p:cNvPr id="13" name="Picture Placeholder 3"/>
          <p:cNvSpPr>
            <a:spLocks noGrp="1"/>
          </p:cNvSpPr>
          <p:nvPr>
            <p:ph type="pic" sz="quarter" idx="13"/>
          </p:nvPr>
        </p:nvSpPr>
        <p:spPr>
          <a:xfrm>
            <a:off x="4943490" y="0"/>
            <a:ext cx="1663675" cy="1728216"/>
          </a:xfrm>
        </p:spPr>
        <p:txBody>
          <a:bodyPr lIns="182880" tIns="91440" rIns="182880" bIns="91440"/>
          <a:lstStyle>
            <a:lvl1pPr marL="0" indent="0">
              <a:buFontTx/>
              <a:buNone/>
              <a:defRPr/>
            </a:lvl1pPr>
          </a:lstStyle>
          <a:p>
            <a:r>
              <a:rPr lang="en-US"/>
              <a:t>Click icon to add picture</a:t>
            </a:r>
          </a:p>
        </p:txBody>
      </p:sp>
      <p:sp>
        <p:nvSpPr>
          <p:cNvPr id="14" name="Picture Placeholder 3"/>
          <p:cNvSpPr>
            <a:spLocks noGrp="1"/>
          </p:cNvSpPr>
          <p:nvPr>
            <p:ph type="pic" sz="quarter" idx="14"/>
          </p:nvPr>
        </p:nvSpPr>
        <p:spPr>
          <a:xfrm>
            <a:off x="8239150" y="0"/>
            <a:ext cx="1663675" cy="1728216"/>
          </a:xfrm>
        </p:spPr>
        <p:txBody>
          <a:bodyPr lIns="182880" tIns="91440" rIns="182880" bIns="91440"/>
          <a:lstStyle>
            <a:lvl1pPr marL="0" indent="0">
              <a:buFontTx/>
              <a:buNone/>
              <a:defRPr/>
            </a:lvl1pPr>
          </a:lstStyle>
          <a:p>
            <a:r>
              <a:rPr lang="en-US"/>
              <a:t>Click icon to add picture</a:t>
            </a:r>
          </a:p>
        </p:txBody>
      </p:sp>
      <p:sp>
        <p:nvSpPr>
          <p:cNvPr id="25" name="Picture Placeholder 3"/>
          <p:cNvSpPr>
            <a:spLocks noGrp="1"/>
          </p:cNvSpPr>
          <p:nvPr>
            <p:ph type="pic" sz="quarter" idx="25"/>
          </p:nvPr>
        </p:nvSpPr>
        <p:spPr>
          <a:xfrm>
            <a:off x="6591324" y="0"/>
            <a:ext cx="1663675" cy="1728216"/>
          </a:xfrm>
        </p:spPr>
        <p:txBody>
          <a:bodyPr lIns="182880" tIns="91440" rIns="182880" bIns="91440"/>
          <a:lstStyle>
            <a:lvl1pPr marL="0" indent="0">
              <a:buFontTx/>
              <a:buNone/>
              <a:defRPr/>
            </a:lvl1pPr>
          </a:lstStyle>
          <a:p>
            <a:r>
              <a:rPr lang="en-US"/>
              <a:t>Click icon to add picture</a:t>
            </a:r>
          </a:p>
        </p:txBody>
      </p:sp>
      <p:sp>
        <p:nvSpPr>
          <p:cNvPr id="28" name="Picture Placeholder 3"/>
          <p:cNvSpPr>
            <a:spLocks noGrp="1"/>
          </p:cNvSpPr>
          <p:nvPr>
            <p:ph type="pic" sz="quarter" idx="26"/>
          </p:nvPr>
        </p:nvSpPr>
        <p:spPr>
          <a:xfrm>
            <a:off x="2" y="1709928"/>
            <a:ext cx="1663675" cy="1728216"/>
          </a:xfrm>
        </p:spPr>
        <p:txBody>
          <a:bodyPr lIns="182880" tIns="91440" rIns="182880" bIns="91440"/>
          <a:lstStyle>
            <a:lvl1pPr marL="0" indent="0">
              <a:buFontTx/>
              <a:buNone/>
              <a:defRPr/>
            </a:lvl1pPr>
          </a:lstStyle>
          <a:p>
            <a:r>
              <a:rPr lang="en-US"/>
              <a:t>Click icon to add picture</a:t>
            </a:r>
          </a:p>
        </p:txBody>
      </p:sp>
      <p:sp>
        <p:nvSpPr>
          <p:cNvPr id="29" name="Picture Placeholder 3"/>
          <p:cNvSpPr>
            <a:spLocks noGrp="1"/>
          </p:cNvSpPr>
          <p:nvPr>
            <p:ph type="pic" sz="quarter" idx="27"/>
          </p:nvPr>
        </p:nvSpPr>
        <p:spPr>
          <a:xfrm>
            <a:off x="1647830" y="1709928"/>
            <a:ext cx="1663675" cy="1728216"/>
          </a:xfrm>
        </p:spPr>
        <p:txBody>
          <a:bodyPr lIns="182880" tIns="91440" rIns="182880" bIns="91440"/>
          <a:lstStyle>
            <a:lvl1pPr marL="0" indent="0">
              <a:buFontTx/>
              <a:buNone/>
              <a:defRPr/>
            </a:lvl1pPr>
          </a:lstStyle>
          <a:p>
            <a:r>
              <a:rPr lang="en-US"/>
              <a:t>Click icon to add picture</a:t>
            </a:r>
          </a:p>
        </p:txBody>
      </p:sp>
      <p:sp>
        <p:nvSpPr>
          <p:cNvPr id="30" name="Picture Placeholder 3"/>
          <p:cNvSpPr>
            <a:spLocks noGrp="1"/>
          </p:cNvSpPr>
          <p:nvPr>
            <p:ph type="pic" sz="quarter" idx="28"/>
          </p:nvPr>
        </p:nvSpPr>
        <p:spPr>
          <a:xfrm>
            <a:off x="3295663" y="1709928"/>
            <a:ext cx="1663675" cy="1728216"/>
          </a:xfrm>
        </p:spPr>
        <p:txBody>
          <a:bodyPr lIns="182880" tIns="91440" rIns="182880" bIns="91440"/>
          <a:lstStyle>
            <a:lvl1pPr marL="0" indent="0">
              <a:buFontTx/>
              <a:buNone/>
              <a:defRPr/>
            </a:lvl1pPr>
          </a:lstStyle>
          <a:p>
            <a:r>
              <a:rPr lang="en-US"/>
              <a:t>Click icon to add picture</a:t>
            </a:r>
          </a:p>
        </p:txBody>
      </p:sp>
      <p:sp>
        <p:nvSpPr>
          <p:cNvPr id="31" name="Picture Placeholder 3"/>
          <p:cNvSpPr>
            <a:spLocks noGrp="1"/>
          </p:cNvSpPr>
          <p:nvPr>
            <p:ph type="pic" sz="quarter" idx="29"/>
          </p:nvPr>
        </p:nvSpPr>
        <p:spPr>
          <a:xfrm>
            <a:off x="4943490" y="1709928"/>
            <a:ext cx="1663675" cy="1728216"/>
          </a:xfrm>
        </p:spPr>
        <p:txBody>
          <a:bodyPr lIns="182880" tIns="91440" rIns="182880" bIns="91440"/>
          <a:lstStyle>
            <a:lvl1pPr marL="0" indent="0">
              <a:buFontTx/>
              <a:buNone/>
              <a:defRPr/>
            </a:lvl1pPr>
          </a:lstStyle>
          <a:p>
            <a:r>
              <a:rPr lang="en-US"/>
              <a:t>Click icon to add picture</a:t>
            </a:r>
          </a:p>
        </p:txBody>
      </p:sp>
      <p:sp>
        <p:nvSpPr>
          <p:cNvPr id="32" name="Picture Placeholder 3"/>
          <p:cNvSpPr>
            <a:spLocks noGrp="1"/>
          </p:cNvSpPr>
          <p:nvPr>
            <p:ph type="pic" sz="quarter" idx="30"/>
          </p:nvPr>
        </p:nvSpPr>
        <p:spPr>
          <a:xfrm>
            <a:off x="8239150" y="1709928"/>
            <a:ext cx="1663675" cy="1728216"/>
          </a:xfrm>
        </p:spPr>
        <p:txBody>
          <a:bodyPr lIns="182880" tIns="91440" rIns="182880" bIns="91440"/>
          <a:lstStyle>
            <a:lvl1pPr marL="0" indent="0">
              <a:buFontTx/>
              <a:buNone/>
              <a:defRPr/>
            </a:lvl1pPr>
          </a:lstStyle>
          <a:p>
            <a:r>
              <a:rPr lang="en-US"/>
              <a:t>Click icon to add picture</a:t>
            </a:r>
          </a:p>
        </p:txBody>
      </p:sp>
      <p:sp>
        <p:nvSpPr>
          <p:cNvPr id="33" name="Picture Placeholder 3"/>
          <p:cNvSpPr>
            <a:spLocks noGrp="1"/>
          </p:cNvSpPr>
          <p:nvPr>
            <p:ph type="pic" sz="quarter" idx="31"/>
          </p:nvPr>
        </p:nvSpPr>
        <p:spPr>
          <a:xfrm>
            <a:off x="6591324" y="1709928"/>
            <a:ext cx="1663675" cy="1728216"/>
          </a:xfrm>
        </p:spPr>
        <p:txBody>
          <a:bodyPr lIns="182880" tIns="91440" rIns="182880" bIns="91440"/>
          <a:lstStyle>
            <a:lvl1pPr marL="0" indent="0">
              <a:buFontTx/>
              <a:buNone/>
              <a:defRPr/>
            </a:lvl1pPr>
          </a:lstStyle>
          <a:p>
            <a:r>
              <a:rPr lang="en-US"/>
              <a:t>Click icon to add picture</a:t>
            </a:r>
          </a:p>
        </p:txBody>
      </p:sp>
      <p:sp>
        <p:nvSpPr>
          <p:cNvPr id="34" name="Picture Placeholder 3"/>
          <p:cNvSpPr>
            <a:spLocks noGrp="1"/>
          </p:cNvSpPr>
          <p:nvPr>
            <p:ph type="pic" sz="quarter" idx="32"/>
          </p:nvPr>
        </p:nvSpPr>
        <p:spPr>
          <a:xfrm>
            <a:off x="2" y="3419856"/>
            <a:ext cx="1663675" cy="1728216"/>
          </a:xfrm>
        </p:spPr>
        <p:txBody>
          <a:bodyPr lIns="182880" tIns="91440" rIns="182880" bIns="91440"/>
          <a:lstStyle>
            <a:lvl1pPr marL="0" indent="0">
              <a:buFontTx/>
              <a:buNone/>
              <a:defRPr/>
            </a:lvl1pPr>
          </a:lstStyle>
          <a:p>
            <a:r>
              <a:rPr lang="en-US"/>
              <a:t>Click icon to add picture</a:t>
            </a:r>
          </a:p>
        </p:txBody>
      </p:sp>
      <p:sp>
        <p:nvSpPr>
          <p:cNvPr id="35" name="Picture Placeholder 3"/>
          <p:cNvSpPr>
            <a:spLocks noGrp="1"/>
          </p:cNvSpPr>
          <p:nvPr>
            <p:ph type="pic" sz="quarter" idx="33"/>
          </p:nvPr>
        </p:nvSpPr>
        <p:spPr>
          <a:xfrm>
            <a:off x="1647830" y="3419856"/>
            <a:ext cx="1663675" cy="1728216"/>
          </a:xfrm>
        </p:spPr>
        <p:txBody>
          <a:bodyPr lIns="182880" tIns="91440" rIns="182880" bIns="91440"/>
          <a:lstStyle>
            <a:lvl1pPr marL="0" indent="0">
              <a:buFontTx/>
              <a:buNone/>
              <a:defRPr/>
            </a:lvl1pPr>
          </a:lstStyle>
          <a:p>
            <a:r>
              <a:rPr lang="en-US"/>
              <a:t>Click icon to add picture</a:t>
            </a:r>
          </a:p>
        </p:txBody>
      </p:sp>
      <p:sp>
        <p:nvSpPr>
          <p:cNvPr id="36" name="Picture Placeholder 3"/>
          <p:cNvSpPr>
            <a:spLocks noGrp="1"/>
          </p:cNvSpPr>
          <p:nvPr>
            <p:ph type="pic" sz="quarter" idx="34"/>
          </p:nvPr>
        </p:nvSpPr>
        <p:spPr>
          <a:xfrm>
            <a:off x="3295663" y="3419856"/>
            <a:ext cx="1663675" cy="1728216"/>
          </a:xfrm>
        </p:spPr>
        <p:txBody>
          <a:bodyPr lIns="182880" tIns="91440" rIns="182880" bIns="91440"/>
          <a:lstStyle>
            <a:lvl1pPr marL="0" indent="0">
              <a:buFontTx/>
              <a:buNone/>
              <a:defRPr/>
            </a:lvl1pPr>
          </a:lstStyle>
          <a:p>
            <a:r>
              <a:rPr lang="en-US"/>
              <a:t>Click icon to add picture</a:t>
            </a:r>
          </a:p>
        </p:txBody>
      </p:sp>
      <p:sp>
        <p:nvSpPr>
          <p:cNvPr id="37" name="Picture Placeholder 3"/>
          <p:cNvSpPr>
            <a:spLocks noGrp="1"/>
          </p:cNvSpPr>
          <p:nvPr>
            <p:ph type="pic" sz="quarter" idx="35"/>
          </p:nvPr>
        </p:nvSpPr>
        <p:spPr>
          <a:xfrm>
            <a:off x="4943490" y="3419856"/>
            <a:ext cx="1663675" cy="1728216"/>
          </a:xfrm>
        </p:spPr>
        <p:txBody>
          <a:bodyPr lIns="182880" tIns="91440" rIns="182880" bIns="91440"/>
          <a:lstStyle>
            <a:lvl1pPr marL="0" indent="0">
              <a:buFontTx/>
              <a:buNone/>
              <a:defRPr/>
            </a:lvl1pPr>
          </a:lstStyle>
          <a:p>
            <a:r>
              <a:rPr lang="en-US"/>
              <a:t>Click icon to add picture</a:t>
            </a:r>
          </a:p>
        </p:txBody>
      </p:sp>
      <p:sp>
        <p:nvSpPr>
          <p:cNvPr id="38" name="Picture Placeholder 3"/>
          <p:cNvSpPr>
            <a:spLocks noGrp="1"/>
          </p:cNvSpPr>
          <p:nvPr>
            <p:ph type="pic" sz="quarter" idx="36"/>
          </p:nvPr>
        </p:nvSpPr>
        <p:spPr>
          <a:xfrm>
            <a:off x="8239150" y="3419856"/>
            <a:ext cx="1663675" cy="1728216"/>
          </a:xfrm>
        </p:spPr>
        <p:txBody>
          <a:bodyPr lIns="182880" tIns="91440" rIns="182880" bIns="91440"/>
          <a:lstStyle>
            <a:lvl1pPr marL="0" indent="0">
              <a:buFontTx/>
              <a:buNone/>
              <a:defRPr/>
            </a:lvl1pPr>
          </a:lstStyle>
          <a:p>
            <a:r>
              <a:rPr lang="en-US"/>
              <a:t>Click icon to add picture</a:t>
            </a:r>
          </a:p>
        </p:txBody>
      </p:sp>
      <p:sp>
        <p:nvSpPr>
          <p:cNvPr id="39" name="Picture Placeholder 3"/>
          <p:cNvSpPr>
            <a:spLocks noGrp="1"/>
          </p:cNvSpPr>
          <p:nvPr>
            <p:ph type="pic" sz="quarter" idx="37"/>
          </p:nvPr>
        </p:nvSpPr>
        <p:spPr>
          <a:xfrm>
            <a:off x="6591324" y="3419856"/>
            <a:ext cx="1663675" cy="1728216"/>
          </a:xfrm>
        </p:spPr>
        <p:txBody>
          <a:bodyPr lIns="182880" tIns="91440" rIns="182880" bIns="91440"/>
          <a:lstStyle>
            <a:lvl1pPr marL="0" indent="0">
              <a:buFontTx/>
              <a:buNone/>
              <a:defRPr/>
            </a:lvl1pPr>
          </a:lstStyle>
          <a:p>
            <a:r>
              <a:rPr lang="en-US"/>
              <a:t>Click icon to add picture</a:t>
            </a:r>
          </a:p>
        </p:txBody>
      </p:sp>
      <p:sp>
        <p:nvSpPr>
          <p:cNvPr id="40" name="Picture Placeholder 3"/>
          <p:cNvSpPr>
            <a:spLocks noGrp="1"/>
          </p:cNvSpPr>
          <p:nvPr>
            <p:ph type="pic" sz="quarter" idx="38"/>
          </p:nvPr>
        </p:nvSpPr>
        <p:spPr>
          <a:xfrm>
            <a:off x="2" y="5129784"/>
            <a:ext cx="1663675" cy="1728216"/>
          </a:xfrm>
        </p:spPr>
        <p:txBody>
          <a:bodyPr lIns="182880" tIns="91440" rIns="182880" bIns="91440"/>
          <a:lstStyle>
            <a:lvl1pPr marL="0" indent="0">
              <a:buFontTx/>
              <a:buNone/>
              <a:defRPr/>
            </a:lvl1pPr>
          </a:lstStyle>
          <a:p>
            <a:r>
              <a:rPr lang="en-US"/>
              <a:t>Click icon to add picture</a:t>
            </a:r>
          </a:p>
        </p:txBody>
      </p:sp>
      <p:sp>
        <p:nvSpPr>
          <p:cNvPr id="41" name="Picture Placeholder 3"/>
          <p:cNvSpPr>
            <a:spLocks noGrp="1"/>
          </p:cNvSpPr>
          <p:nvPr>
            <p:ph type="pic" sz="quarter" idx="39"/>
          </p:nvPr>
        </p:nvSpPr>
        <p:spPr>
          <a:xfrm>
            <a:off x="1647830" y="5129784"/>
            <a:ext cx="1663675" cy="1728216"/>
          </a:xfrm>
        </p:spPr>
        <p:txBody>
          <a:bodyPr lIns="182880" tIns="91440" rIns="182880" bIns="91440"/>
          <a:lstStyle>
            <a:lvl1pPr marL="0" indent="0">
              <a:buFontTx/>
              <a:buNone/>
              <a:defRPr/>
            </a:lvl1pPr>
          </a:lstStyle>
          <a:p>
            <a:r>
              <a:rPr lang="en-US"/>
              <a:t>Click icon to add picture</a:t>
            </a:r>
          </a:p>
        </p:txBody>
      </p:sp>
      <p:sp>
        <p:nvSpPr>
          <p:cNvPr id="42" name="Picture Placeholder 3"/>
          <p:cNvSpPr>
            <a:spLocks noGrp="1"/>
          </p:cNvSpPr>
          <p:nvPr>
            <p:ph type="pic" sz="quarter" idx="40"/>
          </p:nvPr>
        </p:nvSpPr>
        <p:spPr>
          <a:xfrm>
            <a:off x="3295663" y="5129784"/>
            <a:ext cx="1663675" cy="1728216"/>
          </a:xfrm>
        </p:spPr>
        <p:txBody>
          <a:bodyPr lIns="182880" tIns="91440" rIns="182880" bIns="91440"/>
          <a:lstStyle>
            <a:lvl1pPr marL="0" indent="0">
              <a:buFontTx/>
              <a:buNone/>
              <a:defRPr/>
            </a:lvl1pPr>
          </a:lstStyle>
          <a:p>
            <a:r>
              <a:rPr lang="en-US"/>
              <a:t>Click icon to add picture</a:t>
            </a:r>
          </a:p>
        </p:txBody>
      </p:sp>
      <p:sp>
        <p:nvSpPr>
          <p:cNvPr id="43" name="Picture Placeholder 3"/>
          <p:cNvSpPr>
            <a:spLocks noGrp="1"/>
          </p:cNvSpPr>
          <p:nvPr>
            <p:ph type="pic" sz="quarter" idx="41"/>
          </p:nvPr>
        </p:nvSpPr>
        <p:spPr>
          <a:xfrm>
            <a:off x="4943490" y="5129784"/>
            <a:ext cx="1663675" cy="1728216"/>
          </a:xfrm>
        </p:spPr>
        <p:txBody>
          <a:bodyPr lIns="182880" tIns="91440" rIns="182880" bIns="91440"/>
          <a:lstStyle>
            <a:lvl1pPr marL="0" indent="0">
              <a:buFontTx/>
              <a:buNone/>
              <a:defRPr/>
            </a:lvl1pPr>
          </a:lstStyle>
          <a:p>
            <a:r>
              <a:rPr lang="en-US"/>
              <a:t>Click icon to add picture</a:t>
            </a:r>
          </a:p>
        </p:txBody>
      </p:sp>
      <p:sp>
        <p:nvSpPr>
          <p:cNvPr id="44" name="Picture Placeholder 3"/>
          <p:cNvSpPr>
            <a:spLocks noGrp="1"/>
          </p:cNvSpPr>
          <p:nvPr>
            <p:ph type="pic" sz="quarter" idx="42"/>
          </p:nvPr>
        </p:nvSpPr>
        <p:spPr>
          <a:xfrm>
            <a:off x="8239150" y="5129784"/>
            <a:ext cx="1663675" cy="1728216"/>
          </a:xfrm>
        </p:spPr>
        <p:txBody>
          <a:bodyPr lIns="182880" tIns="91440" rIns="182880" bIns="91440"/>
          <a:lstStyle>
            <a:lvl1pPr marL="0" indent="0">
              <a:buFontTx/>
              <a:buNone/>
              <a:defRPr/>
            </a:lvl1pPr>
          </a:lstStyle>
          <a:p>
            <a:r>
              <a:rPr lang="en-US"/>
              <a:t>Click icon to add picture</a:t>
            </a:r>
          </a:p>
        </p:txBody>
      </p:sp>
      <p:sp>
        <p:nvSpPr>
          <p:cNvPr id="45" name="Picture Placeholder 3"/>
          <p:cNvSpPr>
            <a:spLocks noGrp="1"/>
          </p:cNvSpPr>
          <p:nvPr>
            <p:ph type="pic" sz="quarter" idx="43"/>
          </p:nvPr>
        </p:nvSpPr>
        <p:spPr>
          <a:xfrm>
            <a:off x="6591324" y="5129784"/>
            <a:ext cx="1663675" cy="1728216"/>
          </a:xfrm>
        </p:spPr>
        <p:txBody>
          <a:bodyPr lIns="182880" tIns="91440" rIns="182880" bIns="91440"/>
          <a:lstStyle>
            <a:lvl1pPr marL="0" indent="0">
              <a:buFontTx/>
              <a:buNone/>
              <a:defRPr/>
            </a:lvl1pPr>
          </a:lstStyle>
          <a:p>
            <a:r>
              <a:rPr lang="en-US"/>
              <a:t>Click icon to add picture</a:t>
            </a:r>
          </a:p>
        </p:txBody>
      </p:sp>
    </p:spTree>
    <p:extLst>
      <p:ext uri="{BB962C8B-B14F-4D97-AF65-F5344CB8AC3E}">
        <p14:creationId xmlns:p14="http://schemas.microsoft.com/office/powerpoint/2010/main" val="777134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4" y="1397000"/>
            <a:ext cx="1980565"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2888325" y="1397000"/>
            <a:ext cx="1980565"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5033936" y="1397000"/>
            <a:ext cx="1980565"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Picture Placeholder 3"/>
          <p:cNvSpPr>
            <a:spLocks noGrp="1"/>
          </p:cNvSpPr>
          <p:nvPr>
            <p:ph type="pic" sz="quarter" idx="13"/>
          </p:nvPr>
        </p:nvSpPr>
        <p:spPr>
          <a:xfrm>
            <a:off x="7179548" y="1397000"/>
            <a:ext cx="1980565" cy="34074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0" name="Text Placeholder 9"/>
          <p:cNvSpPr>
            <a:spLocks noGrp="1"/>
          </p:cNvSpPr>
          <p:nvPr>
            <p:ph type="body" sz="quarter" idx="14"/>
          </p:nvPr>
        </p:nvSpPr>
        <p:spPr>
          <a:xfrm>
            <a:off x="742714" y="4980573"/>
            <a:ext cx="1980565"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p:cNvSpPr>
            <a:spLocks noGrp="1"/>
          </p:cNvSpPr>
          <p:nvPr>
            <p:ph type="body" sz="quarter" idx="15"/>
          </p:nvPr>
        </p:nvSpPr>
        <p:spPr>
          <a:xfrm>
            <a:off x="2888325" y="4980573"/>
            <a:ext cx="1980565" cy="958851"/>
          </a:xfrm>
        </p:spPr>
        <p:txBody>
          <a:bodyPr>
            <a:noAutofit/>
          </a:bodyPr>
          <a:lstStyle>
            <a:lvl1pPr marL="0" indent="0">
              <a:buNone/>
              <a:defRPr sz="1050"/>
            </a:lvl1pPr>
            <a:lvl2pPr marL="114297" indent="-114297">
              <a:buClr>
                <a:schemeClr val="accent3"/>
              </a:buClr>
              <a:buFont typeface="Arial" panose="020B0604020202020204" pitchFamily="34" charset="0"/>
              <a:buChar char="•"/>
              <a:defRPr sz="1050"/>
            </a:lvl2pPr>
            <a:lvl3pPr marL="228594" indent="-114297">
              <a:buClr>
                <a:schemeClr val="accent3"/>
              </a:buClr>
              <a:defRPr sz="1050"/>
            </a:lvl3pPr>
            <a:lvl4pPr marL="400040" indent="-171446">
              <a:buClr>
                <a:schemeClr val="accent3"/>
              </a:buClr>
              <a:defRPr sz="1050"/>
            </a:lvl4pPr>
            <a:lvl5pPr marL="571486" indent="-171446">
              <a:buClr>
                <a:schemeClr val="accent3"/>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p:cNvSpPr>
            <a:spLocks noGrp="1"/>
          </p:cNvSpPr>
          <p:nvPr>
            <p:ph type="body" sz="quarter" idx="16"/>
          </p:nvPr>
        </p:nvSpPr>
        <p:spPr>
          <a:xfrm>
            <a:off x="5033936" y="4980573"/>
            <a:ext cx="1980565"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p:cNvSpPr>
            <a:spLocks noGrp="1"/>
          </p:cNvSpPr>
          <p:nvPr>
            <p:ph type="body" sz="quarter" idx="17"/>
          </p:nvPr>
        </p:nvSpPr>
        <p:spPr>
          <a:xfrm>
            <a:off x="7179548" y="4980573"/>
            <a:ext cx="1980565"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5290286"/>
      </p:ext>
    </p:extLst>
  </p:cSld>
  <p:clrMapOvr>
    <a:masterClrMapping/>
  </p:clrMapOvr>
  <p:extLst mod="1">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4" y="1397000"/>
            <a:ext cx="1980565"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2888325" y="1397000"/>
            <a:ext cx="1980565"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5033936" y="1397000"/>
            <a:ext cx="1980565"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Picture Placeholder 3"/>
          <p:cNvSpPr>
            <a:spLocks noGrp="1"/>
          </p:cNvSpPr>
          <p:nvPr>
            <p:ph type="pic" sz="quarter" idx="13"/>
          </p:nvPr>
        </p:nvSpPr>
        <p:spPr>
          <a:xfrm>
            <a:off x="7179548" y="1397000"/>
            <a:ext cx="1980565" cy="34074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0" name="Text Placeholder 9"/>
          <p:cNvSpPr>
            <a:spLocks noGrp="1"/>
          </p:cNvSpPr>
          <p:nvPr>
            <p:ph type="body" sz="quarter" idx="14"/>
          </p:nvPr>
        </p:nvSpPr>
        <p:spPr>
          <a:xfrm>
            <a:off x="742714" y="4980573"/>
            <a:ext cx="1980565"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p:cNvSpPr>
            <a:spLocks noGrp="1"/>
          </p:cNvSpPr>
          <p:nvPr>
            <p:ph type="body" sz="quarter" idx="15"/>
          </p:nvPr>
        </p:nvSpPr>
        <p:spPr>
          <a:xfrm>
            <a:off x="2888325" y="4980573"/>
            <a:ext cx="1980565" cy="958851"/>
          </a:xfrm>
        </p:spPr>
        <p:txBody>
          <a:bodyPr>
            <a:noAutofit/>
          </a:bodyPr>
          <a:lstStyle>
            <a:lvl1pPr marL="0" indent="0">
              <a:buNone/>
              <a:defRPr sz="1050"/>
            </a:lvl1pPr>
            <a:lvl2pPr marL="114297" indent="-114297">
              <a:buClr>
                <a:schemeClr val="accent3"/>
              </a:buClr>
              <a:buFont typeface="Arial" panose="020B0604020202020204" pitchFamily="34" charset="0"/>
              <a:buChar char="•"/>
              <a:defRPr sz="1050"/>
            </a:lvl2pPr>
            <a:lvl3pPr marL="228594" indent="-114297">
              <a:buClr>
                <a:schemeClr val="accent3"/>
              </a:buClr>
              <a:defRPr sz="1050"/>
            </a:lvl3pPr>
            <a:lvl4pPr marL="400040" indent="-171446">
              <a:buClr>
                <a:schemeClr val="accent3"/>
              </a:buClr>
              <a:defRPr sz="1050"/>
            </a:lvl4pPr>
            <a:lvl5pPr marL="571486" indent="-171446">
              <a:buClr>
                <a:schemeClr val="accent3"/>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p:cNvSpPr>
            <a:spLocks noGrp="1"/>
          </p:cNvSpPr>
          <p:nvPr>
            <p:ph type="body" sz="quarter" idx="16"/>
          </p:nvPr>
        </p:nvSpPr>
        <p:spPr>
          <a:xfrm>
            <a:off x="5033936" y="4980573"/>
            <a:ext cx="1980565"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p:cNvSpPr>
            <a:spLocks noGrp="1"/>
          </p:cNvSpPr>
          <p:nvPr>
            <p:ph type="body" sz="quarter" idx="17"/>
          </p:nvPr>
        </p:nvSpPr>
        <p:spPr>
          <a:xfrm>
            <a:off x="7179548" y="4980573"/>
            <a:ext cx="1980565"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p:cNvSpPr>
            <a:spLocks noGrp="1"/>
          </p:cNvSpPr>
          <p:nvPr>
            <p:ph type="body" sz="quarter" idx="18"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48744063"/>
      </p:ext>
    </p:extLst>
  </p:cSld>
  <p:clrMapOvr>
    <a:masterClrMapping/>
  </p:clrMapOvr>
  <p:extLst mod="1">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255" y="4406909"/>
            <a:ext cx="8417401"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82255" y="2906713"/>
            <a:ext cx="84174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9ABEDAFB-3A3E-43CF-8136-CF0C2E48B0C2}" type="datetimeFigureOut">
              <a:rPr lang="it-IT" smtClean="0"/>
              <a:t>25/09/19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4FA258-9A3B-4044-873B-3A2C8E5C86CA}" type="slidenum">
              <a:rPr lang="it-IT" smtClean="0"/>
              <a:t>‹N›</a:t>
            </a:fld>
            <a:endParaRPr lang="it-IT"/>
          </a:p>
        </p:txBody>
      </p:sp>
    </p:spTree>
    <p:extLst>
      <p:ext uri="{BB962C8B-B14F-4D97-AF65-F5344CB8AC3E}">
        <p14:creationId xmlns:p14="http://schemas.microsoft.com/office/powerpoint/2010/main" val="20421983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7"/>
            <a:ext cx="2703471"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3599677" y="1397007"/>
            <a:ext cx="2703471"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6456642" y="1397007"/>
            <a:ext cx="2703471"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742712" y="4980573"/>
            <a:ext cx="2703471"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3599677" y="4980573"/>
            <a:ext cx="2703471" cy="958851"/>
          </a:xfrm>
        </p:spPr>
        <p:txBody>
          <a:bodyPr>
            <a:noAutofit/>
          </a:bodyPr>
          <a:lstStyle>
            <a:lvl1pPr marL="0" indent="0">
              <a:buNone/>
              <a:defRPr sz="1050"/>
            </a:lvl1pPr>
            <a:lvl2pPr marL="114297" indent="-114297">
              <a:buClr>
                <a:schemeClr val="accent4"/>
              </a:buClr>
              <a:buFont typeface="Arial" panose="020B0604020202020204" pitchFamily="34" charset="0"/>
              <a:buChar char="•"/>
              <a:defRPr sz="1050"/>
            </a:lvl2pPr>
            <a:lvl3pPr marL="228594" indent="-114297">
              <a:buClr>
                <a:schemeClr val="accent4"/>
              </a:buClr>
              <a:defRPr sz="1050"/>
            </a:lvl3pPr>
            <a:lvl4pPr marL="400040" indent="-171446">
              <a:buClr>
                <a:schemeClr val="accent4"/>
              </a:buClr>
              <a:defRPr sz="1050"/>
            </a:lvl4pPr>
            <a:lvl5pPr marL="571486" indent="-171446">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6456642" y="4980573"/>
            <a:ext cx="2703471"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7498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7"/>
            <a:ext cx="2703471"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3599677" y="1397007"/>
            <a:ext cx="2703471"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6456642" y="1397007"/>
            <a:ext cx="2703471"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742712" y="4980573"/>
            <a:ext cx="2703471"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3599677" y="4980573"/>
            <a:ext cx="2703471" cy="958851"/>
          </a:xfrm>
        </p:spPr>
        <p:txBody>
          <a:bodyPr>
            <a:noAutofit/>
          </a:bodyPr>
          <a:lstStyle>
            <a:lvl1pPr marL="0" indent="0">
              <a:buNone/>
              <a:defRPr sz="1050"/>
            </a:lvl1pPr>
            <a:lvl2pPr marL="114297" indent="-114297">
              <a:buClr>
                <a:schemeClr val="accent4"/>
              </a:buClr>
              <a:buFont typeface="Arial" panose="020B0604020202020204" pitchFamily="34" charset="0"/>
              <a:buChar char="•"/>
              <a:defRPr sz="1050"/>
            </a:lvl2pPr>
            <a:lvl3pPr marL="228594" indent="-114297">
              <a:buClr>
                <a:schemeClr val="accent4"/>
              </a:buClr>
              <a:defRPr sz="1050"/>
            </a:lvl3pPr>
            <a:lvl4pPr marL="400040" indent="-171446">
              <a:buClr>
                <a:schemeClr val="accent4"/>
              </a:buClr>
              <a:defRPr sz="1050"/>
            </a:lvl4pPr>
            <a:lvl5pPr marL="571486" indent="-171446">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6456642" y="4980573"/>
            <a:ext cx="2703471"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8"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4066356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4" y="1397007"/>
            <a:ext cx="4130717"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5029397" y="1397007"/>
            <a:ext cx="4130717"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742714" y="4980573"/>
            <a:ext cx="4130717"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5029397" y="4980573"/>
            <a:ext cx="4130717"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2177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4" y="1397007"/>
            <a:ext cx="4130717"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5029397" y="1397007"/>
            <a:ext cx="4130717"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742714" y="4980573"/>
            <a:ext cx="4130717"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5029397" y="4980573"/>
            <a:ext cx="4130717"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8"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3033060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11" name="Picture Placeholder 3"/>
          <p:cNvSpPr>
            <a:spLocks noGrp="1"/>
          </p:cNvSpPr>
          <p:nvPr>
            <p:ph type="pic" sz="quarter" idx="10"/>
          </p:nvPr>
        </p:nvSpPr>
        <p:spPr>
          <a:xfrm>
            <a:off x="742714" y="1397008"/>
            <a:ext cx="19805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r>
              <a:rPr lang="en-US"/>
              <a:t>Click icon to add picture</a:t>
            </a:r>
            <a:endParaRPr lang="en-US" dirty="0"/>
          </a:p>
        </p:txBody>
      </p:sp>
      <p:sp>
        <p:nvSpPr>
          <p:cNvPr id="12" name="Picture Placeholder 3"/>
          <p:cNvSpPr>
            <a:spLocks noGrp="1"/>
          </p:cNvSpPr>
          <p:nvPr>
            <p:ph type="pic" sz="quarter" idx="11"/>
          </p:nvPr>
        </p:nvSpPr>
        <p:spPr>
          <a:xfrm>
            <a:off x="2888325" y="1397008"/>
            <a:ext cx="19805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r>
              <a:rPr lang="en-US"/>
              <a:t>Click icon to add picture</a:t>
            </a:r>
          </a:p>
        </p:txBody>
      </p:sp>
      <p:sp>
        <p:nvSpPr>
          <p:cNvPr id="13" name="Picture Placeholder 3"/>
          <p:cNvSpPr>
            <a:spLocks noGrp="1"/>
          </p:cNvSpPr>
          <p:nvPr>
            <p:ph type="pic" sz="quarter" idx="12"/>
          </p:nvPr>
        </p:nvSpPr>
        <p:spPr>
          <a:xfrm>
            <a:off x="5033936" y="1397008"/>
            <a:ext cx="19805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2"/>
            </a:outerShdw>
          </a:effectLst>
        </p:spPr>
        <p:txBody>
          <a:bodyPr anchor="ctr">
            <a:normAutofit/>
          </a:bodyPr>
          <a:lstStyle>
            <a:lvl1pPr marL="0" indent="0" algn="ctr">
              <a:buNone/>
              <a:defRPr sz="1050"/>
            </a:lvl1pPr>
          </a:lstStyle>
          <a:p>
            <a:r>
              <a:rPr lang="en-US"/>
              <a:t>Click icon to add picture</a:t>
            </a:r>
          </a:p>
        </p:txBody>
      </p:sp>
      <p:sp>
        <p:nvSpPr>
          <p:cNvPr id="16" name="Picture Placeholder 3"/>
          <p:cNvSpPr>
            <a:spLocks noGrp="1"/>
          </p:cNvSpPr>
          <p:nvPr>
            <p:ph type="pic" sz="quarter" idx="13"/>
          </p:nvPr>
        </p:nvSpPr>
        <p:spPr>
          <a:xfrm>
            <a:off x="7179548" y="1397008"/>
            <a:ext cx="19805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anchor="ctr">
            <a:normAutofit/>
          </a:bodyPr>
          <a:lstStyle>
            <a:lvl1pPr marL="0" indent="0" algn="ctr">
              <a:buNone/>
              <a:defRPr sz="1050"/>
            </a:lvl1pPr>
          </a:lstStyle>
          <a:p>
            <a:r>
              <a:rPr lang="en-US"/>
              <a:t>Click icon to add picture</a:t>
            </a:r>
          </a:p>
        </p:txBody>
      </p:sp>
      <p:sp>
        <p:nvSpPr>
          <p:cNvPr id="17" name="Content Placeholder 13"/>
          <p:cNvSpPr>
            <a:spLocks noGrp="1"/>
          </p:cNvSpPr>
          <p:nvPr>
            <p:ph sz="quarter" idx="18"/>
          </p:nvPr>
        </p:nvSpPr>
        <p:spPr>
          <a:xfrm>
            <a:off x="742715" y="3055281"/>
            <a:ext cx="1983041"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3"/>
          <p:cNvSpPr>
            <a:spLocks noGrp="1"/>
          </p:cNvSpPr>
          <p:nvPr>
            <p:ph sz="quarter" idx="19"/>
          </p:nvPr>
        </p:nvSpPr>
        <p:spPr>
          <a:xfrm>
            <a:off x="2887502" y="3055281"/>
            <a:ext cx="1983041" cy="298833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13"/>
          <p:cNvSpPr>
            <a:spLocks noGrp="1"/>
          </p:cNvSpPr>
          <p:nvPr>
            <p:ph sz="quarter" idx="20"/>
          </p:nvPr>
        </p:nvSpPr>
        <p:spPr>
          <a:xfrm>
            <a:off x="5032285" y="3055281"/>
            <a:ext cx="1983041" cy="2988332"/>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13"/>
          <p:cNvSpPr>
            <a:spLocks noGrp="1"/>
          </p:cNvSpPr>
          <p:nvPr>
            <p:ph sz="quarter" idx="21"/>
          </p:nvPr>
        </p:nvSpPr>
        <p:spPr>
          <a:xfrm>
            <a:off x="7177072" y="3055281"/>
            <a:ext cx="1983041" cy="298833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35063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4" y="1397008"/>
            <a:ext cx="19805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r>
              <a:rPr lang="en-US"/>
              <a:t>Click icon to add picture</a:t>
            </a:r>
            <a:endParaRPr lang="en-US" dirty="0"/>
          </a:p>
        </p:txBody>
      </p:sp>
      <p:sp>
        <p:nvSpPr>
          <p:cNvPr id="5" name="Picture Placeholder 3"/>
          <p:cNvSpPr>
            <a:spLocks noGrp="1"/>
          </p:cNvSpPr>
          <p:nvPr>
            <p:ph type="pic" sz="quarter" idx="11"/>
          </p:nvPr>
        </p:nvSpPr>
        <p:spPr>
          <a:xfrm>
            <a:off x="2888325" y="1397008"/>
            <a:ext cx="19805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r>
              <a:rPr lang="en-US"/>
              <a:t>Click icon to add picture</a:t>
            </a:r>
          </a:p>
        </p:txBody>
      </p:sp>
      <p:sp>
        <p:nvSpPr>
          <p:cNvPr id="6" name="Picture Placeholder 3"/>
          <p:cNvSpPr>
            <a:spLocks noGrp="1"/>
          </p:cNvSpPr>
          <p:nvPr>
            <p:ph type="pic" sz="quarter" idx="12"/>
          </p:nvPr>
        </p:nvSpPr>
        <p:spPr>
          <a:xfrm>
            <a:off x="5033936" y="1397008"/>
            <a:ext cx="19805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2"/>
            </a:outerShdw>
          </a:effectLst>
        </p:spPr>
        <p:txBody>
          <a:bodyPr anchor="ctr">
            <a:normAutofit/>
          </a:bodyPr>
          <a:lstStyle>
            <a:lvl1pPr marL="0" indent="0" algn="ctr">
              <a:buNone/>
              <a:defRPr sz="1050"/>
            </a:lvl1pPr>
          </a:lstStyle>
          <a:p>
            <a:r>
              <a:rPr lang="en-US"/>
              <a:t>Click icon to add picture</a:t>
            </a:r>
          </a:p>
        </p:txBody>
      </p:sp>
      <p:sp>
        <p:nvSpPr>
          <p:cNvPr id="7" name="Picture Placeholder 3"/>
          <p:cNvSpPr>
            <a:spLocks noGrp="1"/>
          </p:cNvSpPr>
          <p:nvPr>
            <p:ph type="pic" sz="quarter" idx="13"/>
          </p:nvPr>
        </p:nvSpPr>
        <p:spPr>
          <a:xfrm>
            <a:off x="7179548" y="1397008"/>
            <a:ext cx="19805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anchor="ctr">
            <a:normAutofit/>
          </a:bodyPr>
          <a:lstStyle>
            <a:lvl1pPr marL="0" indent="0" algn="ctr">
              <a:buNone/>
              <a:defRPr sz="1050"/>
            </a:lvl1pPr>
          </a:lstStyle>
          <a:p>
            <a:r>
              <a:rPr lang="en-US"/>
              <a:t>Click icon to add picture</a:t>
            </a:r>
          </a:p>
        </p:txBody>
      </p:sp>
      <p:sp>
        <p:nvSpPr>
          <p:cNvPr id="14" name="Content Placeholder 13"/>
          <p:cNvSpPr>
            <a:spLocks noGrp="1"/>
          </p:cNvSpPr>
          <p:nvPr>
            <p:ph sz="quarter" idx="18"/>
          </p:nvPr>
        </p:nvSpPr>
        <p:spPr>
          <a:xfrm>
            <a:off x="742715" y="3055281"/>
            <a:ext cx="1983041"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2887502" y="3055281"/>
            <a:ext cx="1983041" cy="298833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5032285" y="3055281"/>
            <a:ext cx="1983041" cy="2988332"/>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7177072" y="3055281"/>
            <a:ext cx="1983041" cy="298833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22"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9417717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0"/>
            <a:ext cx="2703471"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3599677" y="1397000"/>
            <a:ext cx="2703471"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6456642" y="1397000"/>
            <a:ext cx="2703471"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1" name="Content Placeholder 13"/>
          <p:cNvSpPr>
            <a:spLocks noGrp="1"/>
          </p:cNvSpPr>
          <p:nvPr>
            <p:ph sz="quarter" idx="18"/>
          </p:nvPr>
        </p:nvSpPr>
        <p:spPr>
          <a:xfrm>
            <a:off x="742712" y="3055281"/>
            <a:ext cx="2703471"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3599677" y="3055281"/>
            <a:ext cx="2703471" cy="298833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6456642" y="3055281"/>
            <a:ext cx="2703471" cy="2988332"/>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52070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0"/>
            <a:ext cx="2703471"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3599677" y="1397000"/>
            <a:ext cx="2703471"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6456642" y="1397000"/>
            <a:ext cx="2703471"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1" name="Content Placeholder 13"/>
          <p:cNvSpPr>
            <a:spLocks noGrp="1"/>
          </p:cNvSpPr>
          <p:nvPr>
            <p:ph sz="quarter" idx="18"/>
          </p:nvPr>
        </p:nvSpPr>
        <p:spPr>
          <a:xfrm>
            <a:off x="742712" y="3055281"/>
            <a:ext cx="2703471"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3599677" y="3055281"/>
            <a:ext cx="2703471" cy="298833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6456642" y="3055281"/>
            <a:ext cx="2703471" cy="2988332"/>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21"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42581959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4" y="1397000"/>
            <a:ext cx="4130717"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5029397" y="1397000"/>
            <a:ext cx="4130717"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Content Placeholder 13"/>
          <p:cNvSpPr>
            <a:spLocks noGrp="1"/>
          </p:cNvSpPr>
          <p:nvPr>
            <p:ph sz="quarter" idx="18"/>
          </p:nvPr>
        </p:nvSpPr>
        <p:spPr>
          <a:xfrm>
            <a:off x="742712" y="3055281"/>
            <a:ext cx="412947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5030635" y="3055281"/>
            <a:ext cx="4129478" cy="2988332"/>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62419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4" y="1397000"/>
            <a:ext cx="4130717"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5029397" y="1397000"/>
            <a:ext cx="4130717"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Content Placeholder 13"/>
          <p:cNvSpPr>
            <a:spLocks noGrp="1"/>
          </p:cNvSpPr>
          <p:nvPr>
            <p:ph sz="quarter" idx="18"/>
          </p:nvPr>
        </p:nvSpPr>
        <p:spPr>
          <a:xfrm>
            <a:off x="742712" y="3055281"/>
            <a:ext cx="412947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5030635" y="3055281"/>
            <a:ext cx="4129478" cy="2988332"/>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p:cNvSpPr>
            <a:spLocks noGrp="1"/>
          </p:cNvSpPr>
          <p:nvPr>
            <p:ph type="body" sz="quarter" idx="20"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93878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36408" y="1600206"/>
            <a:ext cx="474338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444835" y="1600206"/>
            <a:ext cx="47433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ABEDAFB-3A3E-43CF-8136-CF0C2E48B0C2}" type="datetimeFigureOut">
              <a:rPr lang="it-IT" smtClean="0"/>
              <a:t>25/09/19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4FA258-9A3B-4044-873B-3A2C8E5C86CA}" type="slidenum">
              <a:rPr lang="it-IT" smtClean="0"/>
              <a:t>‹N›</a:t>
            </a:fld>
            <a:endParaRPr lang="it-IT"/>
          </a:p>
        </p:txBody>
      </p:sp>
    </p:spTree>
    <p:extLst>
      <p:ext uri="{BB962C8B-B14F-4D97-AF65-F5344CB8AC3E}">
        <p14:creationId xmlns:p14="http://schemas.microsoft.com/office/powerpoint/2010/main" val="42185120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1890" y="1397008"/>
            <a:ext cx="1980565" cy="1476165"/>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887502" y="1397008"/>
            <a:ext cx="1980565"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033113" y="1397008"/>
            <a:ext cx="1980565"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7178724" y="1397008"/>
            <a:ext cx="1980565"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4" name="Content Placeholder 13"/>
          <p:cNvSpPr>
            <a:spLocks noGrp="1"/>
          </p:cNvSpPr>
          <p:nvPr>
            <p:ph sz="quarter" idx="18"/>
          </p:nvPr>
        </p:nvSpPr>
        <p:spPr>
          <a:xfrm>
            <a:off x="741886" y="4717015"/>
            <a:ext cx="1983041"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2886673" y="4717015"/>
            <a:ext cx="1983041"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5031460" y="4717015"/>
            <a:ext cx="1983041"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7176247" y="4717015"/>
            <a:ext cx="1983041"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22"/>
          </p:nvPr>
        </p:nvSpPr>
        <p:spPr>
          <a:xfrm>
            <a:off x="741890" y="3057006"/>
            <a:ext cx="1980565" cy="1476165"/>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12" name="Picture Placeholder 3"/>
          <p:cNvSpPr>
            <a:spLocks noGrp="1"/>
          </p:cNvSpPr>
          <p:nvPr>
            <p:ph type="pic" sz="quarter" idx="23"/>
          </p:nvPr>
        </p:nvSpPr>
        <p:spPr>
          <a:xfrm>
            <a:off x="2887502" y="3057006"/>
            <a:ext cx="1980565"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3" name="Picture Placeholder 3"/>
          <p:cNvSpPr>
            <a:spLocks noGrp="1"/>
          </p:cNvSpPr>
          <p:nvPr>
            <p:ph type="pic" sz="quarter" idx="24"/>
          </p:nvPr>
        </p:nvSpPr>
        <p:spPr>
          <a:xfrm>
            <a:off x="5033113" y="3057006"/>
            <a:ext cx="1980565"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7178724" y="3057006"/>
            <a:ext cx="1980565"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Tree>
    <p:extLst>
      <p:ext uri="{BB962C8B-B14F-4D97-AF65-F5344CB8AC3E}">
        <p14:creationId xmlns:p14="http://schemas.microsoft.com/office/powerpoint/2010/main" val="42715192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1890" y="1397008"/>
            <a:ext cx="1980565" cy="1476165"/>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887502" y="1397008"/>
            <a:ext cx="1980565"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033113" y="1397008"/>
            <a:ext cx="1980565"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7178724" y="1397008"/>
            <a:ext cx="1980565"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4" name="Content Placeholder 13"/>
          <p:cNvSpPr>
            <a:spLocks noGrp="1"/>
          </p:cNvSpPr>
          <p:nvPr>
            <p:ph sz="quarter" idx="18"/>
          </p:nvPr>
        </p:nvSpPr>
        <p:spPr>
          <a:xfrm>
            <a:off x="741886" y="4717015"/>
            <a:ext cx="1983041"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2886673" y="4717015"/>
            <a:ext cx="1983041"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5031460" y="4717015"/>
            <a:ext cx="1983041"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7176247" y="4717015"/>
            <a:ext cx="1983041"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22"/>
          </p:nvPr>
        </p:nvSpPr>
        <p:spPr>
          <a:xfrm>
            <a:off x="741890" y="3057006"/>
            <a:ext cx="1980565" cy="1476165"/>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12" name="Picture Placeholder 3"/>
          <p:cNvSpPr>
            <a:spLocks noGrp="1"/>
          </p:cNvSpPr>
          <p:nvPr>
            <p:ph type="pic" sz="quarter" idx="23"/>
          </p:nvPr>
        </p:nvSpPr>
        <p:spPr>
          <a:xfrm>
            <a:off x="2887502" y="3057006"/>
            <a:ext cx="1980565"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3" name="Picture Placeholder 3"/>
          <p:cNvSpPr>
            <a:spLocks noGrp="1"/>
          </p:cNvSpPr>
          <p:nvPr>
            <p:ph type="pic" sz="quarter" idx="24"/>
          </p:nvPr>
        </p:nvSpPr>
        <p:spPr>
          <a:xfrm>
            <a:off x="5033113" y="3057006"/>
            <a:ext cx="1980565"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7178724" y="3057006"/>
            <a:ext cx="1980565"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7" name="Text Placeholder 4"/>
          <p:cNvSpPr>
            <a:spLocks noGrp="1"/>
          </p:cNvSpPr>
          <p:nvPr>
            <p:ph type="body" sz="quarter" idx="26"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351522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0"/>
            <a:ext cx="2703471"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3599677" y="1397000"/>
            <a:ext cx="2703471"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456642" y="1397000"/>
            <a:ext cx="2703471"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Content Placeholder 13"/>
          <p:cNvSpPr>
            <a:spLocks noGrp="1"/>
          </p:cNvSpPr>
          <p:nvPr>
            <p:ph sz="quarter" idx="18"/>
          </p:nvPr>
        </p:nvSpPr>
        <p:spPr>
          <a:xfrm>
            <a:off x="742712" y="4720990"/>
            <a:ext cx="2703471"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3599677" y="4720990"/>
            <a:ext cx="2703471"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6456642" y="4720990"/>
            <a:ext cx="2703471"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23"/>
          </p:nvPr>
        </p:nvSpPr>
        <p:spPr>
          <a:xfrm>
            <a:off x="742712" y="3060985"/>
            <a:ext cx="2703471"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5" name="Picture Placeholder 3"/>
          <p:cNvSpPr>
            <a:spLocks noGrp="1"/>
          </p:cNvSpPr>
          <p:nvPr>
            <p:ph type="pic" sz="quarter" idx="24"/>
          </p:nvPr>
        </p:nvSpPr>
        <p:spPr>
          <a:xfrm>
            <a:off x="3599677" y="3060985"/>
            <a:ext cx="2703471"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6456642" y="3060985"/>
            <a:ext cx="2703471"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Tree>
    <p:extLst>
      <p:ext uri="{BB962C8B-B14F-4D97-AF65-F5344CB8AC3E}">
        <p14:creationId xmlns:p14="http://schemas.microsoft.com/office/powerpoint/2010/main" val="28729928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0"/>
            <a:ext cx="2703471"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3599677" y="1397000"/>
            <a:ext cx="2703471"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456642" y="1397000"/>
            <a:ext cx="2703471"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Content Placeholder 13"/>
          <p:cNvSpPr>
            <a:spLocks noGrp="1"/>
          </p:cNvSpPr>
          <p:nvPr>
            <p:ph sz="quarter" idx="18"/>
          </p:nvPr>
        </p:nvSpPr>
        <p:spPr>
          <a:xfrm>
            <a:off x="742712" y="4720990"/>
            <a:ext cx="2703471"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3599677" y="4720990"/>
            <a:ext cx="2703471"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6456642" y="4720990"/>
            <a:ext cx="2703471"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23"/>
          </p:nvPr>
        </p:nvSpPr>
        <p:spPr>
          <a:xfrm>
            <a:off x="742712" y="3060985"/>
            <a:ext cx="2703471"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5" name="Picture Placeholder 3"/>
          <p:cNvSpPr>
            <a:spLocks noGrp="1"/>
          </p:cNvSpPr>
          <p:nvPr>
            <p:ph type="pic" sz="quarter" idx="24"/>
          </p:nvPr>
        </p:nvSpPr>
        <p:spPr>
          <a:xfrm>
            <a:off x="3599677" y="3060985"/>
            <a:ext cx="2703471"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6456642" y="3060985"/>
            <a:ext cx="2703471"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7" name="Text Placeholder 4"/>
          <p:cNvSpPr>
            <a:spLocks noGrp="1"/>
          </p:cNvSpPr>
          <p:nvPr>
            <p:ph type="body" sz="quarter" idx="26"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9329040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3954" y="1397000"/>
            <a:ext cx="4130717"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5030635" y="1397000"/>
            <a:ext cx="4130717"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Content Placeholder 13"/>
          <p:cNvSpPr>
            <a:spLocks noGrp="1"/>
          </p:cNvSpPr>
          <p:nvPr>
            <p:ph sz="quarter" idx="18"/>
          </p:nvPr>
        </p:nvSpPr>
        <p:spPr>
          <a:xfrm>
            <a:off x="742712" y="4704413"/>
            <a:ext cx="412947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5030635" y="4704413"/>
            <a:ext cx="412947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3"/>
          <p:cNvSpPr>
            <a:spLocks noGrp="1"/>
          </p:cNvSpPr>
          <p:nvPr>
            <p:ph type="pic" sz="quarter" idx="24"/>
          </p:nvPr>
        </p:nvSpPr>
        <p:spPr>
          <a:xfrm>
            <a:off x="743954" y="3060985"/>
            <a:ext cx="4130717"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Picture Placeholder 3"/>
          <p:cNvSpPr>
            <a:spLocks noGrp="1"/>
          </p:cNvSpPr>
          <p:nvPr>
            <p:ph type="pic" sz="quarter" idx="25"/>
          </p:nvPr>
        </p:nvSpPr>
        <p:spPr>
          <a:xfrm>
            <a:off x="5030635" y="3060985"/>
            <a:ext cx="4130717"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Tree>
    <p:extLst>
      <p:ext uri="{BB962C8B-B14F-4D97-AF65-F5344CB8AC3E}">
        <p14:creationId xmlns:p14="http://schemas.microsoft.com/office/powerpoint/2010/main" val="2180832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3954" y="1397000"/>
            <a:ext cx="4130717"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5030635" y="1397000"/>
            <a:ext cx="4130717"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Content Placeholder 13"/>
          <p:cNvSpPr>
            <a:spLocks noGrp="1"/>
          </p:cNvSpPr>
          <p:nvPr>
            <p:ph sz="quarter" idx="18"/>
          </p:nvPr>
        </p:nvSpPr>
        <p:spPr>
          <a:xfrm>
            <a:off x="742712" y="4704413"/>
            <a:ext cx="412947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5030635" y="4704413"/>
            <a:ext cx="412947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3"/>
          <p:cNvSpPr>
            <a:spLocks noGrp="1"/>
          </p:cNvSpPr>
          <p:nvPr>
            <p:ph type="pic" sz="quarter" idx="24"/>
          </p:nvPr>
        </p:nvSpPr>
        <p:spPr>
          <a:xfrm>
            <a:off x="743954" y="3060985"/>
            <a:ext cx="4130717"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Picture Placeholder 3"/>
          <p:cNvSpPr>
            <a:spLocks noGrp="1"/>
          </p:cNvSpPr>
          <p:nvPr>
            <p:ph type="pic" sz="quarter" idx="25"/>
          </p:nvPr>
        </p:nvSpPr>
        <p:spPr>
          <a:xfrm>
            <a:off x="5030635" y="3060985"/>
            <a:ext cx="4130717"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2" name="Text Placeholder 4"/>
          <p:cNvSpPr>
            <a:spLocks noGrp="1"/>
          </p:cNvSpPr>
          <p:nvPr>
            <p:ph type="body" sz="quarter" idx="26"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452450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4" y="1396999"/>
            <a:ext cx="1980565" cy="4266109"/>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888325" y="1396999"/>
            <a:ext cx="1980565"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033936" y="1396999"/>
            <a:ext cx="1980565"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7179548" y="1396999"/>
            <a:ext cx="1980565"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742715" y="4822880"/>
            <a:ext cx="1983041"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3" name="Text Placeholder 7"/>
          <p:cNvSpPr>
            <a:spLocks noGrp="1"/>
          </p:cNvSpPr>
          <p:nvPr>
            <p:ph type="body" sz="quarter" idx="20"/>
          </p:nvPr>
        </p:nvSpPr>
        <p:spPr>
          <a:xfrm>
            <a:off x="2887502" y="4822880"/>
            <a:ext cx="1983041"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6" name="Text Placeholder 7"/>
          <p:cNvSpPr>
            <a:spLocks noGrp="1"/>
          </p:cNvSpPr>
          <p:nvPr>
            <p:ph type="body" sz="quarter" idx="21"/>
          </p:nvPr>
        </p:nvSpPr>
        <p:spPr>
          <a:xfrm>
            <a:off x="5032285" y="4822880"/>
            <a:ext cx="1983041"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7" name="Text Placeholder 7"/>
          <p:cNvSpPr>
            <a:spLocks noGrp="1"/>
          </p:cNvSpPr>
          <p:nvPr>
            <p:ph type="body" sz="quarter" idx="22"/>
          </p:nvPr>
        </p:nvSpPr>
        <p:spPr>
          <a:xfrm>
            <a:off x="7177072" y="4822880"/>
            <a:ext cx="1983041"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0930529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4" y="1396999"/>
            <a:ext cx="1980565" cy="4266109"/>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888325" y="1396999"/>
            <a:ext cx="1980565"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033936" y="1396999"/>
            <a:ext cx="1980565"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7179548" y="1396999"/>
            <a:ext cx="1980565"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742715" y="4822880"/>
            <a:ext cx="1983041"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3" name="Text Placeholder 7"/>
          <p:cNvSpPr>
            <a:spLocks noGrp="1"/>
          </p:cNvSpPr>
          <p:nvPr>
            <p:ph type="body" sz="quarter" idx="20"/>
          </p:nvPr>
        </p:nvSpPr>
        <p:spPr>
          <a:xfrm>
            <a:off x="2887502" y="4822880"/>
            <a:ext cx="1983041"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6" name="Text Placeholder 7"/>
          <p:cNvSpPr>
            <a:spLocks noGrp="1"/>
          </p:cNvSpPr>
          <p:nvPr>
            <p:ph type="body" sz="quarter" idx="21"/>
          </p:nvPr>
        </p:nvSpPr>
        <p:spPr>
          <a:xfrm>
            <a:off x="5032285" y="4822880"/>
            <a:ext cx="1983041"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7" name="Text Placeholder 7"/>
          <p:cNvSpPr>
            <a:spLocks noGrp="1"/>
          </p:cNvSpPr>
          <p:nvPr>
            <p:ph type="body" sz="quarter" idx="22"/>
          </p:nvPr>
        </p:nvSpPr>
        <p:spPr>
          <a:xfrm>
            <a:off x="7177072" y="4822880"/>
            <a:ext cx="1983041"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1" name="Text Placeholder 4"/>
          <p:cNvSpPr>
            <a:spLocks noGrp="1"/>
          </p:cNvSpPr>
          <p:nvPr>
            <p:ph type="body" sz="quarter" idx="18"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208979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6999"/>
            <a:ext cx="2703471" cy="4266109"/>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599677" y="1396999"/>
            <a:ext cx="2703471"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456642" y="1396999"/>
            <a:ext cx="2703471"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742712" y="5053712"/>
            <a:ext cx="2703471"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0" name="Text Placeholder 7"/>
          <p:cNvSpPr>
            <a:spLocks noGrp="1"/>
          </p:cNvSpPr>
          <p:nvPr>
            <p:ph type="body" sz="quarter" idx="22"/>
          </p:nvPr>
        </p:nvSpPr>
        <p:spPr>
          <a:xfrm>
            <a:off x="3599677" y="5053712"/>
            <a:ext cx="2703471"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4" name="Text Placeholder 7"/>
          <p:cNvSpPr>
            <a:spLocks noGrp="1"/>
          </p:cNvSpPr>
          <p:nvPr>
            <p:ph type="body" sz="quarter" idx="23"/>
          </p:nvPr>
        </p:nvSpPr>
        <p:spPr>
          <a:xfrm>
            <a:off x="6456642" y="5053712"/>
            <a:ext cx="2703471" cy="609398"/>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1668987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6999"/>
            <a:ext cx="2703471" cy="4266109"/>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599677" y="1396999"/>
            <a:ext cx="2703471"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456642" y="1396999"/>
            <a:ext cx="2703471"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742712" y="5053712"/>
            <a:ext cx="2703471"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0" name="Text Placeholder 7"/>
          <p:cNvSpPr>
            <a:spLocks noGrp="1"/>
          </p:cNvSpPr>
          <p:nvPr>
            <p:ph type="body" sz="quarter" idx="22"/>
          </p:nvPr>
        </p:nvSpPr>
        <p:spPr>
          <a:xfrm>
            <a:off x="3599677" y="5053712"/>
            <a:ext cx="2703471"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4" name="Text Placeholder 7"/>
          <p:cNvSpPr>
            <a:spLocks noGrp="1"/>
          </p:cNvSpPr>
          <p:nvPr>
            <p:ph type="body" sz="quarter" idx="23"/>
          </p:nvPr>
        </p:nvSpPr>
        <p:spPr>
          <a:xfrm>
            <a:off x="6456642" y="5053712"/>
            <a:ext cx="2703471" cy="609398"/>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1" name="Text Placeholder 4"/>
          <p:cNvSpPr>
            <a:spLocks noGrp="1"/>
          </p:cNvSpPr>
          <p:nvPr>
            <p:ph type="body" sz="quarter" idx="18"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421486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95141" y="274638"/>
            <a:ext cx="8912543"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95141" y="1535113"/>
            <a:ext cx="43754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95141" y="2174875"/>
            <a:ext cx="43754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030498" y="1535113"/>
            <a:ext cx="437718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5030498" y="2174875"/>
            <a:ext cx="437718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ABEDAFB-3A3E-43CF-8136-CF0C2E48B0C2}" type="datetimeFigureOut">
              <a:rPr lang="it-IT" smtClean="0"/>
              <a:t>25/09/19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04FA258-9A3B-4044-873B-3A2C8E5C86CA}" type="slidenum">
              <a:rPr lang="it-IT" smtClean="0"/>
              <a:t>‹N›</a:t>
            </a:fld>
            <a:endParaRPr lang="it-IT"/>
          </a:p>
        </p:txBody>
      </p:sp>
    </p:spTree>
    <p:extLst>
      <p:ext uri="{BB962C8B-B14F-4D97-AF65-F5344CB8AC3E}">
        <p14:creationId xmlns:p14="http://schemas.microsoft.com/office/powerpoint/2010/main" val="954520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4" y="1396999"/>
            <a:ext cx="4130717"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5029397" y="1396999"/>
            <a:ext cx="4130717"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742712" y="5053712"/>
            <a:ext cx="412947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9" name="Text Placeholder 7"/>
          <p:cNvSpPr>
            <a:spLocks noGrp="1"/>
          </p:cNvSpPr>
          <p:nvPr>
            <p:ph type="body" sz="quarter" idx="22"/>
          </p:nvPr>
        </p:nvSpPr>
        <p:spPr>
          <a:xfrm>
            <a:off x="5030635" y="5053712"/>
            <a:ext cx="412947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7" name="Text Placeholder 4"/>
          <p:cNvSpPr>
            <a:spLocks noGrp="1"/>
          </p:cNvSpPr>
          <p:nvPr>
            <p:ph type="body" sz="quarter" idx="18"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973716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4" y="1396999"/>
            <a:ext cx="4130717"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5029397" y="1396999"/>
            <a:ext cx="4130717"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742712" y="5053712"/>
            <a:ext cx="412947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9" name="Text Placeholder 7"/>
          <p:cNvSpPr>
            <a:spLocks noGrp="1"/>
          </p:cNvSpPr>
          <p:nvPr>
            <p:ph type="body" sz="quarter" idx="22"/>
          </p:nvPr>
        </p:nvSpPr>
        <p:spPr>
          <a:xfrm>
            <a:off x="5030635" y="5053712"/>
            <a:ext cx="412947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293416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4" y="1397000"/>
            <a:ext cx="1980565" cy="2644068"/>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888325" y="1397000"/>
            <a:ext cx="1980565"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033936" y="1397000"/>
            <a:ext cx="1980565"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7179548" y="1397000"/>
            <a:ext cx="1980565"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742715" y="3200839"/>
            <a:ext cx="1983041"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3" name="Text Placeholder 7"/>
          <p:cNvSpPr>
            <a:spLocks noGrp="1"/>
          </p:cNvSpPr>
          <p:nvPr>
            <p:ph type="body" sz="quarter" idx="20"/>
          </p:nvPr>
        </p:nvSpPr>
        <p:spPr>
          <a:xfrm>
            <a:off x="2887502" y="3200839"/>
            <a:ext cx="1983041"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6" name="Text Placeholder 7"/>
          <p:cNvSpPr>
            <a:spLocks noGrp="1"/>
          </p:cNvSpPr>
          <p:nvPr>
            <p:ph type="body" sz="quarter" idx="21"/>
          </p:nvPr>
        </p:nvSpPr>
        <p:spPr>
          <a:xfrm>
            <a:off x="5032285" y="3200839"/>
            <a:ext cx="1983041"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7" name="Text Placeholder 7"/>
          <p:cNvSpPr>
            <a:spLocks noGrp="1"/>
          </p:cNvSpPr>
          <p:nvPr>
            <p:ph type="body" sz="quarter" idx="22"/>
          </p:nvPr>
        </p:nvSpPr>
        <p:spPr>
          <a:xfrm>
            <a:off x="7177072" y="3200839"/>
            <a:ext cx="1983041"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8" name="Content Placeholder 13"/>
          <p:cNvSpPr>
            <a:spLocks noGrp="1"/>
          </p:cNvSpPr>
          <p:nvPr>
            <p:ph sz="quarter" idx="18"/>
          </p:nvPr>
        </p:nvSpPr>
        <p:spPr>
          <a:xfrm>
            <a:off x="742715" y="4212305"/>
            <a:ext cx="1983041"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4"/>
          </p:nvPr>
        </p:nvSpPr>
        <p:spPr>
          <a:xfrm>
            <a:off x="2887502" y="4212305"/>
            <a:ext cx="1983041"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3"/>
          <p:cNvSpPr>
            <a:spLocks noGrp="1"/>
          </p:cNvSpPr>
          <p:nvPr>
            <p:ph sz="quarter" idx="25"/>
          </p:nvPr>
        </p:nvSpPr>
        <p:spPr>
          <a:xfrm>
            <a:off x="5032285" y="4212305"/>
            <a:ext cx="1983041"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13"/>
          <p:cNvSpPr>
            <a:spLocks noGrp="1"/>
          </p:cNvSpPr>
          <p:nvPr>
            <p:ph sz="quarter" idx="26"/>
          </p:nvPr>
        </p:nvSpPr>
        <p:spPr>
          <a:xfrm>
            <a:off x="7177072" y="4212305"/>
            <a:ext cx="1983041"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848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4" y="1397000"/>
            <a:ext cx="1980565" cy="2644068"/>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888325" y="1397000"/>
            <a:ext cx="1980565"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033936" y="1397000"/>
            <a:ext cx="1980565"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7179548" y="1397000"/>
            <a:ext cx="1980565"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742715" y="3200839"/>
            <a:ext cx="1983041"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3" name="Text Placeholder 7"/>
          <p:cNvSpPr>
            <a:spLocks noGrp="1"/>
          </p:cNvSpPr>
          <p:nvPr>
            <p:ph type="body" sz="quarter" idx="20"/>
          </p:nvPr>
        </p:nvSpPr>
        <p:spPr>
          <a:xfrm>
            <a:off x="2887502" y="3200839"/>
            <a:ext cx="1983041"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6" name="Text Placeholder 7"/>
          <p:cNvSpPr>
            <a:spLocks noGrp="1"/>
          </p:cNvSpPr>
          <p:nvPr>
            <p:ph type="body" sz="quarter" idx="21"/>
          </p:nvPr>
        </p:nvSpPr>
        <p:spPr>
          <a:xfrm>
            <a:off x="5032285" y="3200839"/>
            <a:ext cx="1983041"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7" name="Text Placeholder 7"/>
          <p:cNvSpPr>
            <a:spLocks noGrp="1"/>
          </p:cNvSpPr>
          <p:nvPr>
            <p:ph type="body" sz="quarter" idx="22"/>
          </p:nvPr>
        </p:nvSpPr>
        <p:spPr>
          <a:xfrm>
            <a:off x="7177072" y="3200839"/>
            <a:ext cx="1983041"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8" name="Content Placeholder 13"/>
          <p:cNvSpPr>
            <a:spLocks noGrp="1"/>
          </p:cNvSpPr>
          <p:nvPr>
            <p:ph sz="quarter" idx="18"/>
          </p:nvPr>
        </p:nvSpPr>
        <p:spPr>
          <a:xfrm>
            <a:off x="742715" y="4212305"/>
            <a:ext cx="1983041"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4"/>
          </p:nvPr>
        </p:nvSpPr>
        <p:spPr>
          <a:xfrm>
            <a:off x="2887502" y="4212305"/>
            <a:ext cx="1983041" cy="1713558"/>
          </a:xfrm>
        </p:spPr>
        <p:txBody>
          <a:bodyPr>
            <a:normAutofit/>
          </a:bodyPr>
          <a:lstStyle>
            <a:lvl1pPr marL="0" indent="0">
              <a:buNone/>
              <a:defRPr sz="1050"/>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3"/>
          <p:cNvSpPr>
            <a:spLocks noGrp="1"/>
          </p:cNvSpPr>
          <p:nvPr>
            <p:ph sz="quarter" idx="25"/>
          </p:nvPr>
        </p:nvSpPr>
        <p:spPr>
          <a:xfrm>
            <a:off x="5032285" y="4212305"/>
            <a:ext cx="1983041" cy="1713558"/>
          </a:xfrm>
        </p:spPr>
        <p:txBody>
          <a:bodyPr>
            <a:normAutofit/>
          </a:bodyPr>
          <a:lstStyle>
            <a:lvl1pPr marL="0" indent="0">
              <a:buNone/>
              <a:defRPr sz="1050"/>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13"/>
          <p:cNvSpPr>
            <a:spLocks noGrp="1"/>
          </p:cNvSpPr>
          <p:nvPr>
            <p:ph sz="quarter" idx="26"/>
          </p:nvPr>
        </p:nvSpPr>
        <p:spPr>
          <a:xfrm>
            <a:off x="7177072" y="4212305"/>
            <a:ext cx="1983041" cy="1713558"/>
          </a:xfrm>
        </p:spPr>
        <p:txBody>
          <a:bodyPr>
            <a:normAutofit/>
          </a:bodyPr>
          <a:lstStyle>
            <a:lvl1pPr marL="0" indent="0">
              <a:buNone/>
              <a:defRPr sz="1050"/>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27"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0362476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0"/>
            <a:ext cx="2703471" cy="2644068"/>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599677" y="1397000"/>
            <a:ext cx="2703471"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456642" y="1397000"/>
            <a:ext cx="2703471"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742712" y="3431671"/>
            <a:ext cx="2703471"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0" name="Text Placeholder 7"/>
          <p:cNvSpPr>
            <a:spLocks noGrp="1"/>
          </p:cNvSpPr>
          <p:nvPr>
            <p:ph type="body" sz="quarter" idx="22"/>
          </p:nvPr>
        </p:nvSpPr>
        <p:spPr>
          <a:xfrm>
            <a:off x="3599677" y="3431671"/>
            <a:ext cx="2703471"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4" name="Text Placeholder 7"/>
          <p:cNvSpPr>
            <a:spLocks noGrp="1"/>
          </p:cNvSpPr>
          <p:nvPr>
            <p:ph type="body" sz="quarter" idx="23"/>
          </p:nvPr>
        </p:nvSpPr>
        <p:spPr>
          <a:xfrm>
            <a:off x="6456642" y="3431671"/>
            <a:ext cx="2703471" cy="609398"/>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3" name="Content Placeholder 13"/>
          <p:cNvSpPr>
            <a:spLocks noGrp="1"/>
          </p:cNvSpPr>
          <p:nvPr>
            <p:ph sz="quarter" idx="18"/>
          </p:nvPr>
        </p:nvSpPr>
        <p:spPr>
          <a:xfrm>
            <a:off x="742712" y="4212305"/>
            <a:ext cx="2703471"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3599677" y="4212305"/>
            <a:ext cx="2703471" cy="175069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p:cNvSpPr>
            <a:spLocks noGrp="1"/>
          </p:cNvSpPr>
          <p:nvPr>
            <p:ph sz="quarter" idx="20"/>
          </p:nvPr>
        </p:nvSpPr>
        <p:spPr>
          <a:xfrm>
            <a:off x="6456642" y="4212305"/>
            <a:ext cx="2703471" cy="175069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24"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0194856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0"/>
            <a:ext cx="2703471" cy="2644068"/>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599677" y="1397000"/>
            <a:ext cx="2703471"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456642" y="1397000"/>
            <a:ext cx="2703471"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742712" y="3431671"/>
            <a:ext cx="2703471"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0" name="Text Placeholder 7"/>
          <p:cNvSpPr>
            <a:spLocks noGrp="1"/>
          </p:cNvSpPr>
          <p:nvPr>
            <p:ph type="body" sz="quarter" idx="22"/>
          </p:nvPr>
        </p:nvSpPr>
        <p:spPr>
          <a:xfrm>
            <a:off x="3599677" y="3431671"/>
            <a:ext cx="2703471"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4" name="Text Placeholder 7"/>
          <p:cNvSpPr>
            <a:spLocks noGrp="1"/>
          </p:cNvSpPr>
          <p:nvPr>
            <p:ph type="body" sz="quarter" idx="23"/>
          </p:nvPr>
        </p:nvSpPr>
        <p:spPr>
          <a:xfrm>
            <a:off x="6456642" y="3431671"/>
            <a:ext cx="2703471" cy="609398"/>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3" name="Content Placeholder 13"/>
          <p:cNvSpPr>
            <a:spLocks noGrp="1"/>
          </p:cNvSpPr>
          <p:nvPr>
            <p:ph sz="quarter" idx="18"/>
          </p:nvPr>
        </p:nvSpPr>
        <p:spPr>
          <a:xfrm>
            <a:off x="742712" y="4212305"/>
            <a:ext cx="2703471"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3599677" y="4212305"/>
            <a:ext cx="2703471" cy="175069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p:cNvSpPr>
            <a:spLocks noGrp="1"/>
          </p:cNvSpPr>
          <p:nvPr>
            <p:ph sz="quarter" idx="20"/>
          </p:nvPr>
        </p:nvSpPr>
        <p:spPr>
          <a:xfrm>
            <a:off x="6456642" y="4212305"/>
            <a:ext cx="2703471" cy="175069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09473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4" y="1397000"/>
            <a:ext cx="4130717"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5029397" y="1397000"/>
            <a:ext cx="4130717"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742712" y="3431671"/>
            <a:ext cx="412947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9" name="Text Placeholder 7"/>
          <p:cNvSpPr>
            <a:spLocks noGrp="1"/>
          </p:cNvSpPr>
          <p:nvPr>
            <p:ph type="body" sz="quarter" idx="22"/>
          </p:nvPr>
        </p:nvSpPr>
        <p:spPr>
          <a:xfrm>
            <a:off x="5030635" y="3431671"/>
            <a:ext cx="412947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1" name="Content Placeholder 13"/>
          <p:cNvSpPr>
            <a:spLocks noGrp="1"/>
          </p:cNvSpPr>
          <p:nvPr>
            <p:ph sz="quarter" idx="18"/>
          </p:nvPr>
        </p:nvSpPr>
        <p:spPr>
          <a:xfrm>
            <a:off x="742712" y="4212305"/>
            <a:ext cx="412947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5030635" y="4212305"/>
            <a:ext cx="4129478" cy="1703066"/>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1775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4" y="1397000"/>
            <a:ext cx="4130717"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5029397" y="1397000"/>
            <a:ext cx="4130717"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742712" y="3431671"/>
            <a:ext cx="412947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9" name="Text Placeholder 7"/>
          <p:cNvSpPr>
            <a:spLocks noGrp="1"/>
          </p:cNvSpPr>
          <p:nvPr>
            <p:ph type="body" sz="quarter" idx="22"/>
          </p:nvPr>
        </p:nvSpPr>
        <p:spPr>
          <a:xfrm>
            <a:off x="5030635" y="3431671"/>
            <a:ext cx="412947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1" name="Content Placeholder 13"/>
          <p:cNvSpPr>
            <a:spLocks noGrp="1"/>
          </p:cNvSpPr>
          <p:nvPr>
            <p:ph sz="quarter" idx="18"/>
          </p:nvPr>
        </p:nvSpPr>
        <p:spPr>
          <a:xfrm>
            <a:off x="742712" y="4212305"/>
            <a:ext cx="412947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5030635" y="4212305"/>
            <a:ext cx="4129478" cy="1703066"/>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23"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6149422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467352"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330384" y="1639789"/>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829608"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3692635" y="1639789"/>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91862"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6054891" y="1639789"/>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7554117"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2" name="Content Placeholder 13"/>
          <p:cNvSpPr>
            <a:spLocks noGrp="1"/>
          </p:cNvSpPr>
          <p:nvPr>
            <p:ph sz="quarter" idx="24" hasCustomPrompt="1"/>
          </p:nvPr>
        </p:nvSpPr>
        <p:spPr>
          <a:xfrm>
            <a:off x="8417147" y="1639789"/>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352" y="3153548"/>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330384" y="3153547"/>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829608" y="3153548"/>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3692635" y="3153547"/>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5191862" y="3153548"/>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8" name="Content Placeholder 13"/>
          <p:cNvSpPr>
            <a:spLocks noGrp="1"/>
          </p:cNvSpPr>
          <p:nvPr>
            <p:ph sz="quarter" idx="30" hasCustomPrompt="1"/>
          </p:nvPr>
        </p:nvSpPr>
        <p:spPr>
          <a:xfrm>
            <a:off x="6054891" y="3153547"/>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7554117" y="3153548"/>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0" name="Content Placeholder 13"/>
          <p:cNvSpPr>
            <a:spLocks noGrp="1"/>
          </p:cNvSpPr>
          <p:nvPr>
            <p:ph sz="quarter" idx="32" hasCustomPrompt="1"/>
          </p:nvPr>
        </p:nvSpPr>
        <p:spPr>
          <a:xfrm>
            <a:off x="8417147" y="3153547"/>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67352" y="4667305"/>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2" name="Content Placeholder 13"/>
          <p:cNvSpPr>
            <a:spLocks noGrp="1"/>
          </p:cNvSpPr>
          <p:nvPr>
            <p:ph sz="quarter" idx="34" hasCustomPrompt="1"/>
          </p:nvPr>
        </p:nvSpPr>
        <p:spPr>
          <a:xfrm>
            <a:off x="1330384" y="4667304"/>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829608" y="4667305"/>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4" name="Content Placeholder 13"/>
          <p:cNvSpPr>
            <a:spLocks noGrp="1"/>
          </p:cNvSpPr>
          <p:nvPr>
            <p:ph sz="quarter" idx="36" hasCustomPrompt="1"/>
          </p:nvPr>
        </p:nvSpPr>
        <p:spPr>
          <a:xfrm>
            <a:off x="3692635" y="4667304"/>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5191862" y="4667305"/>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6" name="Content Placeholder 13"/>
          <p:cNvSpPr>
            <a:spLocks noGrp="1"/>
          </p:cNvSpPr>
          <p:nvPr>
            <p:ph sz="quarter" idx="38" hasCustomPrompt="1"/>
          </p:nvPr>
        </p:nvSpPr>
        <p:spPr>
          <a:xfrm>
            <a:off x="6054891" y="4667304"/>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7554117" y="4667305"/>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8" name="Content Placeholder 13"/>
          <p:cNvSpPr>
            <a:spLocks noGrp="1"/>
          </p:cNvSpPr>
          <p:nvPr>
            <p:ph sz="quarter" idx="40" hasCustomPrompt="1"/>
          </p:nvPr>
        </p:nvSpPr>
        <p:spPr>
          <a:xfrm>
            <a:off x="8417147" y="4667304"/>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2988282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467352"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330384" y="1639789"/>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829608"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3692635" y="1639789"/>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91862"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6054891" y="1639789"/>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7554117"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2" name="Content Placeholder 13"/>
          <p:cNvSpPr>
            <a:spLocks noGrp="1"/>
          </p:cNvSpPr>
          <p:nvPr>
            <p:ph sz="quarter" idx="24" hasCustomPrompt="1"/>
          </p:nvPr>
        </p:nvSpPr>
        <p:spPr>
          <a:xfrm>
            <a:off x="8417147" y="1639789"/>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352" y="3153548"/>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330384" y="3153547"/>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829608" y="3153548"/>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3692635" y="3153547"/>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5191862" y="3153548"/>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8" name="Content Placeholder 13"/>
          <p:cNvSpPr>
            <a:spLocks noGrp="1"/>
          </p:cNvSpPr>
          <p:nvPr>
            <p:ph sz="quarter" idx="30" hasCustomPrompt="1"/>
          </p:nvPr>
        </p:nvSpPr>
        <p:spPr>
          <a:xfrm>
            <a:off x="6054891" y="3153547"/>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7554117" y="3153548"/>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0" name="Content Placeholder 13"/>
          <p:cNvSpPr>
            <a:spLocks noGrp="1"/>
          </p:cNvSpPr>
          <p:nvPr>
            <p:ph sz="quarter" idx="32" hasCustomPrompt="1"/>
          </p:nvPr>
        </p:nvSpPr>
        <p:spPr>
          <a:xfrm>
            <a:off x="8417147" y="3153547"/>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67352" y="4667305"/>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2" name="Content Placeholder 13"/>
          <p:cNvSpPr>
            <a:spLocks noGrp="1"/>
          </p:cNvSpPr>
          <p:nvPr>
            <p:ph sz="quarter" idx="34" hasCustomPrompt="1"/>
          </p:nvPr>
        </p:nvSpPr>
        <p:spPr>
          <a:xfrm>
            <a:off x="1330384" y="4667304"/>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829608" y="4667305"/>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4" name="Content Placeholder 13"/>
          <p:cNvSpPr>
            <a:spLocks noGrp="1"/>
          </p:cNvSpPr>
          <p:nvPr>
            <p:ph sz="quarter" idx="36" hasCustomPrompt="1"/>
          </p:nvPr>
        </p:nvSpPr>
        <p:spPr>
          <a:xfrm>
            <a:off x="3692635" y="4667304"/>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5191862" y="4667305"/>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6" name="Content Placeholder 13"/>
          <p:cNvSpPr>
            <a:spLocks noGrp="1"/>
          </p:cNvSpPr>
          <p:nvPr>
            <p:ph sz="quarter" idx="38" hasCustomPrompt="1"/>
          </p:nvPr>
        </p:nvSpPr>
        <p:spPr>
          <a:xfrm>
            <a:off x="6054891" y="4667304"/>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7554117" y="4667305"/>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8" name="Content Placeholder 13"/>
          <p:cNvSpPr>
            <a:spLocks noGrp="1"/>
          </p:cNvSpPr>
          <p:nvPr>
            <p:ph sz="quarter" idx="40" hasCustomPrompt="1"/>
          </p:nvPr>
        </p:nvSpPr>
        <p:spPr>
          <a:xfrm>
            <a:off x="8417147" y="4667304"/>
            <a:ext cx="112026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57598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ABEDAFB-3A3E-43CF-8136-CF0C2E48B0C2}" type="datetimeFigureOut">
              <a:rPr lang="it-IT" smtClean="0"/>
              <a:t>25/09/19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04FA258-9A3B-4044-873B-3A2C8E5C86CA}" type="slidenum">
              <a:rPr lang="it-IT" smtClean="0"/>
              <a:t>‹N›</a:t>
            </a:fld>
            <a:endParaRPr lang="it-IT"/>
          </a:p>
        </p:txBody>
      </p:sp>
    </p:spTree>
    <p:extLst>
      <p:ext uri="{BB962C8B-B14F-4D97-AF65-F5344CB8AC3E}">
        <p14:creationId xmlns:p14="http://schemas.microsoft.com/office/powerpoint/2010/main" val="7252411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467352"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330380" y="1639789"/>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541629"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4407726" y="1639789"/>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615905" y="1639789"/>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7485071" y="1639789"/>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352" y="3153548"/>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330380" y="3153547"/>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541629" y="3153548"/>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4407726" y="3153547"/>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615905" y="3153547"/>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8" name="Content Placeholder 13"/>
          <p:cNvSpPr>
            <a:spLocks noGrp="1"/>
          </p:cNvSpPr>
          <p:nvPr>
            <p:ph sz="quarter" idx="30" hasCustomPrompt="1"/>
          </p:nvPr>
        </p:nvSpPr>
        <p:spPr>
          <a:xfrm>
            <a:off x="7485071" y="3153547"/>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67352" y="4667305"/>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2" name="Content Placeholder 13"/>
          <p:cNvSpPr>
            <a:spLocks noGrp="1"/>
          </p:cNvSpPr>
          <p:nvPr>
            <p:ph sz="quarter" idx="34" hasCustomPrompt="1"/>
          </p:nvPr>
        </p:nvSpPr>
        <p:spPr>
          <a:xfrm>
            <a:off x="1330380" y="4667304"/>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541629" y="4667305"/>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4" name="Content Placeholder 13"/>
          <p:cNvSpPr>
            <a:spLocks noGrp="1"/>
          </p:cNvSpPr>
          <p:nvPr>
            <p:ph sz="quarter" idx="36" hasCustomPrompt="1"/>
          </p:nvPr>
        </p:nvSpPr>
        <p:spPr>
          <a:xfrm>
            <a:off x="4407726" y="4667304"/>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615905" y="4667304"/>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6" name="Content Placeholder 13"/>
          <p:cNvSpPr>
            <a:spLocks noGrp="1"/>
          </p:cNvSpPr>
          <p:nvPr>
            <p:ph sz="quarter" idx="38" hasCustomPrompt="1"/>
          </p:nvPr>
        </p:nvSpPr>
        <p:spPr>
          <a:xfrm>
            <a:off x="7485071" y="4667304"/>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4342232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21" name="Picture Placeholder 3"/>
          <p:cNvSpPr>
            <a:spLocks noGrp="1"/>
          </p:cNvSpPr>
          <p:nvPr>
            <p:ph type="pic" sz="quarter" idx="10"/>
          </p:nvPr>
        </p:nvSpPr>
        <p:spPr>
          <a:xfrm>
            <a:off x="467352"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2" name="Content Placeholder 13"/>
          <p:cNvSpPr>
            <a:spLocks noGrp="1"/>
          </p:cNvSpPr>
          <p:nvPr>
            <p:ph sz="quarter" idx="18" hasCustomPrompt="1"/>
          </p:nvPr>
        </p:nvSpPr>
        <p:spPr>
          <a:xfrm>
            <a:off x="1330380" y="1639789"/>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3" name="Picture Placeholder 3"/>
          <p:cNvSpPr>
            <a:spLocks noGrp="1"/>
          </p:cNvSpPr>
          <p:nvPr>
            <p:ph type="pic" sz="quarter" idx="19"/>
          </p:nvPr>
        </p:nvSpPr>
        <p:spPr>
          <a:xfrm>
            <a:off x="3541629"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4" name="Content Placeholder 13"/>
          <p:cNvSpPr>
            <a:spLocks noGrp="1"/>
          </p:cNvSpPr>
          <p:nvPr>
            <p:ph sz="quarter" idx="20" hasCustomPrompt="1"/>
          </p:nvPr>
        </p:nvSpPr>
        <p:spPr>
          <a:xfrm>
            <a:off x="4407726" y="1639789"/>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5" name="Picture Placeholder 3"/>
          <p:cNvSpPr>
            <a:spLocks noGrp="1"/>
          </p:cNvSpPr>
          <p:nvPr>
            <p:ph type="pic" sz="quarter" idx="21"/>
          </p:nvPr>
        </p:nvSpPr>
        <p:spPr>
          <a:xfrm>
            <a:off x="6615905" y="1639789"/>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6" name="Content Placeholder 13"/>
          <p:cNvSpPr>
            <a:spLocks noGrp="1"/>
          </p:cNvSpPr>
          <p:nvPr>
            <p:ph sz="quarter" idx="22" hasCustomPrompt="1"/>
          </p:nvPr>
        </p:nvSpPr>
        <p:spPr>
          <a:xfrm>
            <a:off x="7485071" y="1639789"/>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5"/>
          </p:nvPr>
        </p:nvSpPr>
        <p:spPr>
          <a:xfrm>
            <a:off x="467352" y="3153548"/>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2" name="Content Placeholder 13"/>
          <p:cNvSpPr>
            <a:spLocks noGrp="1"/>
          </p:cNvSpPr>
          <p:nvPr>
            <p:ph sz="quarter" idx="26" hasCustomPrompt="1"/>
          </p:nvPr>
        </p:nvSpPr>
        <p:spPr>
          <a:xfrm>
            <a:off x="1330380" y="3153547"/>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27"/>
          </p:nvPr>
        </p:nvSpPr>
        <p:spPr>
          <a:xfrm>
            <a:off x="3541629" y="3153548"/>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0" name="Content Placeholder 13"/>
          <p:cNvSpPr>
            <a:spLocks noGrp="1"/>
          </p:cNvSpPr>
          <p:nvPr>
            <p:ph sz="quarter" idx="28" hasCustomPrompt="1"/>
          </p:nvPr>
        </p:nvSpPr>
        <p:spPr>
          <a:xfrm>
            <a:off x="4407726" y="3153547"/>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29"/>
          </p:nvPr>
        </p:nvSpPr>
        <p:spPr>
          <a:xfrm>
            <a:off x="6615905" y="3153547"/>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8" name="Content Placeholder 13"/>
          <p:cNvSpPr>
            <a:spLocks noGrp="1"/>
          </p:cNvSpPr>
          <p:nvPr>
            <p:ph sz="quarter" idx="30" hasCustomPrompt="1"/>
          </p:nvPr>
        </p:nvSpPr>
        <p:spPr>
          <a:xfrm>
            <a:off x="7485071" y="3153547"/>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Picture Placeholder 3"/>
          <p:cNvSpPr>
            <a:spLocks noGrp="1"/>
          </p:cNvSpPr>
          <p:nvPr>
            <p:ph type="pic" sz="quarter" idx="33"/>
          </p:nvPr>
        </p:nvSpPr>
        <p:spPr>
          <a:xfrm>
            <a:off x="467352" y="4667305"/>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0" name="Content Placeholder 13"/>
          <p:cNvSpPr>
            <a:spLocks noGrp="1"/>
          </p:cNvSpPr>
          <p:nvPr>
            <p:ph sz="quarter" idx="34" hasCustomPrompt="1"/>
          </p:nvPr>
        </p:nvSpPr>
        <p:spPr>
          <a:xfrm>
            <a:off x="1330380" y="4667304"/>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1" name="Picture Placeholder 3"/>
          <p:cNvSpPr>
            <a:spLocks noGrp="1"/>
          </p:cNvSpPr>
          <p:nvPr>
            <p:ph type="pic" sz="quarter" idx="35"/>
          </p:nvPr>
        </p:nvSpPr>
        <p:spPr>
          <a:xfrm>
            <a:off x="3541629" y="4667305"/>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2" name="Content Placeholder 13"/>
          <p:cNvSpPr>
            <a:spLocks noGrp="1"/>
          </p:cNvSpPr>
          <p:nvPr>
            <p:ph sz="quarter" idx="36" hasCustomPrompt="1"/>
          </p:nvPr>
        </p:nvSpPr>
        <p:spPr>
          <a:xfrm>
            <a:off x="4407726" y="4667304"/>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3" name="Picture Placeholder 3"/>
          <p:cNvSpPr>
            <a:spLocks noGrp="1"/>
          </p:cNvSpPr>
          <p:nvPr>
            <p:ph type="pic" sz="quarter" idx="37"/>
          </p:nvPr>
        </p:nvSpPr>
        <p:spPr>
          <a:xfrm>
            <a:off x="6615905" y="4667304"/>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4" name="Content Placeholder 13"/>
          <p:cNvSpPr>
            <a:spLocks noGrp="1"/>
          </p:cNvSpPr>
          <p:nvPr>
            <p:ph sz="quarter" idx="38" hasCustomPrompt="1"/>
          </p:nvPr>
        </p:nvSpPr>
        <p:spPr>
          <a:xfrm>
            <a:off x="7485071" y="4667304"/>
            <a:ext cx="1879854"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5542787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467352"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330380" y="1639796"/>
            <a:ext cx="1879854"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541629"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4407726" y="1639796"/>
            <a:ext cx="1879854"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615905" y="1639789"/>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7485071" y="1639796"/>
            <a:ext cx="1879854"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352" y="3886577"/>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330380" y="3886583"/>
            <a:ext cx="1879854"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541629" y="3886577"/>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4407726" y="3886583"/>
            <a:ext cx="1879854"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615905" y="3886576"/>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8" name="Content Placeholder 13"/>
          <p:cNvSpPr>
            <a:spLocks noGrp="1"/>
          </p:cNvSpPr>
          <p:nvPr>
            <p:ph sz="quarter" idx="30" hasCustomPrompt="1"/>
          </p:nvPr>
        </p:nvSpPr>
        <p:spPr>
          <a:xfrm>
            <a:off x="7485071" y="3886583"/>
            <a:ext cx="1879854"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4037209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467352"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330380" y="1639796"/>
            <a:ext cx="1879854"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541629" y="1639790"/>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4407726" y="1639796"/>
            <a:ext cx="1879854"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615905" y="1639789"/>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7485071" y="1639796"/>
            <a:ext cx="1879854"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352" y="3886577"/>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330380" y="3886583"/>
            <a:ext cx="1879854"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541629" y="3886577"/>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4407726" y="3886583"/>
            <a:ext cx="1879854"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615905" y="3886576"/>
            <a:ext cx="742712"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8" name="Content Placeholder 13"/>
          <p:cNvSpPr>
            <a:spLocks noGrp="1"/>
          </p:cNvSpPr>
          <p:nvPr>
            <p:ph sz="quarter" idx="30" hasCustomPrompt="1"/>
          </p:nvPr>
        </p:nvSpPr>
        <p:spPr>
          <a:xfrm>
            <a:off x="7485071" y="3886583"/>
            <a:ext cx="1879854"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1248525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467353" y="1639790"/>
            <a:ext cx="1246101"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864393" y="1639796"/>
            <a:ext cx="2890500"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100704" y="1639790"/>
            <a:ext cx="1246101"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6500816" y="1639796"/>
            <a:ext cx="2890500"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353" y="3886577"/>
            <a:ext cx="1246101"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864393" y="3886583"/>
            <a:ext cx="2890500"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5100704" y="3886577"/>
            <a:ext cx="1246101"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6500816" y="3886583"/>
            <a:ext cx="2890500"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372256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467353" y="1639790"/>
            <a:ext cx="1246101"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864393" y="1639796"/>
            <a:ext cx="2890500"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100704" y="1639790"/>
            <a:ext cx="1246101"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6500816" y="1639796"/>
            <a:ext cx="2890500"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353" y="3886577"/>
            <a:ext cx="1246101"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864393" y="3886583"/>
            <a:ext cx="2890500"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5100704" y="3886577"/>
            <a:ext cx="1246101"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6500816" y="3886583"/>
            <a:ext cx="2890500"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1783260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1092517" y="1639790"/>
            <a:ext cx="1492552"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467357" y="3257000"/>
            <a:ext cx="2742882"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166793" y="1639790"/>
            <a:ext cx="1492552"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3541629" y="3257000"/>
            <a:ext cx="2742882"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7241069" y="1639789"/>
            <a:ext cx="1492552"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6615905" y="3257000"/>
            <a:ext cx="2742882"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8272160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1091131" y="1639790"/>
            <a:ext cx="1495327"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467357" y="3257000"/>
            <a:ext cx="2742882"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165407" y="1639790"/>
            <a:ext cx="1495327"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3541629" y="3257000"/>
            <a:ext cx="2742882"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7239684" y="1639789"/>
            <a:ext cx="1495327"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6615905" y="3257000"/>
            <a:ext cx="2742882"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95363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812837" y="1639790"/>
            <a:ext cx="1495327"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584211" y="3257000"/>
            <a:ext cx="1952588"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90245" y="1639790"/>
            <a:ext cx="1495327"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2861616" y="3257000"/>
            <a:ext cx="1952588"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367657" y="1639790"/>
            <a:ext cx="1495327"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5139023" y="3257000"/>
            <a:ext cx="1952588"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
        <p:nvSpPr>
          <p:cNvPr id="10" name="Picture Placeholder 3"/>
          <p:cNvSpPr>
            <a:spLocks noGrp="1"/>
          </p:cNvSpPr>
          <p:nvPr>
            <p:ph type="pic" sz="quarter" idx="42"/>
          </p:nvPr>
        </p:nvSpPr>
        <p:spPr>
          <a:xfrm>
            <a:off x="7645063" y="1639789"/>
            <a:ext cx="1495327"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1" name="Content Placeholder 13"/>
          <p:cNvSpPr>
            <a:spLocks noGrp="1"/>
          </p:cNvSpPr>
          <p:nvPr>
            <p:ph sz="quarter" idx="43" hasCustomPrompt="1"/>
          </p:nvPr>
        </p:nvSpPr>
        <p:spPr>
          <a:xfrm>
            <a:off x="7416431" y="3257000"/>
            <a:ext cx="1952588"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852995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812837" y="1639790"/>
            <a:ext cx="1495327"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584211" y="3257000"/>
            <a:ext cx="1952588"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90245" y="1639790"/>
            <a:ext cx="1495327"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2861616" y="3257000"/>
            <a:ext cx="1952588"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367657" y="1639790"/>
            <a:ext cx="1495327"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5139023" y="3257000"/>
            <a:ext cx="1952588"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7645063" y="1639789"/>
            <a:ext cx="1495327"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1" name="Content Placeholder 13"/>
          <p:cNvSpPr>
            <a:spLocks noGrp="1"/>
          </p:cNvSpPr>
          <p:nvPr>
            <p:ph sz="quarter" idx="43" hasCustomPrompt="1"/>
          </p:nvPr>
        </p:nvSpPr>
        <p:spPr>
          <a:xfrm>
            <a:off x="7416431" y="3257000"/>
            <a:ext cx="1952588"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716451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ABEDAFB-3A3E-43CF-8136-CF0C2E48B0C2}" type="datetimeFigureOut">
              <a:rPr lang="it-IT" smtClean="0"/>
              <a:t>25/09/19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04FA258-9A3B-4044-873B-3A2C8E5C86CA}" type="slidenum">
              <a:rPr lang="it-IT" smtClean="0"/>
              <a:t>‹N›</a:t>
            </a:fld>
            <a:endParaRPr lang="it-IT"/>
          </a:p>
        </p:txBody>
      </p:sp>
    </p:spTree>
    <p:extLst>
      <p:ext uri="{BB962C8B-B14F-4D97-AF65-F5344CB8AC3E}">
        <p14:creationId xmlns:p14="http://schemas.microsoft.com/office/powerpoint/2010/main" val="26756099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9"/>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7" y="1268759"/>
            <a:ext cx="1910599" cy="3535680"/>
          </a:xfrm>
          <a:solidFill>
            <a:schemeClr val="bg1">
              <a:lumMod val="90000"/>
              <a:lumOff val="10000"/>
            </a:schemeClr>
          </a:solidFill>
        </p:spPr>
        <p:txBody>
          <a:bodyPr anchor="ctr">
            <a:normAutofit/>
          </a:bodyPr>
          <a:lstStyle>
            <a:lvl1pPr marL="0" indent="0" algn="ctr">
              <a:buNone/>
              <a:defRPr sz="1050"/>
            </a:lvl1pPr>
          </a:lstStyle>
          <a:p>
            <a:r>
              <a:rPr lang="en-US"/>
              <a:t>Click icon to add picture</a:t>
            </a:r>
          </a:p>
        </p:txBody>
      </p:sp>
      <p:sp>
        <p:nvSpPr>
          <p:cNvPr id="5" name="Picture Placeholder 3"/>
          <p:cNvSpPr>
            <a:spLocks noGrp="1"/>
          </p:cNvSpPr>
          <p:nvPr>
            <p:ph type="pic" sz="quarter" idx="11"/>
          </p:nvPr>
        </p:nvSpPr>
        <p:spPr>
          <a:xfrm>
            <a:off x="5082975" y="1268759"/>
            <a:ext cx="1910599" cy="3535680"/>
          </a:xfrm>
          <a:solidFill>
            <a:schemeClr val="bg1">
              <a:lumMod val="90000"/>
              <a:lumOff val="10000"/>
            </a:schemeClr>
          </a:solidFill>
        </p:spPr>
        <p:txBody>
          <a:bodyPr anchor="ctr">
            <a:normAutofit/>
          </a:bodyPr>
          <a:lstStyle>
            <a:lvl1pPr marL="0" indent="0" algn="ctr">
              <a:buNone/>
              <a:defRPr sz="1050"/>
            </a:lvl1pPr>
          </a:lstStyle>
          <a:p>
            <a:r>
              <a:rPr lang="en-US"/>
              <a:t>Click icon to add picture</a:t>
            </a:r>
          </a:p>
        </p:txBody>
      </p:sp>
      <p:sp>
        <p:nvSpPr>
          <p:cNvPr id="8" name="Text Placeholder 9"/>
          <p:cNvSpPr>
            <a:spLocks noGrp="1"/>
          </p:cNvSpPr>
          <p:nvPr>
            <p:ph type="body" sz="quarter" idx="14"/>
          </p:nvPr>
        </p:nvSpPr>
        <p:spPr>
          <a:xfrm>
            <a:off x="2816611" y="1268759"/>
            <a:ext cx="2014200" cy="3535680"/>
          </a:xfrm>
        </p:spPr>
        <p:txBody>
          <a:bodyPr>
            <a:noAutofit/>
          </a:bodyPr>
          <a:lstStyle>
            <a:lvl1pPr marL="0" indent="0">
              <a:buNone/>
              <a:defRPr sz="105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50"/>
            </a:lvl2pPr>
            <a:lvl3pPr marL="113110" indent="-113110">
              <a:defRPr sz="1050"/>
            </a:lvl3pPr>
            <a:lvl4pPr marL="301229" indent="-155972">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5"/>
          </p:nvPr>
        </p:nvSpPr>
        <p:spPr>
          <a:xfrm>
            <a:off x="7145913" y="1268759"/>
            <a:ext cx="2014200" cy="3535680"/>
          </a:xfrm>
        </p:spPr>
        <p:txBody>
          <a:bodyPr>
            <a:noAutofit/>
          </a:bodyPr>
          <a:lstStyle>
            <a:lvl1pPr marL="0" indent="0">
              <a:buNone/>
              <a:defRPr sz="105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50"/>
            </a:lvl2pPr>
            <a:lvl3pPr marL="113110" indent="-113110">
              <a:defRPr sz="1050"/>
            </a:lvl3pPr>
            <a:lvl4pPr marL="301229" indent="-155972">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6"/>
          </p:nvPr>
        </p:nvSpPr>
        <p:spPr>
          <a:xfrm>
            <a:off x="742717" y="4980573"/>
            <a:ext cx="4088098"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9"/>
          <p:cNvSpPr>
            <a:spLocks noGrp="1"/>
          </p:cNvSpPr>
          <p:nvPr>
            <p:ph type="body" sz="quarter" idx="17"/>
          </p:nvPr>
        </p:nvSpPr>
        <p:spPr>
          <a:xfrm>
            <a:off x="5082972" y="4980573"/>
            <a:ext cx="407714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40054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712" y="2130428"/>
            <a:ext cx="8417401" cy="1470025"/>
          </a:xfrm>
        </p:spPr>
        <p:txBody>
          <a:bodyPr>
            <a:normAutofit/>
          </a:bodyPr>
          <a:lstStyle>
            <a:lvl1pPr>
              <a:defRPr sz="2700"/>
            </a:lvl1pPr>
          </a:lstStyle>
          <a:p>
            <a:r>
              <a:rPr lang="en-US"/>
              <a:t>Click to edit Master title style</a:t>
            </a:r>
            <a:endParaRPr lang="en-US" dirty="0"/>
          </a:p>
        </p:txBody>
      </p:sp>
      <p:sp>
        <p:nvSpPr>
          <p:cNvPr id="3" name="Subtitle 2"/>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374358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9770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44007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712" y="1452422"/>
            <a:ext cx="8417401" cy="462756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4595829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900"/>
              </a:spcBef>
              <a:buNone/>
              <a:defRPr sz="1200"/>
            </a:lvl1pPr>
            <a:lvl2pPr marL="171446" indent="-171446">
              <a:spcBef>
                <a:spcPts val="900"/>
              </a:spcBef>
              <a:buFont typeface="Arial" panose="020B0604020202020204" pitchFamily="34" charset="0"/>
              <a:buChar char="•"/>
              <a:defRPr sz="1200"/>
            </a:lvl2pPr>
            <a:lvl3pPr marL="357179" indent="-185733">
              <a:spcBef>
                <a:spcPts val="900"/>
              </a:spcBef>
              <a:buFont typeface="Open Sans Light" panose="020B0306030504020204" pitchFamily="34" charset="0"/>
              <a:buChar char="–"/>
              <a:defRPr sz="1200"/>
            </a:lvl3pPr>
            <a:lvl4pPr marL="514337" indent="-171446">
              <a:spcBef>
                <a:spcPts val="900"/>
              </a:spcBef>
              <a:buFont typeface="Arial" panose="020B0604020202020204" pitchFamily="34" charset="0"/>
              <a:buChar char="•"/>
              <a:defRPr sz="1200"/>
            </a:lvl4pPr>
            <a:lvl5pPr marL="685783" indent="-171446">
              <a:spcBef>
                <a:spcPts val="900"/>
              </a:spcBef>
              <a:buFont typeface="Open Sans Light" panose="020B030603050402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99984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712" y="1452422"/>
            <a:ext cx="8417401" cy="4627563"/>
          </a:xfrm>
        </p:spPr>
        <p:txBody>
          <a:bodyPr numCol="2" spcCol="274320">
            <a:normAutofit/>
          </a:bodyPr>
          <a:lstStyle>
            <a:lvl1pPr marL="0" indent="0">
              <a:spcBef>
                <a:spcPts val="900"/>
              </a:spcBef>
              <a:buNone/>
              <a:defRPr sz="1200"/>
            </a:lvl1pPr>
            <a:lvl2pPr marL="171446" indent="-171446">
              <a:spcBef>
                <a:spcPts val="900"/>
              </a:spcBef>
              <a:buFont typeface="Arial" panose="020B0604020202020204" pitchFamily="34" charset="0"/>
              <a:buChar char="•"/>
              <a:defRPr sz="1200"/>
            </a:lvl2pPr>
            <a:lvl3pPr marL="342892" indent="-171446">
              <a:spcBef>
                <a:spcPts val="900"/>
              </a:spcBef>
              <a:buFont typeface="Open Sans Light" panose="020B0306030504020204" pitchFamily="34" charset="0"/>
              <a:buChar char="–"/>
              <a:defRPr sz="1200"/>
            </a:lvl3pPr>
            <a:lvl4pPr marL="514337" indent="-171446">
              <a:spcBef>
                <a:spcPts val="900"/>
              </a:spcBef>
              <a:buFont typeface="Arial" panose="020B0604020202020204" pitchFamily="34" charset="0"/>
              <a:buChar char="•"/>
              <a:defRPr sz="1200"/>
            </a:lvl4pPr>
            <a:lvl5pPr marL="685783" indent="-171446">
              <a:spcBef>
                <a:spcPts val="900"/>
              </a:spcBef>
              <a:buFont typeface="Open Sans Light" panose="020B030603050402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5667870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2712" y="1452422"/>
            <a:ext cx="4126177"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33936" y="1452422"/>
            <a:ext cx="4126177"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0"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9025052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2712" y="1219202"/>
            <a:ext cx="4126177"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33936" y="1219202"/>
            <a:ext cx="4126177"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1116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42712" y="1296144"/>
            <a:ext cx="4127897" cy="230832"/>
          </a:xfrm>
        </p:spPr>
        <p:txBody>
          <a:bodyPr wrap="square" anchor="b">
            <a:spAutoFit/>
          </a:bodyPr>
          <a:lstStyle>
            <a:lvl1pPr marL="0" indent="0">
              <a:spcBef>
                <a:spcPts val="0"/>
              </a:spcBef>
              <a:buNone/>
              <a:defRPr sz="1500" b="1">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742712" y="1560285"/>
            <a:ext cx="4127897" cy="4565877"/>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30500" y="1296144"/>
            <a:ext cx="4129614" cy="230832"/>
          </a:xfrm>
        </p:spPr>
        <p:txBody>
          <a:bodyPr wrap="square" anchor="b">
            <a:spAutoFit/>
          </a:bodyPr>
          <a:lstStyle>
            <a:lvl1pPr marL="0" indent="0">
              <a:spcBef>
                <a:spcPts val="0"/>
              </a:spcBef>
              <a:buNone/>
              <a:defRPr sz="1500" b="1">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5030500" y="1560285"/>
            <a:ext cx="4129614" cy="4565877"/>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019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146" y="273050"/>
            <a:ext cx="3257961"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871730" y="273059"/>
            <a:ext cx="553595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95146" y="1435103"/>
            <a:ext cx="32579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ABEDAFB-3A3E-43CF-8136-CF0C2E48B0C2}" type="datetimeFigureOut">
              <a:rPr lang="it-IT" smtClean="0"/>
              <a:t>25/09/19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4FA258-9A3B-4044-873B-3A2C8E5C86CA}" type="slidenum">
              <a:rPr lang="it-IT" smtClean="0"/>
              <a:t>‹N›</a:t>
            </a:fld>
            <a:endParaRPr lang="it-IT"/>
          </a:p>
        </p:txBody>
      </p:sp>
    </p:spTree>
    <p:extLst>
      <p:ext uri="{BB962C8B-B14F-4D97-AF65-F5344CB8AC3E}">
        <p14:creationId xmlns:p14="http://schemas.microsoft.com/office/powerpoint/2010/main" val="25812015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42712" y="1539228"/>
            <a:ext cx="4127897" cy="230832"/>
          </a:xfrm>
        </p:spPr>
        <p:txBody>
          <a:bodyPr wrap="square" anchor="b">
            <a:spAutoFit/>
          </a:bodyPr>
          <a:lstStyle>
            <a:lvl1pPr marL="0" indent="0">
              <a:spcBef>
                <a:spcPts val="0"/>
              </a:spcBef>
              <a:buNone/>
              <a:defRPr sz="15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742712" y="1803372"/>
            <a:ext cx="4127897" cy="4368831"/>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30500" y="1539228"/>
            <a:ext cx="4129614" cy="230832"/>
          </a:xfrm>
        </p:spPr>
        <p:txBody>
          <a:bodyPr wrap="square" anchor="b">
            <a:spAutoFit/>
          </a:bodyPr>
          <a:lstStyle>
            <a:lvl1pPr marL="0" indent="0">
              <a:spcBef>
                <a:spcPts val="0"/>
              </a:spcBef>
              <a:buNone/>
              <a:defRPr sz="15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5030500" y="1803372"/>
            <a:ext cx="4129614" cy="4368831"/>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6175300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38826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4"/>
          <p:cNvSpPr>
            <a:spLocks noGrp="1"/>
          </p:cNvSpPr>
          <p:nvPr>
            <p:ph type="body" sz="quarter" idx="10"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4583293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1611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88085" cy="3438144"/>
          </a:xfrm>
        </p:spPr>
        <p:txBody>
          <a:bodyPr lIns="182880" tIns="91440" rIns="182880" bIns="91440"/>
          <a:lstStyle>
            <a:lvl1pPr marL="0" indent="0">
              <a:buFontTx/>
              <a:buNone/>
              <a:defRPr/>
            </a:lvl1pPr>
          </a:lstStyle>
          <a:p>
            <a:r>
              <a:rPr lang="en-US"/>
              <a:t>Click icon to add picture</a:t>
            </a:r>
          </a:p>
        </p:txBody>
      </p:sp>
      <p:sp>
        <p:nvSpPr>
          <p:cNvPr id="7" name="Picture Placeholder 3"/>
          <p:cNvSpPr>
            <a:spLocks noGrp="1"/>
          </p:cNvSpPr>
          <p:nvPr>
            <p:ph type="pic" sz="quarter" idx="11"/>
          </p:nvPr>
        </p:nvSpPr>
        <p:spPr>
          <a:xfrm>
            <a:off x="2476531" y="0"/>
            <a:ext cx="2488085" cy="3438144"/>
          </a:xfrm>
        </p:spPr>
        <p:txBody>
          <a:bodyPr lIns="182880" tIns="91440" rIns="182880" bIns="91440"/>
          <a:lstStyle>
            <a:lvl1pPr marL="0" indent="0">
              <a:buFontTx/>
              <a:buNone/>
              <a:defRPr/>
            </a:lvl1pPr>
          </a:lstStyle>
          <a:p>
            <a:r>
              <a:rPr lang="en-US"/>
              <a:t>Click icon to add picture</a:t>
            </a:r>
          </a:p>
        </p:txBody>
      </p:sp>
      <p:sp>
        <p:nvSpPr>
          <p:cNvPr id="12" name="Picture Placeholder 3"/>
          <p:cNvSpPr>
            <a:spLocks noGrp="1"/>
          </p:cNvSpPr>
          <p:nvPr>
            <p:ph type="pic" sz="quarter" idx="12"/>
          </p:nvPr>
        </p:nvSpPr>
        <p:spPr>
          <a:xfrm>
            <a:off x="4953063" y="0"/>
            <a:ext cx="2488085" cy="3438144"/>
          </a:xfrm>
        </p:spPr>
        <p:txBody>
          <a:bodyPr lIns="182880" tIns="91440" rIns="182880" bIns="91440"/>
          <a:lstStyle>
            <a:lvl1pPr marL="0" indent="0">
              <a:buFontTx/>
              <a:buNone/>
              <a:defRPr/>
            </a:lvl1pPr>
          </a:lstStyle>
          <a:p>
            <a:r>
              <a:rPr lang="en-US"/>
              <a:t>Click icon to add picture</a:t>
            </a:r>
          </a:p>
        </p:txBody>
      </p:sp>
      <p:sp>
        <p:nvSpPr>
          <p:cNvPr id="13" name="Picture Placeholder 3"/>
          <p:cNvSpPr>
            <a:spLocks noGrp="1"/>
          </p:cNvSpPr>
          <p:nvPr>
            <p:ph type="pic" sz="quarter" idx="13"/>
          </p:nvPr>
        </p:nvSpPr>
        <p:spPr>
          <a:xfrm>
            <a:off x="7429594" y="0"/>
            <a:ext cx="2488085" cy="3438144"/>
          </a:xfrm>
        </p:spPr>
        <p:txBody>
          <a:bodyPr lIns="182880" tIns="91440" rIns="182880" bIns="91440"/>
          <a:lstStyle>
            <a:lvl1pPr marL="0" indent="0">
              <a:buFontTx/>
              <a:buNone/>
              <a:defRPr/>
            </a:lvl1pPr>
          </a:lstStyle>
          <a:p>
            <a:r>
              <a:rPr lang="en-US"/>
              <a:t>Click icon to add picture</a:t>
            </a:r>
          </a:p>
        </p:txBody>
      </p:sp>
      <p:sp>
        <p:nvSpPr>
          <p:cNvPr id="15" name="Picture Placeholder 3"/>
          <p:cNvSpPr>
            <a:spLocks noGrp="1"/>
          </p:cNvSpPr>
          <p:nvPr>
            <p:ph type="pic" sz="quarter" idx="15"/>
          </p:nvPr>
        </p:nvSpPr>
        <p:spPr>
          <a:xfrm>
            <a:off x="0" y="3419856"/>
            <a:ext cx="2488085" cy="3438144"/>
          </a:xfrm>
        </p:spPr>
        <p:txBody>
          <a:bodyPr lIns="182880" tIns="91440" rIns="182880" bIns="91440"/>
          <a:lstStyle>
            <a:lvl1pPr marL="0" indent="0">
              <a:buFontTx/>
              <a:buNone/>
              <a:defRPr/>
            </a:lvl1pPr>
          </a:lstStyle>
          <a:p>
            <a:r>
              <a:rPr lang="en-US"/>
              <a:t>Click icon to add picture</a:t>
            </a:r>
          </a:p>
        </p:txBody>
      </p:sp>
      <p:sp>
        <p:nvSpPr>
          <p:cNvPr id="16" name="Picture Placeholder 3"/>
          <p:cNvSpPr>
            <a:spLocks noGrp="1"/>
          </p:cNvSpPr>
          <p:nvPr>
            <p:ph type="pic" sz="quarter" idx="16"/>
          </p:nvPr>
        </p:nvSpPr>
        <p:spPr>
          <a:xfrm>
            <a:off x="2476531" y="3419856"/>
            <a:ext cx="2488085" cy="3438144"/>
          </a:xfrm>
        </p:spPr>
        <p:txBody>
          <a:bodyPr lIns="182880" tIns="91440" rIns="182880" bIns="91440"/>
          <a:lstStyle>
            <a:lvl1pPr marL="0" indent="0">
              <a:buFontTx/>
              <a:buNone/>
              <a:defRPr/>
            </a:lvl1pPr>
          </a:lstStyle>
          <a:p>
            <a:r>
              <a:rPr lang="en-US"/>
              <a:t>Click icon to add picture</a:t>
            </a:r>
          </a:p>
        </p:txBody>
      </p:sp>
      <p:sp>
        <p:nvSpPr>
          <p:cNvPr id="17" name="Picture Placeholder 3"/>
          <p:cNvSpPr>
            <a:spLocks noGrp="1"/>
          </p:cNvSpPr>
          <p:nvPr>
            <p:ph type="pic" sz="quarter" idx="17"/>
          </p:nvPr>
        </p:nvSpPr>
        <p:spPr>
          <a:xfrm>
            <a:off x="4953063" y="3419856"/>
            <a:ext cx="2488085" cy="3438144"/>
          </a:xfrm>
        </p:spPr>
        <p:txBody>
          <a:bodyPr lIns="182880" tIns="91440" rIns="182880" bIns="91440"/>
          <a:lstStyle>
            <a:lvl1pPr marL="0" indent="0">
              <a:buFontTx/>
              <a:buNone/>
              <a:defRPr/>
            </a:lvl1pPr>
          </a:lstStyle>
          <a:p>
            <a:r>
              <a:rPr lang="en-US"/>
              <a:t>Click icon to add picture</a:t>
            </a:r>
          </a:p>
        </p:txBody>
      </p:sp>
      <p:sp>
        <p:nvSpPr>
          <p:cNvPr id="18" name="Picture Placeholder 3"/>
          <p:cNvSpPr>
            <a:spLocks noGrp="1"/>
          </p:cNvSpPr>
          <p:nvPr>
            <p:ph type="pic" sz="quarter" idx="18"/>
          </p:nvPr>
        </p:nvSpPr>
        <p:spPr>
          <a:xfrm>
            <a:off x="7429594" y="3419856"/>
            <a:ext cx="2488085" cy="3438144"/>
          </a:xfrm>
        </p:spPr>
        <p:txBody>
          <a:bodyPr lIns="182880" tIns="91440" rIns="182880" bIns="91440"/>
          <a:lstStyle>
            <a:lvl1pPr marL="0" indent="0">
              <a:buFontTx/>
              <a:buNone/>
              <a:defRPr/>
            </a:lvl1pPr>
          </a:lstStyle>
          <a:p>
            <a:r>
              <a:rPr lang="en-US"/>
              <a:t>Click icon to add picture</a:t>
            </a:r>
          </a:p>
        </p:txBody>
      </p:sp>
    </p:spTree>
    <p:extLst>
      <p:ext uri="{BB962C8B-B14F-4D97-AF65-F5344CB8AC3E}">
        <p14:creationId xmlns:p14="http://schemas.microsoft.com/office/powerpoint/2010/main" val="12346077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983041" cy="2295144"/>
          </a:xfrm>
        </p:spPr>
        <p:txBody>
          <a:bodyPr lIns="182880" tIns="91440" rIns="182880" bIns="91440"/>
          <a:lstStyle>
            <a:lvl1pPr marL="0" indent="0">
              <a:buFontTx/>
              <a:buNone/>
              <a:defRPr/>
            </a:lvl1pPr>
          </a:lstStyle>
          <a:p>
            <a:r>
              <a:rPr lang="en-US"/>
              <a:t>Click icon to add picture</a:t>
            </a:r>
            <a:endParaRPr lang="en-US" dirty="0"/>
          </a:p>
        </p:txBody>
      </p:sp>
      <p:sp>
        <p:nvSpPr>
          <p:cNvPr id="7" name="Picture Placeholder 3"/>
          <p:cNvSpPr>
            <a:spLocks noGrp="1"/>
          </p:cNvSpPr>
          <p:nvPr>
            <p:ph type="pic" sz="quarter" idx="11"/>
          </p:nvPr>
        </p:nvSpPr>
        <p:spPr>
          <a:xfrm>
            <a:off x="1979946" y="0"/>
            <a:ext cx="1983041" cy="2295144"/>
          </a:xfrm>
        </p:spPr>
        <p:txBody>
          <a:bodyPr lIns="182880" tIns="91440" rIns="182880" bIns="91440"/>
          <a:lstStyle>
            <a:lvl1pPr marL="0" indent="0">
              <a:buFontTx/>
              <a:buNone/>
              <a:defRPr/>
            </a:lvl1pPr>
          </a:lstStyle>
          <a:p>
            <a:r>
              <a:rPr lang="en-US"/>
              <a:t>Click icon to add picture</a:t>
            </a:r>
          </a:p>
        </p:txBody>
      </p:sp>
      <p:sp>
        <p:nvSpPr>
          <p:cNvPr id="12" name="Picture Placeholder 3"/>
          <p:cNvSpPr>
            <a:spLocks noGrp="1"/>
          </p:cNvSpPr>
          <p:nvPr>
            <p:ph type="pic" sz="quarter" idx="12"/>
          </p:nvPr>
        </p:nvSpPr>
        <p:spPr>
          <a:xfrm>
            <a:off x="3959892" y="0"/>
            <a:ext cx="1983041" cy="2295144"/>
          </a:xfrm>
        </p:spPr>
        <p:txBody>
          <a:bodyPr lIns="182880" tIns="91440" rIns="182880" bIns="91440"/>
          <a:lstStyle>
            <a:lvl1pPr marL="0" indent="0">
              <a:buFontTx/>
              <a:buNone/>
              <a:defRPr/>
            </a:lvl1pPr>
          </a:lstStyle>
          <a:p>
            <a:r>
              <a:rPr lang="en-US"/>
              <a:t>Click icon to add picture</a:t>
            </a:r>
          </a:p>
        </p:txBody>
      </p:sp>
      <p:sp>
        <p:nvSpPr>
          <p:cNvPr id="13" name="Picture Placeholder 3"/>
          <p:cNvSpPr>
            <a:spLocks noGrp="1"/>
          </p:cNvSpPr>
          <p:nvPr>
            <p:ph type="pic" sz="quarter" idx="13"/>
          </p:nvPr>
        </p:nvSpPr>
        <p:spPr>
          <a:xfrm>
            <a:off x="5939839" y="0"/>
            <a:ext cx="1983041" cy="2295144"/>
          </a:xfrm>
        </p:spPr>
        <p:txBody>
          <a:bodyPr lIns="182880" tIns="91440" rIns="182880" bIns="91440"/>
          <a:lstStyle>
            <a:lvl1pPr marL="0" indent="0">
              <a:buFontTx/>
              <a:buNone/>
              <a:defRPr/>
            </a:lvl1pPr>
          </a:lstStyle>
          <a:p>
            <a:r>
              <a:rPr lang="en-US"/>
              <a:t>Click icon to add picture</a:t>
            </a:r>
          </a:p>
        </p:txBody>
      </p:sp>
      <p:sp>
        <p:nvSpPr>
          <p:cNvPr id="14" name="Picture Placeholder 3"/>
          <p:cNvSpPr>
            <a:spLocks noGrp="1"/>
          </p:cNvSpPr>
          <p:nvPr>
            <p:ph type="pic" sz="quarter" idx="14"/>
          </p:nvPr>
        </p:nvSpPr>
        <p:spPr>
          <a:xfrm>
            <a:off x="7919784" y="0"/>
            <a:ext cx="1983041" cy="2295144"/>
          </a:xfrm>
        </p:spPr>
        <p:txBody>
          <a:bodyPr lIns="182880" tIns="91440" rIns="182880" bIns="91440"/>
          <a:lstStyle>
            <a:lvl1pPr marL="0" indent="0">
              <a:buFontTx/>
              <a:buNone/>
              <a:defRPr/>
            </a:lvl1pPr>
          </a:lstStyle>
          <a:p>
            <a:r>
              <a:rPr lang="en-US"/>
              <a:t>Click icon to add picture</a:t>
            </a:r>
          </a:p>
        </p:txBody>
      </p:sp>
      <p:sp>
        <p:nvSpPr>
          <p:cNvPr id="15" name="Picture Placeholder 3"/>
          <p:cNvSpPr>
            <a:spLocks noGrp="1"/>
          </p:cNvSpPr>
          <p:nvPr>
            <p:ph type="pic" sz="quarter" idx="15"/>
          </p:nvPr>
        </p:nvSpPr>
        <p:spPr>
          <a:xfrm>
            <a:off x="0" y="2281428"/>
            <a:ext cx="1983041" cy="2295144"/>
          </a:xfrm>
        </p:spPr>
        <p:txBody>
          <a:bodyPr lIns="182880" tIns="91440" rIns="182880" bIns="91440"/>
          <a:lstStyle>
            <a:lvl1pPr marL="0" indent="0">
              <a:buFontTx/>
              <a:buNone/>
              <a:defRPr/>
            </a:lvl1pPr>
          </a:lstStyle>
          <a:p>
            <a:r>
              <a:rPr lang="en-US"/>
              <a:t>Click icon to add picture</a:t>
            </a:r>
            <a:endParaRPr lang="en-US" dirty="0"/>
          </a:p>
        </p:txBody>
      </p:sp>
      <p:sp>
        <p:nvSpPr>
          <p:cNvPr id="16" name="Picture Placeholder 3"/>
          <p:cNvSpPr>
            <a:spLocks noGrp="1"/>
          </p:cNvSpPr>
          <p:nvPr>
            <p:ph type="pic" sz="quarter" idx="16"/>
          </p:nvPr>
        </p:nvSpPr>
        <p:spPr>
          <a:xfrm>
            <a:off x="1979946" y="2281428"/>
            <a:ext cx="1983041" cy="2295144"/>
          </a:xfrm>
        </p:spPr>
        <p:txBody>
          <a:bodyPr lIns="182880" tIns="91440" rIns="182880" bIns="91440"/>
          <a:lstStyle>
            <a:lvl1pPr marL="0" indent="0">
              <a:buFontTx/>
              <a:buNone/>
              <a:defRPr/>
            </a:lvl1pPr>
          </a:lstStyle>
          <a:p>
            <a:r>
              <a:rPr lang="en-US"/>
              <a:t>Click icon to add picture</a:t>
            </a:r>
          </a:p>
        </p:txBody>
      </p:sp>
      <p:sp>
        <p:nvSpPr>
          <p:cNvPr id="17" name="Picture Placeholder 3"/>
          <p:cNvSpPr>
            <a:spLocks noGrp="1"/>
          </p:cNvSpPr>
          <p:nvPr>
            <p:ph type="pic" sz="quarter" idx="17"/>
          </p:nvPr>
        </p:nvSpPr>
        <p:spPr>
          <a:xfrm>
            <a:off x="3959892" y="2281428"/>
            <a:ext cx="1983041" cy="2295144"/>
          </a:xfrm>
        </p:spPr>
        <p:txBody>
          <a:bodyPr lIns="182880" tIns="91440" rIns="182880" bIns="91440"/>
          <a:lstStyle>
            <a:lvl1pPr marL="0" indent="0">
              <a:buFontTx/>
              <a:buNone/>
              <a:defRPr/>
            </a:lvl1pPr>
          </a:lstStyle>
          <a:p>
            <a:r>
              <a:rPr lang="en-US"/>
              <a:t>Click icon to add picture</a:t>
            </a:r>
          </a:p>
        </p:txBody>
      </p:sp>
      <p:sp>
        <p:nvSpPr>
          <p:cNvPr id="18" name="Picture Placeholder 3"/>
          <p:cNvSpPr>
            <a:spLocks noGrp="1"/>
          </p:cNvSpPr>
          <p:nvPr>
            <p:ph type="pic" sz="quarter" idx="18"/>
          </p:nvPr>
        </p:nvSpPr>
        <p:spPr>
          <a:xfrm>
            <a:off x="5939839" y="2281428"/>
            <a:ext cx="1983041" cy="2295144"/>
          </a:xfrm>
        </p:spPr>
        <p:txBody>
          <a:bodyPr lIns="182880" tIns="91440" rIns="182880" bIns="91440"/>
          <a:lstStyle>
            <a:lvl1pPr marL="0" indent="0">
              <a:buFontTx/>
              <a:buNone/>
              <a:defRPr/>
            </a:lvl1pPr>
          </a:lstStyle>
          <a:p>
            <a:r>
              <a:rPr lang="en-US"/>
              <a:t>Click icon to add picture</a:t>
            </a:r>
          </a:p>
        </p:txBody>
      </p:sp>
      <p:sp>
        <p:nvSpPr>
          <p:cNvPr id="19" name="Picture Placeholder 3"/>
          <p:cNvSpPr>
            <a:spLocks noGrp="1"/>
          </p:cNvSpPr>
          <p:nvPr>
            <p:ph type="pic" sz="quarter" idx="19"/>
          </p:nvPr>
        </p:nvSpPr>
        <p:spPr>
          <a:xfrm>
            <a:off x="7919784" y="2281428"/>
            <a:ext cx="1983041" cy="2295144"/>
          </a:xfrm>
        </p:spPr>
        <p:txBody>
          <a:bodyPr lIns="182880" tIns="91440" rIns="182880" bIns="91440"/>
          <a:lstStyle>
            <a:lvl1pPr marL="0" indent="0">
              <a:buFontTx/>
              <a:buNone/>
              <a:defRPr/>
            </a:lvl1pPr>
          </a:lstStyle>
          <a:p>
            <a:r>
              <a:rPr lang="en-US"/>
              <a:t>Click icon to add picture</a:t>
            </a:r>
          </a:p>
        </p:txBody>
      </p:sp>
      <p:sp>
        <p:nvSpPr>
          <p:cNvPr id="20" name="Picture Placeholder 3"/>
          <p:cNvSpPr>
            <a:spLocks noGrp="1"/>
          </p:cNvSpPr>
          <p:nvPr>
            <p:ph type="pic" sz="quarter" idx="20"/>
          </p:nvPr>
        </p:nvSpPr>
        <p:spPr>
          <a:xfrm>
            <a:off x="0" y="4562856"/>
            <a:ext cx="1983041" cy="2295144"/>
          </a:xfrm>
        </p:spPr>
        <p:txBody>
          <a:bodyPr lIns="182880" tIns="91440" rIns="182880" bIns="91440"/>
          <a:lstStyle>
            <a:lvl1pPr marL="0" indent="0">
              <a:buFontTx/>
              <a:buNone/>
              <a:defRPr/>
            </a:lvl1pPr>
          </a:lstStyle>
          <a:p>
            <a:r>
              <a:rPr lang="en-US"/>
              <a:t>Click icon to add picture</a:t>
            </a:r>
          </a:p>
        </p:txBody>
      </p:sp>
      <p:sp>
        <p:nvSpPr>
          <p:cNvPr id="21" name="Picture Placeholder 3"/>
          <p:cNvSpPr>
            <a:spLocks noGrp="1"/>
          </p:cNvSpPr>
          <p:nvPr>
            <p:ph type="pic" sz="quarter" idx="21"/>
          </p:nvPr>
        </p:nvSpPr>
        <p:spPr>
          <a:xfrm>
            <a:off x="1987374" y="4562856"/>
            <a:ext cx="1983041" cy="2295144"/>
          </a:xfrm>
        </p:spPr>
        <p:txBody>
          <a:bodyPr lIns="182880" tIns="91440" rIns="182880" bIns="91440"/>
          <a:lstStyle>
            <a:lvl1pPr marL="0" indent="0">
              <a:buFontTx/>
              <a:buNone/>
              <a:defRPr/>
            </a:lvl1pPr>
          </a:lstStyle>
          <a:p>
            <a:r>
              <a:rPr lang="en-US"/>
              <a:t>Click icon to add picture</a:t>
            </a:r>
          </a:p>
        </p:txBody>
      </p:sp>
      <p:sp>
        <p:nvSpPr>
          <p:cNvPr id="22" name="Picture Placeholder 3"/>
          <p:cNvSpPr>
            <a:spLocks noGrp="1"/>
          </p:cNvSpPr>
          <p:nvPr>
            <p:ph type="pic" sz="quarter" idx="22"/>
          </p:nvPr>
        </p:nvSpPr>
        <p:spPr>
          <a:xfrm>
            <a:off x="3967319" y="4562856"/>
            <a:ext cx="1983041" cy="2295144"/>
          </a:xfrm>
        </p:spPr>
        <p:txBody>
          <a:bodyPr lIns="182880" tIns="91440" rIns="182880" bIns="91440"/>
          <a:lstStyle>
            <a:lvl1pPr marL="0" indent="0">
              <a:buFontTx/>
              <a:buNone/>
              <a:defRPr/>
            </a:lvl1pPr>
          </a:lstStyle>
          <a:p>
            <a:r>
              <a:rPr lang="en-US"/>
              <a:t>Click icon to add picture</a:t>
            </a:r>
          </a:p>
        </p:txBody>
      </p:sp>
      <p:sp>
        <p:nvSpPr>
          <p:cNvPr id="23" name="Picture Placeholder 3"/>
          <p:cNvSpPr>
            <a:spLocks noGrp="1"/>
          </p:cNvSpPr>
          <p:nvPr>
            <p:ph type="pic" sz="quarter" idx="23"/>
          </p:nvPr>
        </p:nvSpPr>
        <p:spPr>
          <a:xfrm>
            <a:off x="5947266" y="4562856"/>
            <a:ext cx="1983041" cy="2295144"/>
          </a:xfrm>
        </p:spPr>
        <p:txBody>
          <a:bodyPr lIns="182880" tIns="91440" rIns="182880" bIns="91440"/>
          <a:lstStyle>
            <a:lvl1pPr marL="0" indent="0">
              <a:buFontTx/>
              <a:buNone/>
              <a:defRPr/>
            </a:lvl1pPr>
          </a:lstStyle>
          <a:p>
            <a:r>
              <a:rPr lang="en-US"/>
              <a:t>Click icon to add picture</a:t>
            </a:r>
          </a:p>
        </p:txBody>
      </p:sp>
      <p:sp>
        <p:nvSpPr>
          <p:cNvPr id="24" name="Picture Placeholder 3"/>
          <p:cNvSpPr>
            <a:spLocks noGrp="1"/>
          </p:cNvSpPr>
          <p:nvPr>
            <p:ph type="pic" sz="quarter" idx="24"/>
          </p:nvPr>
        </p:nvSpPr>
        <p:spPr>
          <a:xfrm>
            <a:off x="7919784" y="4562856"/>
            <a:ext cx="1983041" cy="2295144"/>
          </a:xfrm>
        </p:spPr>
        <p:txBody>
          <a:bodyPr lIns="182880" tIns="91440" rIns="182880" bIns="91440"/>
          <a:lstStyle>
            <a:lvl1pPr marL="0" indent="0">
              <a:buFontTx/>
              <a:buNone/>
              <a:defRPr/>
            </a:lvl1pPr>
          </a:lstStyle>
          <a:p>
            <a:r>
              <a:rPr lang="en-US"/>
              <a:t>Click icon to add picture</a:t>
            </a:r>
          </a:p>
        </p:txBody>
      </p:sp>
    </p:spTree>
    <p:extLst>
      <p:ext uri="{BB962C8B-B14F-4D97-AF65-F5344CB8AC3E}">
        <p14:creationId xmlns:p14="http://schemas.microsoft.com/office/powerpoint/2010/main" val="29024175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663675" cy="1728216"/>
          </a:xfrm>
        </p:spPr>
        <p:txBody>
          <a:bodyPr lIns="182880" tIns="91440" rIns="182880" bIns="91440"/>
          <a:lstStyle>
            <a:lvl1pPr marL="0" indent="0">
              <a:buFontTx/>
              <a:buNone/>
              <a:defRPr/>
            </a:lvl1pPr>
          </a:lstStyle>
          <a:p>
            <a:r>
              <a:rPr lang="en-US"/>
              <a:t>Click icon to add picture</a:t>
            </a:r>
          </a:p>
        </p:txBody>
      </p:sp>
      <p:sp>
        <p:nvSpPr>
          <p:cNvPr id="7" name="Picture Placeholder 3"/>
          <p:cNvSpPr>
            <a:spLocks noGrp="1"/>
          </p:cNvSpPr>
          <p:nvPr>
            <p:ph type="pic" sz="quarter" idx="11"/>
          </p:nvPr>
        </p:nvSpPr>
        <p:spPr>
          <a:xfrm>
            <a:off x="1647830" y="0"/>
            <a:ext cx="1663675" cy="1728216"/>
          </a:xfrm>
        </p:spPr>
        <p:txBody>
          <a:bodyPr lIns="182880" tIns="91440" rIns="182880" bIns="91440"/>
          <a:lstStyle>
            <a:lvl1pPr marL="0" indent="0">
              <a:buFontTx/>
              <a:buNone/>
              <a:defRPr/>
            </a:lvl1pPr>
          </a:lstStyle>
          <a:p>
            <a:r>
              <a:rPr lang="en-US"/>
              <a:t>Click icon to add picture</a:t>
            </a:r>
          </a:p>
        </p:txBody>
      </p:sp>
      <p:sp>
        <p:nvSpPr>
          <p:cNvPr id="12" name="Picture Placeholder 3"/>
          <p:cNvSpPr>
            <a:spLocks noGrp="1"/>
          </p:cNvSpPr>
          <p:nvPr>
            <p:ph type="pic" sz="quarter" idx="12"/>
          </p:nvPr>
        </p:nvSpPr>
        <p:spPr>
          <a:xfrm>
            <a:off x="3295661" y="0"/>
            <a:ext cx="1663675" cy="1728216"/>
          </a:xfrm>
        </p:spPr>
        <p:txBody>
          <a:bodyPr lIns="182880" tIns="91440" rIns="182880" bIns="91440"/>
          <a:lstStyle>
            <a:lvl1pPr marL="0" indent="0">
              <a:buFontTx/>
              <a:buNone/>
              <a:defRPr/>
            </a:lvl1pPr>
          </a:lstStyle>
          <a:p>
            <a:r>
              <a:rPr lang="en-US"/>
              <a:t>Click icon to add picture</a:t>
            </a:r>
          </a:p>
        </p:txBody>
      </p:sp>
      <p:sp>
        <p:nvSpPr>
          <p:cNvPr id="13" name="Picture Placeholder 3"/>
          <p:cNvSpPr>
            <a:spLocks noGrp="1"/>
          </p:cNvSpPr>
          <p:nvPr>
            <p:ph type="pic" sz="quarter" idx="13"/>
          </p:nvPr>
        </p:nvSpPr>
        <p:spPr>
          <a:xfrm>
            <a:off x="4943490" y="0"/>
            <a:ext cx="1663675" cy="1728216"/>
          </a:xfrm>
        </p:spPr>
        <p:txBody>
          <a:bodyPr lIns="182880" tIns="91440" rIns="182880" bIns="91440"/>
          <a:lstStyle>
            <a:lvl1pPr marL="0" indent="0">
              <a:buFontTx/>
              <a:buNone/>
              <a:defRPr/>
            </a:lvl1pPr>
          </a:lstStyle>
          <a:p>
            <a:r>
              <a:rPr lang="en-US"/>
              <a:t>Click icon to add picture</a:t>
            </a:r>
          </a:p>
        </p:txBody>
      </p:sp>
      <p:sp>
        <p:nvSpPr>
          <p:cNvPr id="14" name="Picture Placeholder 3"/>
          <p:cNvSpPr>
            <a:spLocks noGrp="1"/>
          </p:cNvSpPr>
          <p:nvPr>
            <p:ph type="pic" sz="quarter" idx="14"/>
          </p:nvPr>
        </p:nvSpPr>
        <p:spPr>
          <a:xfrm>
            <a:off x="8239150" y="0"/>
            <a:ext cx="1663675" cy="1728216"/>
          </a:xfrm>
        </p:spPr>
        <p:txBody>
          <a:bodyPr lIns="182880" tIns="91440" rIns="182880" bIns="91440"/>
          <a:lstStyle>
            <a:lvl1pPr marL="0" indent="0">
              <a:buFontTx/>
              <a:buNone/>
              <a:defRPr/>
            </a:lvl1pPr>
          </a:lstStyle>
          <a:p>
            <a:r>
              <a:rPr lang="en-US"/>
              <a:t>Click icon to add picture</a:t>
            </a:r>
          </a:p>
        </p:txBody>
      </p:sp>
      <p:sp>
        <p:nvSpPr>
          <p:cNvPr id="25" name="Picture Placeholder 3"/>
          <p:cNvSpPr>
            <a:spLocks noGrp="1"/>
          </p:cNvSpPr>
          <p:nvPr>
            <p:ph type="pic" sz="quarter" idx="25"/>
          </p:nvPr>
        </p:nvSpPr>
        <p:spPr>
          <a:xfrm>
            <a:off x="6591321" y="0"/>
            <a:ext cx="1663675" cy="1728216"/>
          </a:xfrm>
        </p:spPr>
        <p:txBody>
          <a:bodyPr lIns="182880" tIns="91440" rIns="182880" bIns="91440"/>
          <a:lstStyle>
            <a:lvl1pPr marL="0" indent="0">
              <a:buFontTx/>
              <a:buNone/>
              <a:defRPr/>
            </a:lvl1pPr>
          </a:lstStyle>
          <a:p>
            <a:r>
              <a:rPr lang="en-US"/>
              <a:t>Click icon to add picture</a:t>
            </a:r>
          </a:p>
        </p:txBody>
      </p:sp>
      <p:sp>
        <p:nvSpPr>
          <p:cNvPr id="28" name="Picture Placeholder 3"/>
          <p:cNvSpPr>
            <a:spLocks noGrp="1"/>
          </p:cNvSpPr>
          <p:nvPr>
            <p:ph type="pic" sz="quarter" idx="26"/>
          </p:nvPr>
        </p:nvSpPr>
        <p:spPr>
          <a:xfrm>
            <a:off x="0" y="1709928"/>
            <a:ext cx="1663675" cy="1728216"/>
          </a:xfrm>
        </p:spPr>
        <p:txBody>
          <a:bodyPr lIns="182880" tIns="91440" rIns="182880" bIns="91440"/>
          <a:lstStyle>
            <a:lvl1pPr marL="0" indent="0">
              <a:buFontTx/>
              <a:buNone/>
              <a:defRPr/>
            </a:lvl1pPr>
          </a:lstStyle>
          <a:p>
            <a:r>
              <a:rPr lang="en-US"/>
              <a:t>Click icon to add picture</a:t>
            </a:r>
          </a:p>
        </p:txBody>
      </p:sp>
      <p:sp>
        <p:nvSpPr>
          <p:cNvPr id="29" name="Picture Placeholder 3"/>
          <p:cNvSpPr>
            <a:spLocks noGrp="1"/>
          </p:cNvSpPr>
          <p:nvPr>
            <p:ph type="pic" sz="quarter" idx="27"/>
          </p:nvPr>
        </p:nvSpPr>
        <p:spPr>
          <a:xfrm>
            <a:off x="1647830" y="1709928"/>
            <a:ext cx="1663675" cy="1728216"/>
          </a:xfrm>
        </p:spPr>
        <p:txBody>
          <a:bodyPr lIns="182880" tIns="91440" rIns="182880" bIns="91440"/>
          <a:lstStyle>
            <a:lvl1pPr marL="0" indent="0">
              <a:buFontTx/>
              <a:buNone/>
              <a:defRPr/>
            </a:lvl1pPr>
          </a:lstStyle>
          <a:p>
            <a:r>
              <a:rPr lang="en-US"/>
              <a:t>Click icon to add picture</a:t>
            </a:r>
          </a:p>
        </p:txBody>
      </p:sp>
      <p:sp>
        <p:nvSpPr>
          <p:cNvPr id="30" name="Picture Placeholder 3"/>
          <p:cNvSpPr>
            <a:spLocks noGrp="1"/>
          </p:cNvSpPr>
          <p:nvPr>
            <p:ph type="pic" sz="quarter" idx="28"/>
          </p:nvPr>
        </p:nvSpPr>
        <p:spPr>
          <a:xfrm>
            <a:off x="3295661" y="1709928"/>
            <a:ext cx="1663675" cy="1728216"/>
          </a:xfrm>
        </p:spPr>
        <p:txBody>
          <a:bodyPr lIns="182880" tIns="91440" rIns="182880" bIns="91440"/>
          <a:lstStyle>
            <a:lvl1pPr marL="0" indent="0">
              <a:buFontTx/>
              <a:buNone/>
              <a:defRPr/>
            </a:lvl1pPr>
          </a:lstStyle>
          <a:p>
            <a:r>
              <a:rPr lang="en-US"/>
              <a:t>Click icon to add picture</a:t>
            </a:r>
          </a:p>
        </p:txBody>
      </p:sp>
      <p:sp>
        <p:nvSpPr>
          <p:cNvPr id="31" name="Picture Placeholder 3"/>
          <p:cNvSpPr>
            <a:spLocks noGrp="1"/>
          </p:cNvSpPr>
          <p:nvPr>
            <p:ph type="pic" sz="quarter" idx="29"/>
          </p:nvPr>
        </p:nvSpPr>
        <p:spPr>
          <a:xfrm>
            <a:off x="4943490" y="1709928"/>
            <a:ext cx="1663675" cy="1728216"/>
          </a:xfrm>
        </p:spPr>
        <p:txBody>
          <a:bodyPr lIns="182880" tIns="91440" rIns="182880" bIns="91440"/>
          <a:lstStyle>
            <a:lvl1pPr marL="0" indent="0">
              <a:buFontTx/>
              <a:buNone/>
              <a:defRPr/>
            </a:lvl1pPr>
          </a:lstStyle>
          <a:p>
            <a:r>
              <a:rPr lang="en-US"/>
              <a:t>Click icon to add picture</a:t>
            </a:r>
          </a:p>
        </p:txBody>
      </p:sp>
      <p:sp>
        <p:nvSpPr>
          <p:cNvPr id="32" name="Picture Placeholder 3"/>
          <p:cNvSpPr>
            <a:spLocks noGrp="1"/>
          </p:cNvSpPr>
          <p:nvPr>
            <p:ph type="pic" sz="quarter" idx="30"/>
          </p:nvPr>
        </p:nvSpPr>
        <p:spPr>
          <a:xfrm>
            <a:off x="8239150" y="1709928"/>
            <a:ext cx="1663675" cy="1728216"/>
          </a:xfrm>
        </p:spPr>
        <p:txBody>
          <a:bodyPr lIns="182880" tIns="91440" rIns="182880" bIns="91440"/>
          <a:lstStyle>
            <a:lvl1pPr marL="0" indent="0">
              <a:buFontTx/>
              <a:buNone/>
              <a:defRPr/>
            </a:lvl1pPr>
          </a:lstStyle>
          <a:p>
            <a:r>
              <a:rPr lang="en-US"/>
              <a:t>Click icon to add picture</a:t>
            </a:r>
          </a:p>
        </p:txBody>
      </p:sp>
      <p:sp>
        <p:nvSpPr>
          <p:cNvPr id="33" name="Picture Placeholder 3"/>
          <p:cNvSpPr>
            <a:spLocks noGrp="1"/>
          </p:cNvSpPr>
          <p:nvPr>
            <p:ph type="pic" sz="quarter" idx="31"/>
          </p:nvPr>
        </p:nvSpPr>
        <p:spPr>
          <a:xfrm>
            <a:off x="6591321" y="1709928"/>
            <a:ext cx="1663675" cy="1728216"/>
          </a:xfrm>
        </p:spPr>
        <p:txBody>
          <a:bodyPr lIns="182880" tIns="91440" rIns="182880" bIns="91440"/>
          <a:lstStyle>
            <a:lvl1pPr marL="0" indent="0">
              <a:buFontTx/>
              <a:buNone/>
              <a:defRPr/>
            </a:lvl1pPr>
          </a:lstStyle>
          <a:p>
            <a:r>
              <a:rPr lang="en-US"/>
              <a:t>Click icon to add picture</a:t>
            </a:r>
          </a:p>
        </p:txBody>
      </p:sp>
      <p:sp>
        <p:nvSpPr>
          <p:cNvPr id="34" name="Picture Placeholder 3"/>
          <p:cNvSpPr>
            <a:spLocks noGrp="1"/>
          </p:cNvSpPr>
          <p:nvPr>
            <p:ph type="pic" sz="quarter" idx="32"/>
          </p:nvPr>
        </p:nvSpPr>
        <p:spPr>
          <a:xfrm>
            <a:off x="0" y="3419856"/>
            <a:ext cx="1663675" cy="1728216"/>
          </a:xfrm>
        </p:spPr>
        <p:txBody>
          <a:bodyPr lIns="182880" tIns="91440" rIns="182880" bIns="91440"/>
          <a:lstStyle>
            <a:lvl1pPr marL="0" indent="0">
              <a:buFontTx/>
              <a:buNone/>
              <a:defRPr/>
            </a:lvl1pPr>
          </a:lstStyle>
          <a:p>
            <a:r>
              <a:rPr lang="en-US"/>
              <a:t>Click icon to add picture</a:t>
            </a:r>
          </a:p>
        </p:txBody>
      </p:sp>
      <p:sp>
        <p:nvSpPr>
          <p:cNvPr id="35" name="Picture Placeholder 3"/>
          <p:cNvSpPr>
            <a:spLocks noGrp="1"/>
          </p:cNvSpPr>
          <p:nvPr>
            <p:ph type="pic" sz="quarter" idx="33"/>
          </p:nvPr>
        </p:nvSpPr>
        <p:spPr>
          <a:xfrm>
            <a:off x="1647830" y="3419856"/>
            <a:ext cx="1663675" cy="1728216"/>
          </a:xfrm>
        </p:spPr>
        <p:txBody>
          <a:bodyPr lIns="182880" tIns="91440" rIns="182880" bIns="91440"/>
          <a:lstStyle>
            <a:lvl1pPr marL="0" indent="0">
              <a:buFontTx/>
              <a:buNone/>
              <a:defRPr/>
            </a:lvl1pPr>
          </a:lstStyle>
          <a:p>
            <a:r>
              <a:rPr lang="en-US"/>
              <a:t>Click icon to add picture</a:t>
            </a:r>
          </a:p>
        </p:txBody>
      </p:sp>
      <p:sp>
        <p:nvSpPr>
          <p:cNvPr id="36" name="Picture Placeholder 3"/>
          <p:cNvSpPr>
            <a:spLocks noGrp="1"/>
          </p:cNvSpPr>
          <p:nvPr>
            <p:ph type="pic" sz="quarter" idx="34"/>
          </p:nvPr>
        </p:nvSpPr>
        <p:spPr>
          <a:xfrm>
            <a:off x="3295661" y="3419856"/>
            <a:ext cx="1663675" cy="1728216"/>
          </a:xfrm>
        </p:spPr>
        <p:txBody>
          <a:bodyPr lIns="182880" tIns="91440" rIns="182880" bIns="91440"/>
          <a:lstStyle>
            <a:lvl1pPr marL="0" indent="0">
              <a:buFontTx/>
              <a:buNone/>
              <a:defRPr/>
            </a:lvl1pPr>
          </a:lstStyle>
          <a:p>
            <a:r>
              <a:rPr lang="en-US"/>
              <a:t>Click icon to add picture</a:t>
            </a:r>
          </a:p>
        </p:txBody>
      </p:sp>
      <p:sp>
        <p:nvSpPr>
          <p:cNvPr id="37" name="Picture Placeholder 3"/>
          <p:cNvSpPr>
            <a:spLocks noGrp="1"/>
          </p:cNvSpPr>
          <p:nvPr>
            <p:ph type="pic" sz="quarter" idx="35"/>
          </p:nvPr>
        </p:nvSpPr>
        <p:spPr>
          <a:xfrm>
            <a:off x="4943490" y="3419856"/>
            <a:ext cx="1663675" cy="1728216"/>
          </a:xfrm>
        </p:spPr>
        <p:txBody>
          <a:bodyPr lIns="182880" tIns="91440" rIns="182880" bIns="91440"/>
          <a:lstStyle>
            <a:lvl1pPr marL="0" indent="0">
              <a:buFontTx/>
              <a:buNone/>
              <a:defRPr/>
            </a:lvl1pPr>
          </a:lstStyle>
          <a:p>
            <a:r>
              <a:rPr lang="en-US"/>
              <a:t>Click icon to add picture</a:t>
            </a:r>
          </a:p>
        </p:txBody>
      </p:sp>
      <p:sp>
        <p:nvSpPr>
          <p:cNvPr id="38" name="Picture Placeholder 3"/>
          <p:cNvSpPr>
            <a:spLocks noGrp="1"/>
          </p:cNvSpPr>
          <p:nvPr>
            <p:ph type="pic" sz="quarter" idx="36"/>
          </p:nvPr>
        </p:nvSpPr>
        <p:spPr>
          <a:xfrm>
            <a:off x="8239150" y="3419856"/>
            <a:ext cx="1663675" cy="1728216"/>
          </a:xfrm>
        </p:spPr>
        <p:txBody>
          <a:bodyPr lIns="182880" tIns="91440" rIns="182880" bIns="91440"/>
          <a:lstStyle>
            <a:lvl1pPr marL="0" indent="0">
              <a:buFontTx/>
              <a:buNone/>
              <a:defRPr/>
            </a:lvl1pPr>
          </a:lstStyle>
          <a:p>
            <a:r>
              <a:rPr lang="en-US"/>
              <a:t>Click icon to add picture</a:t>
            </a:r>
          </a:p>
        </p:txBody>
      </p:sp>
      <p:sp>
        <p:nvSpPr>
          <p:cNvPr id="39" name="Picture Placeholder 3"/>
          <p:cNvSpPr>
            <a:spLocks noGrp="1"/>
          </p:cNvSpPr>
          <p:nvPr>
            <p:ph type="pic" sz="quarter" idx="37"/>
          </p:nvPr>
        </p:nvSpPr>
        <p:spPr>
          <a:xfrm>
            <a:off x="6591321" y="3419856"/>
            <a:ext cx="1663675" cy="1728216"/>
          </a:xfrm>
        </p:spPr>
        <p:txBody>
          <a:bodyPr lIns="182880" tIns="91440" rIns="182880" bIns="91440"/>
          <a:lstStyle>
            <a:lvl1pPr marL="0" indent="0">
              <a:buFontTx/>
              <a:buNone/>
              <a:defRPr/>
            </a:lvl1pPr>
          </a:lstStyle>
          <a:p>
            <a:r>
              <a:rPr lang="en-US"/>
              <a:t>Click icon to add picture</a:t>
            </a:r>
          </a:p>
        </p:txBody>
      </p:sp>
      <p:sp>
        <p:nvSpPr>
          <p:cNvPr id="40" name="Picture Placeholder 3"/>
          <p:cNvSpPr>
            <a:spLocks noGrp="1"/>
          </p:cNvSpPr>
          <p:nvPr>
            <p:ph type="pic" sz="quarter" idx="38"/>
          </p:nvPr>
        </p:nvSpPr>
        <p:spPr>
          <a:xfrm>
            <a:off x="0" y="5129784"/>
            <a:ext cx="1663675" cy="1728216"/>
          </a:xfrm>
        </p:spPr>
        <p:txBody>
          <a:bodyPr lIns="182880" tIns="91440" rIns="182880" bIns="91440"/>
          <a:lstStyle>
            <a:lvl1pPr marL="0" indent="0">
              <a:buFontTx/>
              <a:buNone/>
              <a:defRPr/>
            </a:lvl1pPr>
          </a:lstStyle>
          <a:p>
            <a:r>
              <a:rPr lang="en-US"/>
              <a:t>Click icon to add picture</a:t>
            </a:r>
          </a:p>
        </p:txBody>
      </p:sp>
      <p:sp>
        <p:nvSpPr>
          <p:cNvPr id="41" name="Picture Placeholder 3"/>
          <p:cNvSpPr>
            <a:spLocks noGrp="1"/>
          </p:cNvSpPr>
          <p:nvPr>
            <p:ph type="pic" sz="quarter" idx="39"/>
          </p:nvPr>
        </p:nvSpPr>
        <p:spPr>
          <a:xfrm>
            <a:off x="1647830" y="5129784"/>
            <a:ext cx="1663675" cy="1728216"/>
          </a:xfrm>
        </p:spPr>
        <p:txBody>
          <a:bodyPr lIns="182880" tIns="91440" rIns="182880" bIns="91440"/>
          <a:lstStyle>
            <a:lvl1pPr marL="0" indent="0">
              <a:buFontTx/>
              <a:buNone/>
              <a:defRPr/>
            </a:lvl1pPr>
          </a:lstStyle>
          <a:p>
            <a:r>
              <a:rPr lang="en-US"/>
              <a:t>Click icon to add picture</a:t>
            </a:r>
          </a:p>
        </p:txBody>
      </p:sp>
      <p:sp>
        <p:nvSpPr>
          <p:cNvPr id="42" name="Picture Placeholder 3"/>
          <p:cNvSpPr>
            <a:spLocks noGrp="1"/>
          </p:cNvSpPr>
          <p:nvPr>
            <p:ph type="pic" sz="quarter" idx="40"/>
          </p:nvPr>
        </p:nvSpPr>
        <p:spPr>
          <a:xfrm>
            <a:off x="3295661" y="5129784"/>
            <a:ext cx="1663675" cy="1728216"/>
          </a:xfrm>
        </p:spPr>
        <p:txBody>
          <a:bodyPr lIns="182880" tIns="91440" rIns="182880" bIns="91440"/>
          <a:lstStyle>
            <a:lvl1pPr marL="0" indent="0">
              <a:buFontTx/>
              <a:buNone/>
              <a:defRPr/>
            </a:lvl1pPr>
          </a:lstStyle>
          <a:p>
            <a:r>
              <a:rPr lang="en-US"/>
              <a:t>Click icon to add picture</a:t>
            </a:r>
          </a:p>
        </p:txBody>
      </p:sp>
      <p:sp>
        <p:nvSpPr>
          <p:cNvPr id="43" name="Picture Placeholder 3"/>
          <p:cNvSpPr>
            <a:spLocks noGrp="1"/>
          </p:cNvSpPr>
          <p:nvPr>
            <p:ph type="pic" sz="quarter" idx="41"/>
          </p:nvPr>
        </p:nvSpPr>
        <p:spPr>
          <a:xfrm>
            <a:off x="4943490" y="5129784"/>
            <a:ext cx="1663675" cy="1728216"/>
          </a:xfrm>
        </p:spPr>
        <p:txBody>
          <a:bodyPr lIns="182880" tIns="91440" rIns="182880" bIns="91440"/>
          <a:lstStyle>
            <a:lvl1pPr marL="0" indent="0">
              <a:buFontTx/>
              <a:buNone/>
              <a:defRPr/>
            </a:lvl1pPr>
          </a:lstStyle>
          <a:p>
            <a:r>
              <a:rPr lang="en-US"/>
              <a:t>Click icon to add picture</a:t>
            </a:r>
          </a:p>
        </p:txBody>
      </p:sp>
      <p:sp>
        <p:nvSpPr>
          <p:cNvPr id="44" name="Picture Placeholder 3"/>
          <p:cNvSpPr>
            <a:spLocks noGrp="1"/>
          </p:cNvSpPr>
          <p:nvPr>
            <p:ph type="pic" sz="quarter" idx="42"/>
          </p:nvPr>
        </p:nvSpPr>
        <p:spPr>
          <a:xfrm>
            <a:off x="8239150" y="5129784"/>
            <a:ext cx="1663675" cy="1728216"/>
          </a:xfrm>
        </p:spPr>
        <p:txBody>
          <a:bodyPr lIns="182880" tIns="91440" rIns="182880" bIns="91440"/>
          <a:lstStyle>
            <a:lvl1pPr marL="0" indent="0">
              <a:buFontTx/>
              <a:buNone/>
              <a:defRPr/>
            </a:lvl1pPr>
          </a:lstStyle>
          <a:p>
            <a:r>
              <a:rPr lang="en-US"/>
              <a:t>Click icon to add picture</a:t>
            </a:r>
          </a:p>
        </p:txBody>
      </p:sp>
      <p:sp>
        <p:nvSpPr>
          <p:cNvPr id="45" name="Picture Placeholder 3"/>
          <p:cNvSpPr>
            <a:spLocks noGrp="1"/>
          </p:cNvSpPr>
          <p:nvPr>
            <p:ph type="pic" sz="quarter" idx="43"/>
          </p:nvPr>
        </p:nvSpPr>
        <p:spPr>
          <a:xfrm>
            <a:off x="6591321" y="5129784"/>
            <a:ext cx="1663675" cy="1728216"/>
          </a:xfrm>
        </p:spPr>
        <p:txBody>
          <a:bodyPr lIns="182880" tIns="91440" rIns="182880" bIns="91440"/>
          <a:lstStyle>
            <a:lvl1pPr marL="0" indent="0">
              <a:buFontTx/>
              <a:buNone/>
              <a:defRPr/>
            </a:lvl1pPr>
          </a:lstStyle>
          <a:p>
            <a:r>
              <a:rPr lang="en-US"/>
              <a:t>Click icon to add picture</a:t>
            </a:r>
          </a:p>
        </p:txBody>
      </p:sp>
    </p:spTree>
    <p:extLst>
      <p:ext uri="{BB962C8B-B14F-4D97-AF65-F5344CB8AC3E}">
        <p14:creationId xmlns:p14="http://schemas.microsoft.com/office/powerpoint/2010/main" val="2170565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0"/>
            <a:ext cx="1980565"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2888324" y="1397000"/>
            <a:ext cx="1980565"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5033936" y="1397000"/>
            <a:ext cx="1980565"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Picture Placeholder 3"/>
          <p:cNvSpPr>
            <a:spLocks noGrp="1"/>
          </p:cNvSpPr>
          <p:nvPr>
            <p:ph type="pic" sz="quarter" idx="13"/>
          </p:nvPr>
        </p:nvSpPr>
        <p:spPr>
          <a:xfrm>
            <a:off x="7179548" y="1397000"/>
            <a:ext cx="1980565" cy="34074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0" name="Text Placeholder 9"/>
          <p:cNvSpPr>
            <a:spLocks noGrp="1"/>
          </p:cNvSpPr>
          <p:nvPr>
            <p:ph type="body" sz="quarter" idx="14"/>
          </p:nvPr>
        </p:nvSpPr>
        <p:spPr>
          <a:xfrm>
            <a:off x="742712" y="4980567"/>
            <a:ext cx="1980565"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p:cNvSpPr>
            <a:spLocks noGrp="1"/>
          </p:cNvSpPr>
          <p:nvPr>
            <p:ph type="body" sz="quarter" idx="15"/>
          </p:nvPr>
        </p:nvSpPr>
        <p:spPr>
          <a:xfrm>
            <a:off x="2888324" y="4980567"/>
            <a:ext cx="1980565" cy="958851"/>
          </a:xfrm>
        </p:spPr>
        <p:txBody>
          <a:bodyPr>
            <a:noAutofit/>
          </a:bodyPr>
          <a:lstStyle>
            <a:lvl1pPr marL="0" indent="0">
              <a:buNone/>
              <a:defRPr sz="1050"/>
            </a:lvl1pPr>
            <a:lvl2pPr marL="114297" indent="-114297">
              <a:buClr>
                <a:schemeClr val="accent3"/>
              </a:buClr>
              <a:buFont typeface="Arial" panose="020B0604020202020204" pitchFamily="34" charset="0"/>
              <a:buChar char="•"/>
              <a:defRPr sz="1050"/>
            </a:lvl2pPr>
            <a:lvl3pPr marL="228594" indent="-114297">
              <a:buClr>
                <a:schemeClr val="accent3"/>
              </a:buClr>
              <a:defRPr sz="1050"/>
            </a:lvl3pPr>
            <a:lvl4pPr marL="400040" indent="-171446">
              <a:buClr>
                <a:schemeClr val="accent3"/>
              </a:buClr>
              <a:defRPr sz="1050"/>
            </a:lvl4pPr>
            <a:lvl5pPr marL="571486" indent="-171446">
              <a:buClr>
                <a:schemeClr val="accent3"/>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p:cNvSpPr>
            <a:spLocks noGrp="1"/>
          </p:cNvSpPr>
          <p:nvPr>
            <p:ph type="body" sz="quarter" idx="16"/>
          </p:nvPr>
        </p:nvSpPr>
        <p:spPr>
          <a:xfrm>
            <a:off x="5033936" y="4980567"/>
            <a:ext cx="1980565"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p:cNvSpPr>
            <a:spLocks noGrp="1"/>
          </p:cNvSpPr>
          <p:nvPr>
            <p:ph type="body" sz="quarter" idx="17"/>
          </p:nvPr>
        </p:nvSpPr>
        <p:spPr>
          <a:xfrm>
            <a:off x="7179548" y="4980567"/>
            <a:ext cx="1980565"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880863"/>
      </p:ext>
    </p:extLst>
  </p:cSld>
  <p:clrMapOvr>
    <a:masterClrMapping/>
  </p:clrMapOvr>
  <p:extLst mod="1">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0"/>
            <a:ext cx="1980565"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2888324" y="1397000"/>
            <a:ext cx="1980565"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5033936" y="1397000"/>
            <a:ext cx="1980565"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Picture Placeholder 3"/>
          <p:cNvSpPr>
            <a:spLocks noGrp="1"/>
          </p:cNvSpPr>
          <p:nvPr>
            <p:ph type="pic" sz="quarter" idx="13"/>
          </p:nvPr>
        </p:nvSpPr>
        <p:spPr>
          <a:xfrm>
            <a:off x="7179548" y="1397000"/>
            <a:ext cx="1980565" cy="34074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0" name="Text Placeholder 9"/>
          <p:cNvSpPr>
            <a:spLocks noGrp="1"/>
          </p:cNvSpPr>
          <p:nvPr>
            <p:ph type="body" sz="quarter" idx="14"/>
          </p:nvPr>
        </p:nvSpPr>
        <p:spPr>
          <a:xfrm>
            <a:off x="742712" y="4980567"/>
            <a:ext cx="1980565"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p:cNvSpPr>
            <a:spLocks noGrp="1"/>
          </p:cNvSpPr>
          <p:nvPr>
            <p:ph type="body" sz="quarter" idx="15"/>
          </p:nvPr>
        </p:nvSpPr>
        <p:spPr>
          <a:xfrm>
            <a:off x="2888324" y="4980567"/>
            <a:ext cx="1980565" cy="958851"/>
          </a:xfrm>
        </p:spPr>
        <p:txBody>
          <a:bodyPr>
            <a:noAutofit/>
          </a:bodyPr>
          <a:lstStyle>
            <a:lvl1pPr marL="0" indent="0">
              <a:buNone/>
              <a:defRPr sz="1050"/>
            </a:lvl1pPr>
            <a:lvl2pPr marL="114297" indent="-114297">
              <a:buClr>
                <a:schemeClr val="accent3"/>
              </a:buClr>
              <a:buFont typeface="Arial" panose="020B0604020202020204" pitchFamily="34" charset="0"/>
              <a:buChar char="•"/>
              <a:defRPr sz="1050"/>
            </a:lvl2pPr>
            <a:lvl3pPr marL="228594" indent="-114297">
              <a:buClr>
                <a:schemeClr val="accent3"/>
              </a:buClr>
              <a:defRPr sz="1050"/>
            </a:lvl3pPr>
            <a:lvl4pPr marL="400040" indent="-171446">
              <a:buClr>
                <a:schemeClr val="accent3"/>
              </a:buClr>
              <a:defRPr sz="1050"/>
            </a:lvl4pPr>
            <a:lvl5pPr marL="571486" indent="-171446">
              <a:buClr>
                <a:schemeClr val="accent3"/>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p:cNvSpPr>
            <a:spLocks noGrp="1"/>
          </p:cNvSpPr>
          <p:nvPr>
            <p:ph type="body" sz="quarter" idx="16"/>
          </p:nvPr>
        </p:nvSpPr>
        <p:spPr>
          <a:xfrm>
            <a:off x="5033936" y="4980567"/>
            <a:ext cx="1980565"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p:cNvSpPr>
            <a:spLocks noGrp="1"/>
          </p:cNvSpPr>
          <p:nvPr>
            <p:ph type="body" sz="quarter" idx="17"/>
          </p:nvPr>
        </p:nvSpPr>
        <p:spPr>
          <a:xfrm>
            <a:off x="7179548" y="4980567"/>
            <a:ext cx="1980565"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p:cNvSpPr>
            <a:spLocks noGrp="1"/>
          </p:cNvSpPr>
          <p:nvPr>
            <p:ph type="body" sz="quarter" idx="18"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910080800"/>
      </p:ext>
    </p:extLst>
  </p:cSld>
  <p:clrMapOvr>
    <a:masterClrMapping/>
  </p:clrMapOvr>
  <p:extLst mod="1">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1"/>
            <a:ext cx="2703471"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3599677" y="1397001"/>
            <a:ext cx="2703471"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6456642" y="1397001"/>
            <a:ext cx="2703471"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742712" y="4980567"/>
            <a:ext cx="2703471"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3599677" y="4980567"/>
            <a:ext cx="2703471" cy="958851"/>
          </a:xfrm>
        </p:spPr>
        <p:txBody>
          <a:bodyPr>
            <a:noAutofit/>
          </a:bodyPr>
          <a:lstStyle>
            <a:lvl1pPr marL="0" indent="0">
              <a:buNone/>
              <a:defRPr sz="1050"/>
            </a:lvl1pPr>
            <a:lvl2pPr marL="114297" indent="-114297">
              <a:buClr>
                <a:schemeClr val="accent4"/>
              </a:buClr>
              <a:buFont typeface="Arial" panose="020B0604020202020204" pitchFamily="34" charset="0"/>
              <a:buChar char="•"/>
              <a:defRPr sz="1050"/>
            </a:lvl2pPr>
            <a:lvl3pPr marL="228594" indent="-114297">
              <a:buClr>
                <a:schemeClr val="accent4"/>
              </a:buClr>
              <a:defRPr sz="1050"/>
            </a:lvl3pPr>
            <a:lvl4pPr marL="400040" indent="-171446">
              <a:buClr>
                <a:schemeClr val="accent4"/>
              </a:buClr>
              <a:defRPr sz="1050"/>
            </a:lvl4pPr>
            <a:lvl5pPr marL="571486" indent="-171446">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6456642" y="4980567"/>
            <a:ext cx="2703471"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457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023" y="4800600"/>
            <a:ext cx="5941695"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941023" y="612775"/>
            <a:ext cx="59416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941023" y="5367338"/>
            <a:ext cx="59416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ABEDAFB-3A3E-43CF-8136-CF0C2E48B0C2}" type="datetimeFigureOut">
              <a:rPr lang="it-IT" smtClean="0"/>
              <a:t>25/09/19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4FA258-9A3B-4044-873B-3A2C8E5C86CA}" type="slidenum">
              <a:rPr lang="it-IT" smtClean="0"/>
              <a:t>‹N›</a:t>
            </a:fld>
            <a:endParaRPr lang="it-IT"/>
          </a:p>
        </p:txBody>
      </p:sp>
    </p:spTree>
    <p:extLst>
      <p:ext uri="{BB962C8B-B14F-4D97-AF65-F5344CB8AC3E}">
        <p14:creationId xmlns:p14="http://schemas.microsoft.com/office/powerpoint/2010/main" val="7584932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1"/>
            <a:ext cx="2703471"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3599677" y="1397001"/>
            <a:ext cx="2703471"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6456642" y="1397001"/>
            <a:ext cx="2703471"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742712" y="4980567"/>
            <a:ext cx="2703471"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3599677" y="4980567"/>
            <a:ext cx="2703471" cy="958851"/>
          </a:xfrm>
        </p:spPr>
        <p:txBody>
          <a:bodyPr>
            <a:noAutofit/>
          </a:bodyPr>
          <a:lstStyle>
            <a:lvl1pPr marL="0" indent="0">
              <a:buNone/>
              <a:defRPr sz="1050"/>
            </a:lvl1pPr>
            <a:lvl2pPr marL="114297" indent="-114297">
              <a:buClr>
                <a:schemeClr val="accent4"/>
              </a:buClr>
              <a:buFont typeface="Arial" panose="020B0604020202020204" pitchFamily="34" charset="0"/>
              <a:buChar char="•"/>
              <a:defRPr sz="1050"/>
            </a:lvl2pPr>
            <a:lvl3pPr marL="228594" indent="-114297">
              <a:buClr>
                <a:schemeClr val="accent4"/>
              </a:buClr>
              <a:defRPr sz="1050"/>
            </a:lvl3pPr>
            <a:lvl4pPr marL="400040" indent="-171446">
              <a:buClr>
                <a:schemeClr val="accent4"/>
              </a:buClr>
              <a:defRPr sz="1050"/>
            </a:lvl4pPr>
            <a:lvl5pPr marL="571486" indent="-171446">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6456642" y="4980567"/>
            <a:ext cx="2703471"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8"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43113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1"/>
            <a:ext cx="4130717"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5029397" y="1397001"/>
            <a:ext cx="4130717"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742712" y="4980567"/>
            <a:ext cx="4130717"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5029397" y="4980567"/>
            <a:ext cx="4130717"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48039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1"/>
            <a:ext cx="4130717"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5029397" y="1397001"/>
            <a:ext cx="4130717"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742712" y="4980567"/>
            <a:ext cx="4130717"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5029397" y="4980567"/>
            <a:ext cx="4130717"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8"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8975765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11" name="Picture Placeholder 3"/>
          <p:cNvSpPr>
            <a:spLocks noGrp="1"/>
          </p:cNvSpPr>
          <p:nvPr>
            <p:ph type="pic" sz="quarter" idx="10"/>
          </p:nvPr>
        </p:nvSpPr>
        <p:spPr>
          <a:xfrm>
            <a:off x="742712" y="1397002"/>
            <a:ext cx="19805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r>
              <a:rPr lang="en-US"/>
              <a:t>Click icon to add picture</a:t>
            </a:r>
            <a:endParaRPr lang="en-US" dirty="0"/>
          </a:p>
        </p:txBody>
      </p:sp>
      <p:sp>
        <p:nvSpPr>
          <p:cNvPr id="12" name="Picture Placeholder 3"/>
          <p:cNvSpPr>
            <a:spLocks noGrp="1"/>
          </p:cNvSpPr>
          <p:nvPr>
            <p:ph type="pic" sz="quarter" idx="11"/>
          </p:nvPr>
        </p:nvSpPr>
        <p:spPr>
          <a:xfrm>
            <a:off x="2888324" y="1397002"/>
            <a:ext cx="19805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r>
              <a:rPr lang="en-US"/>
              <a:t>Click icon to add picture</a:t>
            </a:r>
          </a:p>
        </p:txBody>
      </p:sp>
      <p:sp>
        <p:nvSpPr>
          <p:cNvPr id="13" name="Picture Placeholder 3"/>
          <p:cNvSpPr>
            <a:spLocks noGrp="1"/>
          </p:cNvSpPr>
          <p:nvPr>
            <p:ph type="pic" sz="quarter" idx="12"/>
          </p:nvPr>
        </p:nvSpPr>
        <p:spPr>
          <a:xfrm>
            <a:off x="5033936" y="1397002"/>
            <a:ext cx="19805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2"/>
            </a:outerShdw>
          </a:effectLst>
        </p:spPr>
        <p:txBody>
          <a:bodyPr anchor="ctr">
            <a:normAutofit/>
          </a:bodyPr>
          <a:lstStyle>
            <a:lvl1pPr marL="0" indent="0" algn="ctr">
              <a:buNone/>
              <a:defRPr sz="1050"/>
            </a:lvl1pPr>
          </a:lstStyle>
          <a:p>
            <a:r>
              <a:rPr lang="en-US"/>
              <a:t>Click icon to add picture</a:t>
            </a:r>
          </a:p>
        </p:txBody>
      </p:sp>
      <p:sp>
        <p:nvSpPr>
          <p:cNvPr id="16" name="Picture Placeholder 3"/>
          <p:cNvSpPr>
            <a:spLocks noGrp="1"/>
          </p:cNvSpPr>
          <p:nvPr>
            <p:ph type="pic" sz="quarter" idx="13"/>
          </p:nvPr>
        </p:nvSpPr>
        <p:spPr>
          <a:xfrm>
            <a:off x="7179548" y="1397002"/>
            <a:ext cx="19805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anchor="ctr">
            <a:normAutofit/>
          </a:bodyPr>
          <a:lstStyle>
            <a:lvl1pPr marL="0" indent="0" algn="ctr">
              <a:buNone/>
              <a:defRPr sz="1050"/>
            </a:lvl1pPr>
          </a:lstStyle>
          <a:p>
            <a:r>
              <a:rPr lang="en-US"/>
              <a:t>Click icon to add picture</a:t>
            </a:r>
          </a:p>
        </p:txBody>
      </p:sp>
      <p:sp>
        <p:nvSpPr>
          <p:cNvPr id="17" name="Content Placeholder 13"/>
          <p:cNvSpPr>
            <a:spLocks noGrp="1"/>
          </p:cNvSpPr>
          <p:nvPr>
            <p:ph sz="quarter" idx="18"/>
          </p:nvPr>
        </p:nvSpPr>
        <p:spPr>
          <a:xfrm>
            <a:off x="742712" y="3055281"/>
            <a:ext cx="1983041"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3"/>
          <p:cNvSpPr>
            <a:spLocks noGrp="1"/>
          </p:cNvSpPr>
          <p:nvPr>
            <p:ph sz="quarter" idx="19"/>
          </p:nvPr>
        </p:nvSpPr>
        <p:spPr>
          <a:xfrm>
            <a:off x="2887499" y="3055281"/>
            <a:ext cx="1983041" cy="298833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13"/>
          <p:cNvSpPr>
            <a:spLocks noGrp="1"/>
          </p:cNvSpPr>
          <p:nvPr>
            <p:ph sz="quarter" idx="20"/>
          </p:nvPr>
        </p:nvSpPr>
        <p:spPr>
          <a:xfrm>
            <a:off x="5032285" y="3055281"/>
            <a:ext cx="1983041" cy="2988332"/>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13"/>
          <p:cNvSpPr>
            <a:spLocks noGrp="1"/>
          </p:cNvSpPr>
          <p:nvPr>
            <p:ph sz="quarter" idx="21"/>
          </p:nvPr>
        </p:nvSpPr>
        <p:spPr>
          <a:xfrm>
            <a:off x="7177072" y="3055281"/>
            <a:ext cx="1983041" cy="298833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08266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2"/>
            <a:ext cx="19805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r>
              <a:rPr lang="en-US"/>
              <a:t>Click icon to add picture</a:t>
            </a:r>
            <a:endParaRPr lang="en-US" dirty="0"/>
          </a:p>
        </p:txBody>
      </p:sp>
      <p:sp>
        <p:nvSpPr>
          <p:cNvPr id="5" name="Picture Placeholder 3"/>
          <p:cNvSpPr>
            <a:spLocks noGrp="1"/>
          </p:cNvSpPr>
          <p:nvPr>
            <p:ph type="pic" sz="quarter" idx="11"/>
          </p:nvPr>
        </p:nvSpPr>
        <p:spPr>
          <a:xfrm>
            <a:off x="2888324" y="1397002"/>
            <a:ext cx="19805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r>
              <a:rPr lang="en-US"/>
              <a:t>Click icon to add picture</a:t>
            </a:r>
          </a:p>
        </p:txBody>
      </p:sp>
      <p:sp>
        <p:nvSpPr>
          <p:cNvPr id="6" name="Picture Placeholder 3"/>
          <p:cNvSpPr>
            <a:spLocks noGrp="1"/>
          </p:cNvSpPr>
          <p:nvPr>
            <p:ph type="pic" sz="quarter" idx="12"/>
          </p:nvPr>
        </p:nvSpPr>
        <p:spPr>
          <a:xfrm>
            <a:off x="5033936" y="1397002"/>
            <a:ext cx="19805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2"/>
            </a:outerShdw>
          </a:effectLst>
        </p:spPr>
        <p:txBody>
          <a:bodyPr anchor="ctr">
            <a:normAutofit/>
          </a:bodyPr>
          <a:lstStyle>
            <a:lvl1pPr marL="0" indent="0" algn="ctr">
              <a:buNone/>
              <a:defRPr sz="1050"/>
            </a:lvl1pPr>
          </a:lstStyle>
          <a:p>
            <a:r>
              <a:rPr lang="en-US"/>
              <a:t>Click icon to add picture</a:t>
            </a:r>
          </a:p>
        </p:txBody>
      </p:sp>
      <p:sp>
        <p:nvSpPr>
          <p:cNvPr id="7" name="Picture Placeholder 3"/>
          <p:cNvSpPr>
            <a:spLocks noGrp="1"/>
          </p:cNvSpPr>
          <p:nvPr>
            <p:ph type="pic" sz="quarter" idx="13"/>
          </p:nvPr>
        </p:nvSpPr>
        <p:spPr>
          <a:xfrm>
            <a:off x="7179548" y="1397002"/>
            <a:ext cx="19805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anchor="ctr">
            <a:normAutofit/>
          </a:bodyPr>
          <a:lstStyle>
            <a:lvl1pPr marL="0" indent="0" algn="ctr">
              <a:buNone/>
              <a:defRPr sz="1050"/>
            </a:lvl1pPr>
          </a:lstStyle>
          <a:p>
            <a:r>
              <a:rPr lang="en-US"/>
              <a:t>Click icon to add picture</a:t>
            </a:r>
          </a:p>
        </p:txBody>
      </p:sp>
      <p:sp>
        <p:nvSpPr>
          <p:cNvPr id="14" name="Content Placeholder 13"/>
          <p:cNvSpPr>
            <a:spLocks noGrp="1"/>
          </p:cNvSpPr>
          <p:nvPr>
            <p:ph sz="quarter" idx="18"/>
          </p:nvPr>
        </p:nvSpPr>
        <p:spPr>
          <a:xfrm>
            <a:off x="742712" y="3055281"/>
            <a:ext cx="1983041"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2887499" y="3055281"/>
            <a:ext cx="1983041" cy="298833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5032285" y="3055281"/>
            <a:ext cx="1983041" cy="2988332"/>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7177072" y="3055281"/>
            <a:ext cx="1983041" cy="298833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22"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4339887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0"/>
            <a:ext cx="2703471"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3599677" y="1397000"/>
            <a:ext cx="2703471"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6456642" y="1397000"/>
            <a:ext cx="2703471"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1" name="Content Placeholder 13"/>
          <p:cNvSpPr>
            <a:spLocks noGrp="1"/>
          </p:cNvSpPr>
          <p:nvPr>
            <p:ph sz="quarter" idx="18"/>
          </p:nvPr>
        </p:nvSpPr>
        <p:spPr>
          <a:xfrm>
            <a:off x="742712" y="3055281"/>
            <a:ext cx="2703471"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3599677" y="3055281"/>
            <a:ext cx="2703471" cy="298833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6456642" y="3055281"/>
            <a:ext cx="2703471" cy="2988332"/>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23183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0"/>
            <a:ext cx="2703471"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3599677" y="1397000"/>
            <a:ext cx="2703471"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6456642" y="1397000"/>
            <a:ext cx="2703471"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1" name="Content Placeholder 13"/>
          <p:cNvSpPr>
            <a:spLocks noGrp="1"/>
          </p:cNvSpPr>
          <p:nvPr>
            <p:ph sz="quarter" idx="18"/>
          </p:nvPr>
        </p:nvSpPr>
        <p:spPr>
          <a:xfrm>
            <a:off x="742712" y="3055281"/>
            <a:ext cx="2703471"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3599677" y="3055281"/>
            <a:ext cx="2703471" cy="298833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6456642" y="3055281"/>
            <a:ext cx="2703471" cy="2988332"/>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21"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8642626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0"/>
            <a:ext cx="4130717"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5029397" y="1397000"/>
            <a:ext cx="4130717"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Content Placeholder 13"/>
          <p:cNvSpPr>
            <a:spLocks noGrp="1"/>
          </p:cNvSpPr>
          <p:nvPr>
            <p:ph sz="quarter" idx="18"/>
          </p:nvPr>
        </p:nvSpPr>
        <p:spPr>
          <a:xfrm>
            <a:off x="742712" y="3055281"/>
            <a:ext cx="412947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5030635" y="3055281"/>
            <a:ext cx="4129478" cy="2988332"/>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14499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2712" y="1397000"/>
            <a:ext cx="4130717"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5029397" y="1397000"/>
            <a:ext cx="4130717"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Content Placeholder 13"/>
          <p:cNvSpPr>
            <a:spLocks noGrp="1"/>
          </p:cNvSpPr>
          <p:nvPr>
            <p:ph sz="quarter" idx="18"/>
          </p:nvPr>
        </p:nvSpPr>
        <p:spPr>
          <a:xfrm>
            <a:off x="742712" y="3055281"/>
            <a:ext cx="412947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5030635" y="3055281"/>
            <a:ext cx="4129478" cy="2988332"/>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p:cNvSpPr>
            <a:spLocks noGrp="1"/>
          </p:cNvSpPr>
          <p:nvPr>
            <p:ph type="body" sz="quarter" idx="20" hasCustomPrompt="1"/>
          </p:nvPr>
        </p:nvSpPr>
        <p:spPr>
          <a:xfrm>
            <a:off x="742712" y="933450"/>
            <a:ext cx="84174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7246284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742712" y="279963"/>
            <a:ext cx="8417401" cy="817561"/>
          </a:xfrm>
        </p:spPr>
        <p:txBody>
          <a:bodyPr/>
          <a:lstStyle/>
          <a:p>
            <a:r>
              <a:rPr lang="en-US"/>
              <a:t>Click to edit Master title style</a:t>
            </a:r>
          </a:p>
        </p:txBody>
      </p:sp>
      <p:sp>
        <p:nvSpPr>
          <p:cNvPr id="4" name="Picture Placeholder 3"/>
          <p:cNvSpPr>
            <a:spLocks noGrp="1"/>
          </p:cNvSpPr>
          <p:nvPr>
            <p:ph type="pic" sz="quarter" idx="10"/>
          </p:nvPr>
        </p:nvSpPr>
        <p:spPr>
          <a:xfrm>
            <a:off x="741887" y="1397002"/>
            <a:ext cx="1980565" cy="1476165"/>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887499" y="1397002"/>
            <a:ext cx="1980565"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033111" y="1397002"/>
            <a:ext cx="1980565"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7178723" y="1397002"/>
            <a:ext cx="1980565"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4" name="Content Placeholder 13"/>
          <p:cNvSpPr>
            <a:spLocks noGrp="1"/>
          </p:cNvSpPr>
          <p:nvPr>
            <p:ph sz="quarter" idx="18"/>
          </p:nvPr>
        </p:nvSpPr>
        <p:spPr>
          <a:xfrm>
            <a:off x="741886" y="4717009"/>
            <a:ext cx="1983041"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2886673" y="4717009"/>
            <a:ext cx="1983041"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5031460" y="4717009"/>
            <a:ext cx="1983041"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7176247" y="4717009"/>
            <a:ext cx="1983041"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22"/>
          </p:nvPr>
        </p:nvSpPr>
        <p:spPr>
          <a:xfrm>
            <a:off x="741887" y="3057006"/>
            <a:ext cx="1980565" cy="1476165"/>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12" name="Picture Placeholder 3"/>
          <p:cNvSpPr>
            <a:spLocks noGrp="1"/>
          </p:cNvSpPr>
          <p:nvPr>
            <p:ph type="pic" sz="quarter" idx="23"/>
          </p:nvPr>
        </p:nvSpPr>
        <p:spPr>
          <a:xfrm>
            <a:off x="2887499" y="3057006"/>
            <a:ext cx="1980565"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3" name="Picture Placeholder 3"/>
          <p:cNvSpPr>
            <a:spLocks noGrp="1"/>
          </p:cNvSpPr>
          <p:nvPr>
            <p:ph type="pic" sz="quarter" idx="24"/>
          </p:nvPr>
        </p:nvSpPr>
        <p:spPr>
          <a:xfrm>
            <a:off x="5033111" y="3057006"/>
            <a:ext cx="1980565"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7178723" y="3057006"/>
            <a:ext cx="1980565"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Tree>
    <p:extLst>
      <p:ext uri="{BB962C8B-B14F-4D97-AF65-F5344CB8AC3E}">
        <p14:creationId xmlns:p14="http://schemas.microsoft.com/office/powerpoint/2010/main" val="155065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9" Type="http://schemas.openxmlformats.org/officeDocument/2006/relationships/slideLayout" Target="../slideLayouts/slideLayout109.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42" Type="http://schemas.openxmlformats.org/officeDocument/2006/relationships/slideLayout" Target="../slideLayouts/slideLayout112.xml"/><Relationship Id="rId47" Type="http://schemas.openxmlformats.org/officeDocument/2006/relationships/slideLayout" Target="../slideLayouts/slideLayout117.xml"/><Relationship Id="rId50" Type="http://schemas.openxmlformats.org/officeDocument/2006/relationships/slideLayout" Target="../slideLayouts/slideLayout120.xml"/><Relationship Id="rId55" Type="http://schemas.openxmlformats.org/officeDocument/2006/relationships/slideLayout" Target="../slideLayouts/slideLayout125.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9" Type="http://schemas.openxmlformats.org/officeDocument/2006/relationships/slideLayout" Target="../slideLayouts/slideLayout99.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37" Type="http://schemas.openxmlformats.org/officeDocument/2006/relationships/slideLayout" Target="../slideLayouts/slideLayout107.xml"/><Relationship Id="rId40" Type="http://schemas.openxmlformats.org/officeDocument/2006/relationships/slideLayout" Target="../slideLayouts/slideLayout110.xml"/><Relationship Id="rId45" Type="http://schemas.openxmlformats.org/officeDocument/2006/relationships/slideLayout" Target="../slideLayouts/slideLayout115.xml"/><Relationship Id="rId53" Type="http://schemas.openxmlformats.org/officeDocument/2006/relationships/slideLayout" Target="../slideLayouts/slideLayout123.xml"/><Relationship Id="rId58" Type="http://schemas.openxmlformats.org/officeDocument/2006/relationships/slideLayout" Target="../slideLayouts/slideLayout128.xml"/><Relationship Id="rId5" Type="http://schemas.openxmlformats.org/officeDocument/2006/relationships/slideLayout" Target="../slideLayouts/slideLayout75.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 Id="rId43" Type="http://schemas.openxmlformats.org/officeDocument/2006/relationships/slideLayout" Target="../slideLayouts/slideLayout113.xml"/><Relationship Id="rId48" Type="http://schemas.openxmlformats.org/officeDocument/2006/relationships/slideLayout" Target="../slideLayouts/slideLayout118.xml"/><Relationship Id="rId56" Type="http://schemas.openxmlformats.org/officeDocument/2006/relationships/slideLayout" Target="../slideLayouts/slideLayout126.xml"/><Relationship Id="rId8" Type="http://schemas.openxmlformats.org/officeDocument/2006/relationships/slideLayout" Target="../slideLayouts/slideLayout78.xml"/><Relationship Id="rId51" Type="http://schemas.openxmlformats.org/officeDocument/2006/relationships/slideLayout" Target="../slideLayouts/slideLayout121.xml"/><Relationship Id="rId3" Type="http://schemas.openxmlformats.org/officeDocument/2006/relationships/slideLayout" Target="../slideLayouts/slideLayout73.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38" Type="http://schemas.openxmlformats.org/officeDocument/2006/relationships/slideLayout" Target="../slideLayouts/slideLayout108.xml"/><Relationship Id="rId46" Type="http://schemas.openxmlformats.org/officeDocument/2006/relationships/slideLayout" Target="../slideLayouts/slideLayout116.xml"/><Relationship Id="rId59" Type="http://schemas.openxmlformats.org/officeDocument/2006/relationships/slideLayout" Target="../slideLayouts/slideLayout129.xml"/><Relationship Id="rId20" Type="http://schemas.openxmlformats.org/officeDocument/2006/relationships/slideLayout" Target="../slideLayouts/slideLayout90.xml"/><Relationship Id="rId41" Type="http://schemas.openxmlformats.org/officeDocument/2006/relationships/slideLayout" Target="../slideLayouts/slideLayout111.xml"/><Relationship Id="rId54" Type="http://schemas.openxmlformats.org/officeDocument/2006/relationships/slideLayout" Target="../slideLayouts/slideLayout124.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slideLayout" Target="../slideLayouts/slideLayout106.xml"/><Relationship Id="rId49" Type="http://schemas.openxmlformats.org/officeDocument/2006/relationships/slideLayout" Target="../slideLayouts/slideLayout119.xml"/><Relationship Id="rId57" Type="http://schemas.openxmlformats.org/officeDocument/2006/relationships/slideLayout" Target="../slideLayouts/slideLayout127.xml"/><Relationship Id="rId10" Type="http://schemas.openxmlformats.org/officeDocument/2006/relationships/slideLayout" Target="../slideLayouts/slideLayout80.xml"/><Relationship Id="rId31" Type="http://schemas.openxmlformats.org/officeDocument/2006/relationships/slideLayout" Target="../slideLayouts/slideLayout101.xml"/><Relationship Id="rId44" Type="http://schemas.openxmlformats.org/officeDocument/2006/relationships/slideLayout" Target="../slideLayouts/slideLayout114.xml"/><Relationship Id="rId52" Type="http://schemas.openxmlformats.org/officeDocument/2006/relationships/slideLayout" Target="../slideLayouts/slideLayout122.xml"/><Relationship Id="rId6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95141" y="274638"/>
            <a:ext cx="8912543"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95141" y="1600206"/>
            <a:ext cx="8912543"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95141" y="6356359"/>
            <a:ext cx="23106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EDAFB-3A3E-43CF-8136-CF0C2E48B0C2}" type="datetimeFigureOut">
              <a:rPr lang="it-IT" smtClean="0"/>
              <a:t>25/09/19</a:t>
            </a:fld>
            <a:endParaRPr lang="it-IT"/>
          </a:p>
        </p:txBody>
      </p:sp>
      <p:sp>
        <p:nvSpPr>
          <p:cNvPr id="5" name="Segnaposto piè di pagina 4"/>
          <p:cNvSpPr>
            <a:spLocks noGrp="1"/>
          </p:cNvSpPr>
          <p:nvPr>
            <p:ph type="ftr" sz="quarter" idx="3"/>
          </p:nvPr>
        </p:nvSpPr>
        <p:spPr>
          <a:xfrm>
            <a:off x="3383465" y="6356359"/>
            <a:ext cx="31358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7097029" y="6356359"/>
            <a:ext cx="23106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FA258-9A3B-4044-873B-3A2C8E5C86CA}" type="slidenum">
              <a:rPr lang="it-IT" smtClean="0"/>
              <a:t>‹N›</a:t>
            </a:fld>
            <a:endParaRPr lang="it-IT"/>
          </a:p>
        </p:txBody>
      </p:sp>
    </p:spTree>
    <p:extLst>
      <p:ext uri="{BB962C8B-B14F-4D97-AF65-F5344CB8AC3E}">
        <p14:creationId xmlns:p14="http://schemas.microsoft.com/office/powerpoint/2010/main" val="124824626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712" y="279969"/>
            <a:ext cx="8417401" cy="817561"/>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42712" y="1219205"/>
            <a:ext cx="8417401" cy="462756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0895558"/>
      </p:ext>
    </p:extLst>
  </p:cSld>
  <p:clrMap bg1="lt1" tx1="dk1" bg2="lt2" tx2="dk2" accent1="accent1" accent2="accent2" accent3="accent3" accent4="accent4" accent5="accent5" accent6="accent6" hlink="hlink" folHlink="folHlink"/>
  <p:sldLayoutIdLst>
    <p:sldLayoutId id="2147483805" r:id="rId1"/>
    <p:sldLayoutId id="2147483814"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 id="2147483843" r:id="rId24"/>
    <p:sldLayoutId id="2147483844" r:id="rId25"/>
    <p:sldLayoutId id="2147483845" r:id="rId26"/>
    <p:sldLayoutId id="2147483846" r:id="rId27"/>
    <p:sldLayoutId id="2147483847" r:id="rId28"/>
    <p:sldLayoutId id="2147483848" r:id="rId29"/>
    <p:sldLayoutId id="2147483849" r:id="rId30"/>
    <p:sldLayoutId id="2147483850" r:id="rId31"/>
    <p:sldLayoutId id="2147483851" r:id="rId32"/>
    <p:sldLayoutId id="2147483852" r:id="rId33"/>
    <p:sldLayoutId id="2147483853" r:id="rId34"/>
    <p:sldLayoutId id="2147483854" r:id="rId35"/>
    <p:sldLayoutId id="2147483855" r:id="rId36"/>
    <p:sldLayoutId id="2147483856" r:id="rId37"/>
    <p:sldLayoutId id="2147483857" r:id="rId38"/>
    <p:sldLayoutId id="2147483858" r:id="rId39"/>
    <p:sldLayoutId id="2147483859" r:id="rId40"/>
    <p:sldLayoutId id="2147483860" r:id="rId41"/>
    <p:sldLayoutId id="2147483861" r:id="rId42"/>
    <p:sldLayoutId id="2147483862" r:id="rId43"/>
    <p:sldLayoutId id="2147483863" r:id="rId44"/>
    <p:sldLayoutId id="2147483864" r:id="rId45"/>
    <p:sldLayoutId id="2147483865" r:id="rId46"/>
    <p:sldLayoutId id="2147483866" r:id="rId47"/>
    <p:sldLayoutId id="2147483867" r:id="rId48"/>
    <p:sldLayoutId id="2147483868" r:id="rId49"/>
    <p:sldLayoutId id="2147483869" r:id="rId50"/>
    <p:sldLayoutId id="2147483870" r:id="rId51"/>
    <p:sldLayoutId id="2147483871" r:id="rId52"/>
    <p:sldLayoutId id="2147483872" r:id="rId53"/>
    <p:sldLayoutId id="2147483873" r:id="rId54"/>
    <p:sldLayoutId id="2147483874" r:id="rId55"/>
    <p:sldLayoutId id="2147483875" r:id="rId56"/>
    <p:sldLayoutId id="2147483876" r:id="rId57"/>
    <p:sldLayoutId id="2147483877" r:id="rId58"/>
    <p:sldLayoutId id="2147483878" r:id="rId59"/>
  </p:sldLayoutIdLst>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712" y="279963"/>
            <a:ext cx="8417401" cy="817561"/>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42712" y="1219202"/>
            <a:ext cx="8417401" cy="462756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1426720"/>
      </p:ext>
    </p:extLst>
  </p:cSld>
  <p:clrMap bg1="lt1" tx1="dk1" bg2="lt2" tx2="dk2" accent1="accent1" accent2="accent2" accent3="accent3" accent4="accent4" accent5="accent5" accent6="accent6" hlink="hlink" folHlink="folHlink"/>
  <p:sldLayoutIdLst>
    <p:sldLayoutId id="2147483880" r:id="rId1"/>
    <p:sldLayoutId id="2147483889"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 id="2147483917" r:id="rId23"/>
    <p:sldLayoutId id="2147483918" r:id="rId24"/>
    <p:sldLayoutId id="2147483919" r:id="rId25"/>
    <p:sldLayoutId id="2147483920" r:id="rId26"/>
    <p:sldLayoutId id="2147483921" r:id="rId27"/>
    <p:sldLayoutId id="2147483922" r:id="rId28"/>
    <p:sldLayoutId id="2147483923" r:id="rId29"/>
    <p:sldLayoutId id="2147483924" r:id="rId30"/>
    <p:sldLayoutId id="2147483925" r:id="rId31"/>
    <p:sldLayoutId id="2147483926" r:id="rId32"/>
    <p:sldLayoutId id="2147483927" r:id="rId33"/>
    <p:sldLayoutId id="2147483928" r:id="rId34"/>
    <p:sldLayoutId id="2147483929" r:id="rId35"/>
    <p:sldLayoutId id="2147483930" r:id="rId36"/>
    <p:sldLayoutId id="2147483931" r:id="rId37"/>
    <p:sldLayoutId id="2147483932" r:id="rId38"/>
    <p:sldLayoutId id="2147483933" r:id="rId39"/>
    <p:sldLayoutId id="2147483934" r:id="rId40"/>
    <p:sldLayoutId id="2147483935" r:id="rId41"/>
    <p:sldLayoutId id="2147483936" r:id="rId42"/>
    <p:sldLayoutId id="2147483937" r:id="rId43"/>
    <p:sldLayoutId id="2147483938" r:id="rId44"/>
    <p:sldLayoutId id="2147483939" r:id="rId45"/>
    <p:sldLayoutId id="2147483940" r:id="rId46"/>
    <p:sldLayoutId id="2147483941" r:id="rId47"/>
    <p:sldLayoutId id="2147483942" r:id="rId48"/>
    <p:sldLayoutId id="2147483943" r:id="rId49"/>
    <p:sldLayoutId id="2147483944" r:id="rId50"/>
    <p:sldLayoutId id="2147483945" r:id="rId51"/>
    <p:sldLayoutId id="2147483946" r:id="rId52"/>
    <p:sldLayoutId id="2147483947" r:id="rId53"/>
    <p:sldLayoutId id="2147483948" r:id="rId54"/>
    <p:sldLayoutId id="2147483949" r:id="rId55"/>
    <p:sldLayoutId id="2147483950" r:id="rId56"/>
    <p:sldLayoutId id="2147483951" r:id="rId57"/>
    <p:sldLayoutId id="2147483952" r:id="rId58"/>
    <p:sldLayoutId id="2147483953" r:id="rId59"/>
  </p:sldLayoutIdLst>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png"/><Relationship Id="rId21" Type="http://schemas.openxmlformats.org/officeDocument/2006/relationships/image" Target="../media/image36.jpe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jpeg"/><Relationship Id="rId2" Type="http://schemas.openxmlformats.org/officeDocument/2006/relationships/notesSlide" Target="../notesSlides/notesSlide9.xml"/><Relationship Id="rId16" Type="http://schemas.openxmlformats.org/officeDocument/2006/relationships/image" Target="../media/image31.jpeg"/><Relationship Id="rId20"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gif"/><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5.gif"/><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tiff"/></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gif"/><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3.jpeg"/><Relationship Id="rId3" Type="http://schemas.openxmlformats.org/officeDocument/2006/relationships/image" Target="../media/image2.jpeg"/><Relationship Id="rId7" Type="http://schemas.openxmlformats.org/officeDocument/2006/relationships/hyperlink" Target="http://www.google.it/url?sa=i&amp;rct=j&amp;q=&amp;esrc=s&amp;source=images&amp;cd=&amp;cad=rja&amp;uact=8&amp;ved=0CAcQjRxqFQoTCJTT5vbKrsgCFcRAFAodrTcLPA&amp;url=http://www.cronachemaceratesi.it/2012/05/25/trenitalia-46-nuove-biglietterie-automatiche-nel-2012/197462/&amp;bvm=bv.104317490,d.d24&amp;psig=AFQjCNEzoGBAKGj8p-xvGOG2R2N4KpT4Mw&amp;ust=1444246289547544" TargetMode="External"/><Relationship Id="rId12" Type="http://schemas.openxmlformats.org/officeDocument/2006/relationships/image" Target="../media/image12.png"/><Relationship Id="rId2" Type="http://schemas.openxmlformats.org/officeDocument/2006/relationships/image" Target="../media/image6.gif"/><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png"/><Relationship Id="rId5" Type="http://schemas.openxmlformats.org/officeDocument/2006/relationships/image" Target="../media/image8.png"/><Relationship Id="rId10" Type="http://schemas.openxmlformats.org/officeDocument/2006/relationships/image" Target="../media/image5.gif"/><Relationship Id="rId4" Type="http://schemas.openxmlformats.org/officeDocument/2006/relationships/image" Target="../media/image7.jpe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5.jpeg"/><Relationship Id="rId7" Type="http://schemas.openxmlformats.org/officeDocument/2006/relationships/image" Target="../media/image5.gif"/><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gif"/><Relationship Id="rId10" Type="http://schemas.openxmlformats.org/officeDocument/2006/relationships/image" Target="../media/image13.jpeg"/><Relationship Id="rId4" Type="http://schemas.openxmlformats.org/officeDocument/2006/relationships/image" Target="../media/image4.jpeg"/><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2" name="Rounded Rectangle 41"/>
          <p:cNvSpPr/>
          <p:nvPr/>
        </p:nvSpPr>
        <p:spPr>
          <a:xfrm>
            <a:off x="7250937" y="3084846"/>
            <a:ext cx="2313715" cy="2136422"/>
          </a:xfrm>
          <a:prstGeom prst="roundRect">
            <a:avLst/>
          </a:prstGeom>
          <a:solidFill>
            <a:schemeClr val="accent5">
              <a:lumMod val="50000"/>
            </a:schemeClr>
          </a:solidFill>
          <a:ln>
            <a:noFill/>
          </a:ln>
          <a:effectLst/>
          <a:scene3d>
            <a:camera prst="perspectiveRelaxed" fov="2400000">
              <a:rot lat="19626000" lon="960000" rev="19092000"/>
            </a:camera>
            <a:lightRig rig="threePt" dir="t"/>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defTabSz="1219170" eaLnBrk="1" fontAlgn="auto" hangingPunct="1">
              <a:spcBef>
                <a:spcPts val="0"/>
              </a:spcBef>
              <a:spcAft>
                <a:spcPts val="0"/>
              </a:spcAft>
            </a:pPr>
            <a:endParaRPr lang="en-US" sz="2400" dirty="0">
              <a:solidFill>
                <a:srgbClr val="2B2B2D"/>
              </a:solidFill>
            </a:endParaRPr>
          </a:p>
        </p:txBody>
      </p:sp>
      <p:sp>
        <p:nvSpPr>
          <p:cNvPr id="43" name="Rounded Rectangle 42"/>
          <p:cNvSpPr/>
          <p:nvPr/>
        </p:nvSpPr>
        <p:spPr>
          <a:xfrm>
            <a:off x="7250937" y="2590957"/>
            <a:ext cx="2313715" cy="2136422"/>
          </a:xfrm>
          <a:prstGeom prst="roundRect">
            <a:avLst/>
          </a:prstGeom>
          <a:solidFill>
            <a:schemeClr val="accent5">
              <a:lumMod val="75000"/>
            </a:schemeClr>
          </a:solidFill>
          <a:ln>
            <a:noFill/>
          </a:ln>
          <a:effectLst/>
          <a:scene3d>
            <a:camera prst="perspectiveRelaxed" fov="2400000">
              <a:rot lat="19626000" lon="960000" rev="19092000"/>
            </a:camera>
            <a:lightRig rig="threePt" dir="t"/>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defTabSz="1219170" eaLnBrk="1" fontAlgn="auto" hangingPunct="1">
              <a:spcBef>
                <a:spcPts val="0"/>
              </a:spcBef>
              <a:spcAft>
                <a:spcPts val="0"/>
              </a:spcAft>
            </a:pPr>
            <a:endParaRPr lang="en-US" sz="2400" dirty="0">
              <a:solidFill>
                <a:srgbClr val="2B2B2D"/>
              </a:solidFill>
            </a:endParaRPr>
          </a:p>
        </p:txBody>
      </p:sp>
      <p:sp>
        <p:nvSpPr>
          <p:cNvPr id="44" name="Rounded Rectangle 43"/>
          <p:cNvSpPr/>
          <p:nvPr/>
        </p:nvSpPr>
        <p:spPr>
          <a:xfrm>
            <a:off x="7250937" y="2097067"/>
            <a:ext cx="2313715" cy="2136422"/>
          </a:xfrm>
          <a:prstGeom prst="roundRect">
            <a:avLst/>
          </a:prstGeom>
          <a:solidFill>
            <a:schemeClr val="accent5">
              <a:lumMod val="60000"/>
              <a:lumOff val="40000"/>
            </a:schemeClr>
          </a:solidFill>
          <a:ln>
            <a:noFill/>
          </a:ln>
          <a:effectLst/>
          <a:scene3d>
            <a:camera prst="perspectiveRelaxed" fov="2400000">
              <a:rot lat="19626000" lon="960000" rev="19092000"/>
            </a:camera>
            <a:lightRig rig="threePt" dir="t"/>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defTabSz="1219170" eaLnBrk="1" fontAlgn="auto" hangingPunct="1">
              <a:spcBef>
                <a:spcPts val="0"/>
              </a:spcBef>
              <a:spcAft>
                <a:spcPts val="0"/>
              </a:spcAft>
            </a:pPr>
            <a:endParaRPr lang="en-US" sz="2400" dirty="0">
              <a:solidFill>
                <a:srgbClr val="2B2B2D"/>
              </a:solidFill>
            </a:endParaRPr>
          </a:p>
        </p:txBody>
      </p:sp>
      <p:pic>
        <p:nvPicPr>
          <p:cNvPr id="28"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868" y="116967"/>
            <a:ext cx="1769880" cy="39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ttangolo 28"/>
          <p:cNvSpPr/>
          <p:nvPr/>
        </p:nvSpPr>
        <p:spPr>
          <a:xfrm>
            <a:off x="0" y="1131723"/>
            <a:ext cx="7416702" cy="3970318"/>
          </a:xfrm>
          <a:prstGeom prst="rect">
            <a:avLst/>
          </a:prstGeom>
        </p:spPr>
        <p:txBody>
          <a:bodyPr wrap="square">
            <a:spAutoFit/>
          </a:bodyPr>
          <a:lstStyle/>
          <a:p>
            <a:pPr algn="l"/>
            <a:r>
              <a:rPr lang="it-IT" sz="4000" b="1" dirty="0">
                <a:solidFill>
                  <a:srgbClr val="1F497D"/>
                </a:solidFill>
                <a:latin typeface="Calibri" panose="020F0502020204030204" pitchFamily="34" charset="0"/>
              </a:rPr>
              <a:t>Campania Digital Summit </a:t>
            </a:r>
          </a:p>
          <a:p>
            <a:pPr algn="l"/>
            <a:endParaRPr lang="it-IT" sz="3200" b="1" dirty="0">
              <a:solidFill>
                <a:srgbClr val="1F497D"/>
              </a:solidFill>
              <a:latin typeface="Calibri" panose="020F0502020204030204" pitchFamily="34" charset="0"/>
            </a:endParaRPr>
          </a:p>
          <a:p>
            <a:pPr algn="l"/>
            <a:endParaRPr lang="it-IT" sz="3200" b="1" dirty="0">
              <a:solidFill>
                <a:srgbClr val="1F497D"/>
              </a:solidFill>
              <a:latin typeface="Calibri" panose="020F0502020204030204" pitchFamily="34" charset="0"/>
            </a:endParaRPr>
          </a:p>
          <a:p>
            <a:pPr algn="l"/>
            <a:r>
              <a:rPr lang="it-IT" sz="3200" b="1" dirty="0">
                <a:solidFill>
                  <a:srgbClr val="1F497D"/>
                </a:solidFill>
                <a:latin typeface="Calibri" panose="020F0502020204030204" pitchFamily="34" charset="0"/>
              </a:rPr>
              <a:t>Infrastrutture, trasporti e mobilità: </a:t>
            </a:r>
          </a:p>
          <a:p>
            <a:pPr algn="l"/>
            <a:r>
              <a:rPr lang="it-IT" sz="3200" b="1" dirty="0">
                <a:solidFill>
                  <a:srgbClr val="1F497D"/>
                </a:solidFill>
                <a:latin typeface="Calibri" panose="020F0502020204030204" pitchFamily="34" charset="0"/>
              </a:rPr>
              <a:t>il modello di sviluppo regionale</a:t>
            </a:r>
          </a:p>
          <a:p>
            <a:pPr algn="l"/>
            <a:endParaRPr lang="it-IT" sz="3200" b="1" dirty="0">
              <a:solidFill>
                <a:srgbClr val="1F497D"/>
              </a:solidFill>
              <a:latin typeface="Calibri" panose="020F0502020204030204" pitchFamily="34" charset="0"/>
            </a:endParaRPr>
          </a:p>
          <a:p>
            <a:pPr algn="l"/>
            <a:endParaRPr lang="it-IT" sz="3200" b="1" dirty="0">
              <a:solidFill>
                <a:srgbClr val="1F497D"/>
              </a:solidFill>
              <a:latin typeface="Calibri" panose="020F0502020204030204" pitchFamily="34" charset="0"/>
            </a:endParaRPr>
          </a:p>
          <a:p>
            <a:pPr algn="l"/>
            <a:r>
              <a:rPr lang="it-IT" b="1" dirty="0">
                <a:solidFill>
                  <a:srgbClr val="1F497D"/>
                </a:solidFill>
                <a:latin typeface="Calibri" panose="020F0502020204030204" pitchFamily="34" charset="0"/>
              </a:rPr>
              <a:t>Napoli, 26 settembre 2019</a:t>
            </a:r>
            <a:endParaRPr lang="it-IT" sz="3200" b="1" dirty="0">
              <a:solidFill>
                <a:srgbClr val="1F497D"/>
              </a:solidFill>
              <a:latin typeface="Calibri" panose="020F0502020204030204" pitchFamily="34" charset="0"/>
            </a:endParaRPr>
          </a:p>
        </p:txBody>
      </p:sp>
      <p:sp>
        <p:nvSpPr>
          <p:cNvPr id="30" name="Rettangolo 29"/>
          <p:cNvSpPr/>
          <p:nvPr/>
        </p:nvSpPr>
        <p:spPr>
          <a:xfrm>
            <a:off x="5156" y="5842337"/>
            <a:ext cx="9897669" cy="1015663"/>
          </a:xfrm>
          <a:prstGeom prst="rect">
            <a:avLst/>
          </a:prstGeom>
        </p:spPr>
        <p:txBody>
          <a:bodyPr wrap="square">
            <a:spAutoFit/>
          </a:bodyPr>
          <a:lstStyle/>
          <a:p>
            <a:pPr algn="l"/>
            <a:r>
              <a:rPr lang="it-IT" b="1" dirty="0">
                <a:solidFill>
                  <a:srgbClr val="1F497D"/>
                </a:solidFill>
                <a:latin typeface="Calibri" panose="020F0502020204030204" pitchFamily="34" charset="0"/>
              </a:rPr>
              <a:t>Agenzia Campana per la Mobilità, le Infrastrutture e le Reti</a:t>
            </a:r>
          </a:p>
          <a:p>
            <a:pPr algn="l"/>
            <a:endParaRPr lang="it-IT" b="1" dirty="0">
              <a:solidFill>
                <a:srgbClr val="1F497D"/>
              </a:solidFill>
              <a:latin typeface="Calibri" panose="020F0502020204030204" pitchFamily="34" charset="0"/>
            </a:endParaRPr>
          </a:p>
          <a:p>
            <a:pPr algn="l"/>
            <a:r>
              <a:rPr lang="it-IT" sz="1000" b="1" i="1" dirty="0">
                <a:solidFill>
                  <a:srgbClr val="1F497D"/>
                </a:solidFill>
                <a:latin typeface="Calibri" panose="020F0502020204030204" pitchFamily="34" charset="0"/>
              </a:rPr>
              <a:t>Dott. Massimo Bisogno</a:t>
            </a:r>
          </a:p>
          <a:p>
            <a:pPr algn="just"/>
            <a:r>
              <a:rPr lang="it-IT" sz="1000" b="1" i="1" dirty="0">
                <a:solidFill>
                  <a:srgbClr val="1F497D"/>
                </a:solidFill>
                <a:latin typeface="Calibri" panose="020F0502020204030204" pitchFamily="34" charset="0"/>
              </a:rPr>
              <a:t>Responsabile Sistemi Informativi, ITSC, Ricerca e Innovazione	</a:t>
            </a:r>
            <a:endParaRPr lang="it-IT" sz="1000" i="1" dirty="0">
              <a:solidFill>
                <a:srgbClr val="1F497D"/>
              </a:solidFill>
              <a:latin typeface="Calibri" panose="020F0502020204030204" pitchFamily="34" charset="0"/>
            </a:endParaRPr>
          </a:p>
        </p:txBody>
      </p:sp>
      <p:grpSp>
        <p:nvGrpSpPr>
          <p:cNvPr id="16" name="Gruppo 15"/>
          <p:cNvGrpSpPr/>
          <p:nvPr/>
        </p:nvGrpSpPr>
        <p:grpSpPr>
          <a:xfrm>
            <a:off x="54868" y="637833"/>
            <a:ext cx="9720000" cy="54864"/>
            <a:chOff x="54868" y="637833"/>
            <a:chExt cx="9720000" cy="54864"/>
          </a:xfrm>
        </p:grpSpPr>
        <p:cxnSp>
          <p:nvCxnSpPr>
            <p:cNvPr id="17" name="Connettore diritto 5"/>
            <p:cNvCxnSpPr/>
            <p:nvPr/>
          </p:nvCxnSpPr>
          <p:spPr>
            <a:xfrm flipV="1">
              <a:off x="54868" y="692696"/>
              <a:ext cx="9720000" cy="1"/>
            </a:xfrm>
            <a:prstGeom prst="line">
              <a:avLst/>
            </a:prstGeom>
            <a:noFill/>
            <a:ln w="25400" cap="rnd" cmpd="sng" algn="ctr">
              <a:solidFill>
                <a:srgbClr val="1F497D"/>
              </a:solidFill>
              <a:prstDash val="solid"/>
            </a:ln>
            <a:effectLst/>
          </p:spPr>
        </p:cxnSp>
        <p:cxnSp>
          <p:nvCxnSpPr>
            <p:cNvPr id="18" name="Connettore diritto 4"/>
            <p:cNvCxnSpPr/>
            <p:nvPr/>
          </p:nvCxnSpPr>
          <p:spPr>
            <a:xfrm flipV="1">
              <a:off x="54868" y="637833"/>
              <a:ext cx="9720000" cy="1"/>
            </a:xfrm>
            <a:prstGeom prst="line">
              <a:avLst/>
            </a:prstGeom>
            <a:noFill/>
            <a:ln w="19050" cap="rnd" cmpd="sng" algn="ctr">
              <a:solidFill>
                <a:srgbClr val="C0504D">
                  <a:shade val="95000"/>
                  <a:satMod val="105000"/>
                </a:srgbClr>
              </a:solidFill>
              <a:prstDash val="solid"/>
            </a:ln>
            <a:effectLst/>
          </p:spPr>
        </p:cxnSp>
      </p:grpSp>
      <p:sp>
        <p:nvSpPr>
          <p:cNvPr id="13" name="Freeform 17"/>
          <p:cNvSpPr>
            <a:spLocks noEditPoints="1"/>
          </p:cNvSpPr>
          <p:nvPr/>
        </p:nvSpPr>
        <p:spPr bwMode="auto">
          <a:xfrm>
            <a:off x="8805424" y="2894486"/>
            <a:ext cx="795967" cy="544281"/>
          </a:xfrm>
          <a:custGeom>
            <a:avLst/>
            <a:gdLst>
              <a:gd name="T0" fmla="*/ 605 w 758"/>
              <a:gd name="T1" fmla="*/ 489 h 518"/>
              <a:gd name="T2" fmla="*/ 528 w 758"/>
              <a:gd name="T3" fmla="*/ 504 h 518"/>
              <a:gd name="T4" fmla="*/ 450 w 758"/>
              <a:gd name="T5" fmla="*/ 489 h 518"/>
              <a:gd name="T6" fmla="*/ 308 w 758"/>
              <a:gd name="T7" fmla="*/ 489 h 518"/>
              <a:gd name="T8" fmla="*/ 231 w 758"/>
              <a:gd name="T9" fmla="*/ 504 h 518"/>
              <a:gd name="T10" fmla="*/ 153 w 758"/>
              <a:gd name="T11" fmla="*/ 489 h 518"/>
              <a:gd name="T12" fmla="*/ 75 w 758"/>
              <a:gd name="T13" fmla="*/ 511 h 518"/>
              <a:gd name="T14" fmla="*/ 156 w 758"/>
              <a:gd name="T15" fmla="*/ 503 h 518"/>
              <a:gd name="T16" fmla="*/ 305 w 758"/>
              <a:gd name="T17" fmla="*/ 503 h 518"/>
              <a:gd name="T18" fmla="*/ 453 w 758"/>
              <a:gd name="T19" fmla="*/ 503 h 518"/>
              <a:gd name="T20" fmla="*/ 602 w 758"/>
              <a:gd name="T21" fmla="*/ 503 h 518"/>
              <a:gd name="T22" fmla="*/ 683 w 758"/>
              <a:gd name="T23" fmla="*/ 511 h 518"/>
              <a:gd name="T24" fmla="*/ 756 w 758"/>
              <a:gd name="T25" fmla="*/ 424 h 518"/>
              <a:gd name="T26" fmla="*/ 676 w 758"/>
              <a:gd name="T27" fmla="*/ 449 h 518"/>
              <a:gd name="T28" fmla="*/ 600 w 758"/>
              <a:gd name="T29" fmla="*/ 423 h 518"/>
              <a:gd name="T30" fmla="*/ 704 w 758"/>
              <a:gd name="T31" fmla="*/ 177 h 518"/>
              <a:gd name="T32" fmla="*/ 483 w 758"/>
              <a:gd name="T33" fmla="*/ 168 h 518"/>
              <a:gd name="T34" fmla="*/ 422 w 758"/>
              <a:gd name="T35" fmla="*/ 242 h 518"/>
              <a:gd name="T36" fmla="*/ 228 w 758"/>
              <a:gd name="T37" fmla="*/ 172 h 518"/>
              <a:gd name="T38" fmla="*/ 259 w 758"/>
              <a:gd name="T39" fmla="*/ 167 h 518"/>
              <a:gd name="T40" fmla="*/ 279 w 758"/>
              <a:gd name="T41" fmla="*/ 68 h 518"/>
              <a:gd name="T42" fmla="*/ 226 w 758"/>
              <a:gd name="T43" fmla="*/ 65 h 518"/>
              <a:gd name="T44" fmla="*/ 219 w 758"/>
              <a:gd name="T45" fmla="*/ 0 h 518"/>
              <a:gd name="T46" fmla="*/ 212 w 758"/>
              <a:gd name="T47" fmla="*/ 65 h 518"/>
              <a:gd name="T48" fmla="*/ 65 w 758"/>
              <a:gd name="T49" fmla="*/ 72 h 518"/>
              <a:gd name="T50" fmla="*/ 72 w 758"/>
              <a:gd name="T51" fmla="*/ 176 h 518"/>
              <a:gd name="T52" fmla="*/ 86 w 758"/>
              <a:gd name="T53" fmla="*/ 242 h 518"/>
              <a:gd name="T54" fmla="*/ 24 w 758"/>
              <a:gd name="T55" fmla="*/ 255 h 518"/>
              <a:gd name="T56" fmla="*/ 96 w 758"/>
              <a:gd name="T57" fmla="*/ 448 h 518"/>
              <a:gd name="T58" fmla="*/ 13 w 758"/>
              <a:gd name="T59" fmla="*/ 424 h 518"/>
              <a:gd name="T60" fmla="*/ 3 w 758"/>
              <a:gd name="T61" fmla="*/ 434 h 518"/>
              <a:gd name="T62" fmla="*/ 114 w 758"/>
              <a:gd name="T63" fmla="*/ 459 h 518"/>
              <a:gd name="T64" fmla="*/ 156 w 758"/>
              <a:gd name="T65" fmla="*/ 439 h 518"/>
              <a:gd name="T66" fmla="*/ 305 w 758"/>
              <a:gd name="T67" fmla="*/ 439 h 518"/>
              <a:gd name="T68" fmla="*/ 453 w 758"/>
              <a:gd name="T69" fmla="*/ 439 h 518"/>
              <a:gd name="T70" fmla="*/ 602 w 758"/>
              <a:gd name="T71" fmla="*/ 439 h 518"/>
              <a:gd name="T72" fmla="*/ 755 w 758"/>
              <a:gd name="T73" fmla="*/ 434 h 518"/>
              <a:gd name="T74" fmla="*/ 79 w 758"/>
              <a:gd name="T75" fmla="*/ 162 h 518"/>
              <a:gd name="T76" fmla="*/ 265 w 758"/>
              <a:gd name="T77" fmla="*/ 79 h 518"/>
              <a:gd name="T78" fmla="*/ 221 w 758"/>
              <a:gd name="T79" fmla="*/ 158 h 518"/>
              <a:gd name="T80" fmla="*/ 214 w 758"/>
              <a:gd name="T81" fmla="*/ 242 h 518"/>
              <a:gd name="T82" fmla="*/ 100 w 758"/>
              <a:gd name="T83" fmla="*/ 169 h 518"/>
              <a:gd name="T84" fmla="*/ 79 w 758"/>
              <a:gd name="T85" fmla="*/ 162 h 518"/>
              <a:gd name="T86" fmla="*/ 528 w 758"/>
              <a:gd name="T87" fmla="*/ 449 h 518"/>
              <a:gd name="T88" fmla="*/ 449 w 758"/>
              <a:gd name="T89" fmla="*/ 424 h 518"/>
              <a:gd name="T90" fmla="*/ 310 w 758"/>
              <a:gd name="T91" fmla="*/ 424 h 518"/>
              <a:gd name="T92" fmla="*/ 231 w 758"/>
              <a:gd name="T93" fmla="*/ 449 h 518"/>
              <a:gd name="T94" fmla="*/ 151 w 758"/>
              <a:gd name="T95" fmla="*/ 424 h 518"/>
              <a:gd name="T96" fmla="*/ 30 w 758"/>
              <a:gd name="T97" fmla="*/ 324 h 518"/>
              <a:gd name="T98" fmla="*/ 52 w 758"/>
              <a:gd name="T99" fmla="*/ 256 h 518"/>
              <a:gd name="T100" fmla="*/ 455 w 758"/>
              <a:gd name="T101" fmla="*/ 218 h 518"/>
              <a:gd name="T102" fmla="*/ 688 w 758"/>
              <a:gd name="T103" fmla="*/ 182 h 518"/>
              <a:gd name="T104" fmla="*/ 646 w 758"/>
              <a:gd name="T105" fmla="*/ 34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8" h="518">
                <a:moveTo>
                  <a:pt x="676" y="504"/>
                </a:moveTo>
                <a:cubicBezTo>
                  <a:pt x="651" y="504"/>
                  <a:pt x="626" y="499"/>
                  <a:pt x="605" y="489"/>
                </a:cubicBezTo>
                <a:cubicBezTo>
                  <a:pt x="603" y="488"/>
                  <a:pt x="601" y="488"/>
                  <a:pt x="599" y="489"/>
                </a:cubicBezTo>
                <a:cubicBezTo>
                  <a:pt x="578" y="499"/>
                  <a:pt x="553" y="504"/>
                  <a:pt x="528" y="504"/>
                </a:cubicBezTo>
                <a:cubicBezTo>
                  <a:pt x="502" y="504"/>
                  <a:pt x="478" y="499"/>
                  <a:pt x="456" y="489"/>
                </a:cubicBezTo>
                <a:cubicBezTo>
                  <a:pt x="455" y="488"/>
                  <a:pt x="452" y="488"/>
                  <a:pt x="450" y="489"/>
                </a:cubicBezTo>
                <a:cubicBezTo>
                  <a:pt x="429" y="499"/>
                  <a:pt x="404" y="504"/>
                  <a:pt x="379" y="504"/>
                </a:cubicBezTo>
                <a:cubicBezTo>
                  <a:pt x="354" y="504"/>
                  <a:pt x="329" y="499"/>
                  <a:pt x="308" y="489"/>
                </a:cubicBezTo>
                <a:cubicBezTo>
                  <a:pt x="306" y="488"/>
                  <a:pt x="304" y="488"/>
                  <a:pt x="302" y="489"/>
                </a:cubicBezTo>
                <a:cubicBezTo>
                  <a:pt x="281" y="499"/>
                  <a:pt x="256" y="504"/>
                  <a:pt x="231" y="504"/>
                </a:cubicBezTo>
                <a:cubicBezTo>
                  <a:pt x="205" y="504"/>
                  <a:pt x="181" y="499"/>
                  <a:pt x="159" y="489"/>
                </a:cubicBezTo>
                <a:cubicBezTo>
                  <a:pt x="157" y="488"/>
                  <a:pt x="155" y="488"/>
                  <a:pt x="153" y="489"/>
                </a:cubicBezTo>
                <a:cubicBezTo>
                  <a:pt x="132" y="499"/>
                  <a:pt x="107" y="504"/>
                  <a:pt x="82" y="504"/>
                </a:cubicBezTo>
                <a:cubicBezTo>
                  <a:pt x="78" y="504"/>
                  <a:pt x="75" y="507"/>
                  <a:pt x="75" y="511"/>
                </a:cubicBezTo>
                <a:cubicBezTo>
                  <a:pt x="75" y="515"/>
                  <a:pt x="78" y="518"/>
                  <a:pt x="82" y="518"/>
                </a:cubicBezTo>
                <a:cubicBezTo>
                  <a:pt x="108" y="518"/>
                  <a:pt x="134" y="513"/>
                  <a:pt x="156" y="503"/>
                </a:cubicBezTo>
                <a:cubicBezTo>
                  <a:pt x="179" y="513"/>
                  <a:pt x="204" y="518"/>
                  <a:pt x="231" y="518"/>
                </a:cubicBezTo>
                <a:cubicBezTo>
                  <a:pt x="257" y="518"/>
                  <a:pt x="282" y="513"/>
                  <a:pt x="305" y="503"/>
                </a:cubicBezTo>
                <a:cubicBezTo>
                  <a:pt x="327" y="513"/>
                  <a:pt x="353" y="518"/>
                  <a:pt x="379" y="518"/>
                </a:cubicBezTo>
                <a:cubicBezTo>
                  <a:pt x="405" y="518"/>
                  <a:pt x="431" y="513"/>
                  <a:pt x="453" y="503"/>
                </a:cubicBezTo>
                <a:cubicBezTo>
                  <a:pt x="476" y="513"/>
                  <a:pt x="502" y="518"/>
                  <a:pt x="528" y="518"/>
                </a:cubicBezTo>
                <a:cubicBezTo>
                  <a:pt x="554" y="518"/>
                  <a:pt x="579" y="513"/>
                  <a:pt x="602" y="503"/>
                </a:cubicBezTo>
                <a:cubicBezTo>
                  <a:pt x="625" y="513"/>
                  <a:pt x="650" y="518"/>
                  <a:pt x="676" y="518"/>
                </a:cubicBezTo>
                <a:cubicBezTo>
                  <a:pt x="680" y="518"/>
                  <a:pt x="683" y="515"/>
                  <a:pt x="683" y="511"/>
                </a:cubicBezTo>
                <a:cubicBezTo>
                  <a:pt x="683" y="507"/>
                  <a:pt x="680" y="504"/>
                  <a:pt x="676" y="504"/>
                </a:cubicBezTo>
                <a:close/>
                <a:moveTo>
                  <a:pt x="756" y="424"/>
                </a:moveTo>
                <a:cubicBezTo>
                  <a:pt x="753" y="422"/>
                  <a:pt x="748" y="422"/>
                  <a:pt x="746" y="424"/>
                </a:cubicBezTo>
                <a:cubicBezTo>
                  <a:pt x="730" y="440"/>
                  <a:pt x="704" y="449"/>
                  <a:pt x="676" y="449"/>
                </a:cubicBezTo>
                <a:cubicBezTo>
                  <a:pt x="649" y="449"/>
                  <a:pt x="623" y="440"/>
                  <a:pt x="607" y="424"/>
                </a:cubicBezTo>
                <a:cubicBezTo>
                  <a:pt x="605" y="422"/>
                  <a:pt x="602" y="422"/>
                  <a:pt x="600" y="423"/>
                </a:cubicBezTo>
                <a:cubicBezTo>
                  <a:pt x="622" y="402"/>
                  <a:pt x="644" y="377"/>
                  <a:pt x="658" y="347"/>
                </a:cubicBezTo>
                <a:cubicBezTo>
                  <a:pt x="700" y="262"/>
                  <a:pt x="717" y="199"/>
                  <a:pt x="704" y="177"/>
                </a:cubicBezTo>
                <a:cubicBezTo>
                  <a:pt x="700" y="171"/>
                  <a:pt x="695" y="168"/>
                  <a:pt x="688" y="168"/>
                </a:cubicBezTo>
                <a:cubicBezTo>
                  <a:pt x="483" y="168"/>
                  <a:pt x="483" y="168"/>
                  <a:pt x="483" y="168"/>
                </a:cubicBezTo>
                <a:cubicBezTo>
                  <a:pt x="459" y="168"/>
                  <a:pt x="450" y="192"/>
                  <a:pt x="442" y="213"/>
                </a:cubicBezTo>
                <a:cubicBezTo>
                  <a:pt x="436" y="227"/>
                  <a:pt x="430" y="242"/>
                  <a:pt x="422" y="242"/>
                </a:cubicBezTo>
                <a:cubicBezTo>
                  <a:pt x="228" y="242"/>
                  <a:pt x="228" y="242"/>
                  <a:pt x="228" y="242"/>
                </a:cubicBezTo>
                <a:cubicBezTo>
                  <a:pt x="228" y="172"/>
                  <a:pt x="228" y="172"/>
                  <a:pt x="228" y="172"/>
                </a:cubicBezTo>
                <a:cubicBezTo>
                  <a:pt x="252" y="172"/>
                  <a:pt x="252" y="172"/>
                  <a:pt x="252" y="172"/>
                </a:cubicBezTo>
                <a:cubicBezTo>
                  <a:pt x="256" y="172"/>
                  <a:pt x="258" y="170"/>
                  <a:pt x="259" y="167"/>
                </a:cubicBezTo>
                <a:cubicBezTo>
                  <a:pt x="281" y="74"/>
                  <a:pt x="281" y="74"/>
                  <a:pt x="281" y="74"/>
                </a:cubicBezTo>
                <a:cubicBezTo>
                  <a:pt x="281" y="71"/>
                  <a:pt x="281" y="69"/>
                  <a:pt x="279" y="68"/>
                </a:cubicBezTo>
                <a:cubicBezTo>
                  <a:pt x="278" y="66"/>
                  <a:pt x="276" y="65"/>
                  <a:pt x="274" y="65"/>
                </a:cubicBezTo>
                <a:cubicBezTo>
                  <a:pt x="226" y="65"/>
                  <a:pt x="226" y="65"/>
                  <a:pt x="226" y="65"/>
                </a:cubicBezTo>
                <a:cubicBezTo>
                  <a:pt x="226" y="7"/>
                  <a:pt x="226" y="7"/>
                  <a:pt x="226" y="7"/>
                </a:cubicBezTo>
                <a:cubicBezTo>
                  <a:pt x="226" y="3"/>
                  <a:pt x="223" y="0"/>
                  <a:pt x="219" y="0"/>
                </a:cubicBezTo>
                <a:cubicBezTo>
                  <a:pt x="216" y="0"/>
                  <a:pt x="212" y="3"/>
                  <a:pt x="212" y="7"/>
                </a:cubicBezTo>
                <a:cubicBezTo>
                  <a:pt x="212" y="65"/>
                  <a:pt x="212" y="65"/>
                  <a:pt x="212" y="65"/>
                </a:cubicBezTo>
                <a:cubicBezTo>
                  <a:pt x="72" y="65"/>
                  <a:pt x="72" y="65"/>
                  <a:pt x="72" y="65"/>
                </a:cubicBezTo>
                <a:cubicBezTo>
                  <a:pt x="68" y="65"/>
                  <a:pt x="65" y="68"/>
                  <a:pt x="65" y="72"/>
                </a:cubicBezTo>
                <a:cubicBezTo>
                  <a:pt x="65" y="169"/>
                  <a:pt x="65" y="169"/>
                  <a:pt x="65" y="169"/>
                </a:cubicBezTo>
                <a:cubicBezTo>
                  <a:pt x="65" y="172"/>
                  <a:pt x="68" y="176"/>
                  <a:pt x="72" y="176"/>
                </a:cubicBezTo>
                <a:cubicBezTo>
                  <a:pt x="86" y="176"/>
                  <a:pt x="86" y="176"/>
                  <a:pt x="86" y="176"/>
                </a:cubicBezTo>
                <a:cubicBezTo>
                  <a:pt x="86" y="242"/>
                  <a:pt x="86" y="242"/>
                  <a:pt x="86" y="242"/>
                </a:cubicBezTo>
                <a:cubicBezTo>
                  <a:pt x="52" y="242"/>
                  <a:pt x="52" y="242"/>
                  <a:pt x="52" y="242"/>
                </a:cubicBezTo>
                <a:cubicBezTo>
                  <a:pt x="40" y="242"/>
                  <a:pt x="30" y="246"/>
                  <a:pt x="24" y="255"/>
                </a:cubicBezTo>
                <a:cubicBezTo>
                  <a:pt x="9" y="275"/>
                  <a:pt x="12" y="309"/>
                  <a:pt x="17" y="328"/>
                </a:cubicBezTo>
                <a:cubicBezTo>
                  <a:pt x="23" y="348"/>
                  <a:pt x="48" y="409"/>
                  <a:pt x="96" y="448"/>
                </a:cubicBezTo>
                <a:cubicBezTo>
                  <a:pt x="91" y="449"/>
                  <a:pt x="87" y="449"/>
                  <a:pt x="82" y="449"/>
                </a:cubicBezTo>
                <a:cubicBezTo>
                  <a:pt x="54" y="449"/>
                  <a:pt x="29" y="440"/>
                  <a:pt x="13" y="424"/>
                </a:cubicBezTo>
                <a:cubicBezTo>
                  <a:pt x="10" y="422"/>
                  <a:pt x="6" y="422"/>
                  <a:pt x="3" y="424"/>
                </a:cubicBezTo>
                <a:cubicBezTo>
                  <a:pt x="0" y="427"/>
                  <a:pt x="0" y="431"/>
                  <a:pt x="3" y="434"/>
                </a:cubicBezTo>
                <a:cubicBezTo>
                  <a:pt x="21" y="452"/>
                  <a:pt x="51" y="463"/>
                  <a:pt x="82" y="463"/>
                </a:cubicBezTo>
                <a:cubicBezTo>
                  <a:pt x="93" y="463"/>
                  <a:pt x="104" y="462"/>
                  <a:pt x="114" y="459"/>
                </a:cubicBezTo>
                <a:cubicBezTo>
                  <a:pt x="114" y="459"/>
                  <a:pt x="115" y="459"/>
                  <a:pt x="116" y="459"/>
                </a:cubicBezTo>
                <a:cubicBezTo>
                  <a:pt x="131" y="455"/>
                  <a:pt x="145" y="448"/>
                  <a:pt x="156" y="439"/>
                </a:cubicBezTo>
                <a:cubicBezTo>
                  <a:pt x="175" y="454"/>
                  <a:pt x="202" y="463"/>
                  <a:pt x="231" y="463"/>
                </a:cubicBezTo>
                <a:cubicBezTo>
                  <a:pt x="259" y="463"/>
                  <a:pt x="286" y="454"/>
                  <a:pt x="305" y="439"/>
                </a:cubicBezTo>
                <a:cubicBezTo>
                  <a:pt x="323" y="454"/>
                  <a:pt x="351" y="463"/>
                  <a:pt x="379" y="463"/>
                </a:cubicBezTo>
                <a:cubicBezTo>
                  <a:pt x="408" y="463"/>
                  <a:pt x="435" y="454"/>
                  <a:pt x="453" y="439"/>
                </a:cubicBezTo>
                <a:cubicBezTo>
                  <a:pt x="472" y="454"/>
                  <a:pt x="499" y="463"/>
                  <a:pt x="528" y="463"/>
                </a:cubicBezTo>
                <a:cubicBezTo>
                  <a:pt x="556" y="463"/>
                  <a:pt x="583" y="454"/>
                  <a:pt x="602" y="439"/>
                </a:cubicBezTo>
                <a:cubicBezTo>
                  <a:pt x="620" y="454"/>
                  <a:pt x="648" y="463"/>
                  <a:pt x="676" y="463"/>
                </a:cubicBezTo>
                <a:cubicBezTo>
                  <a:pt x="707" y="463"/>
                  <a:pt x="737" y="452"/>
                  <a:pt x="755" y="434"/>
                </a:cubicBezTo>
                <a:cubicBezTo>
                  <a:pt x="758" y="431"/>
                  <a:pt x="758" y="427"/>
                  <a:pt x="756" y="424"/>
                </a:cubicBezTo>
                <a:close/>
                <a:moveTo>
                  <a:pt x="79" y="162"/>
                </a:moveTo>
                <a:cubicBezTo>
                  <a:pt x="79" y="79"/>
                  <a:pt x="79" y="79"/>
                  <a:pt x="79" y="79"/>
                </a:cubicBezTo>
                <a:cubicBezTo>
                  <a:pt x="265" y="79"/>
                  <a:pt x="265" y="79"/>
                  <a:pt x="265" y="79"/>
                </a:cubicBezTo>
                <a:cubicBezTo>
                  <a:pt x="247" y="158"/>
                  <a:pt x="247" y="158"/>
                  <a:pt x="247" y="158"/>
                </a:cubicBezTo>
                <a:cubicBezTo>
                  <a:pt x="221" y="158"/>
                  <a:pt x="221" y="158"/>
                  <a:pt x="221" y="158"/>
                </a:cubicBezTo>
                <a:cubicBezTo>
                  <a:pt x="217" y="158"/>
                  <a:pt x="214" y="162"/>
                  <a:pt x="214" y="165"/>
                </a:cubicBezTo>
                <a:cubicBezTo>
                  <a:pt x="214" y="242"/>
                  <a:pt x="214" y="242"/>
                  <a:pt x="214" y="242"/>
                </a:cubicBezTo>
                <a:cubicBezTo>
                  <a:pt x="100" y="242"/>
                  <a:pt x="100" y="242"/>
                  <a:pt x="100" y="242"/>
                </a:cubicBezTo>
                <a:cubicBezTo>
                  <a:pt x="100" y="169"/>
                  <a:pt x="100" y="169"/>
                  <a:pt x="100" y="169"/>
                </a:cubicBezTo>
                <a:cubicBezTo>
                  <a:pt x="100" y="165"/>
                  <a:pt x="97" y="162"/>
                  <a:pt x="93" y="162"/>
                </a:cubicBezTo>
                <a:lnTo>
                  <a:pt x="79" y="162"/>
                </a:lnTo>
                <a:close/>
                <a:moveTo>
                  <a:pt x="545" y="448"/>
                </a:moveTo>
                <a:cubicBezTo>
                  <a:pt x="539" y="449"/>
                  <a:pt x="534" y="449"/>
                  <a:pt x="528" y="449"/>
                </a:cubicBezTo>
                <a:cubicBezTo>
                  <a:pt x="500" y="449"/>
                  <a:pt x="474" y="440"/>
                  <a:pt x="458" y="424"/>
                </a:cubicBezTo>
                <a:cubicBezTo>
                  <a:pt x="456" y="422"/>
                  <a:pt x="451" y="422"/>
                  <a:pt x="449" y="424"/>
                </a:cubicBezTo>
                <a:cubicBezTo>
                  <a:pt x="433" y="440"/>
                  <a:pt x="407" y="449"/>
                  <a:pt x="379" y="449"/>
                </a:cubicBezTo>
                <a:cubicBezTo>
                  <a:pt x="352" y="449"/>
                  <a:pt x="326" y="440"/>
                  <a:pt x="310" y="424"/>
                </a:cubicBezTo>
                <a:cubicBezTo>
                  <a:pt x="307" y="422"/>
                  <a:pt x="303" y="422"/>
                  <a:pt x="300" y="424"/>
                </a:cubicBezTo>
                <a:cubicBezTo>
                  <a:pt x="284" y="440"/>
                  <a:pt x="258" y="449"/>
                  <a:pt x="231" y="449"/>
                </a:cubicBezTo>
                <a:cubicBezTo>
                  <a:pt x="203" y="449"/>
                  <a:pt x="177" y="440"/>
                  <a:pt x="161" y="424"/>
                </a:cubicBezTo>
                <a:cubicBezTo>
                  <a:pt x="159" y="422"/>
                  <a:pt x="154" y="422"/>
                  <a:pt x="151" y="424"/>
                </a:cubicBezTo>
                <a:cubicBezTo>
                  <a:pt x="142" y="434"/>
                  <a:pt x="129" y="441"/>
                  <a:pt x="114" y="445"/>
                </a:cubicBezTo>
                <a:cubicBezTo>
                  <a:pt x="64" y="409"/>
                  <a:pt x="36" y="344"/>
                  <a:pt x="30" y="324"/>
                </a:cubicBezTo>
                <a:cubicBezTo>
                  <a:pt x="26" y="308"/>
                  <a:pt x="24" y="278"/>
                  <a:pt x="35" y="264"/>
                </a:cubicBezTo>
                <a:cubicBezTo>
                  <a:pt x="39" y="258"/>
                  <a:pt x="45" y="256"/>
                  <a:pt x="52" y="256"/>
                </a:cubicBezTo>
                <a:cubicBezTo>
                  <a:pt x="422" y="256"/>
                  <a:pt x="422" y="256"/>
                  <a:pt x="422" y="256"/>
                </a:cubicBezTo>
                <a:cubicBezTo>
                  <a:pt x="440" y="256"/>
                  <a:pt x="448" y="236"/>
                  <a:pt x="455" y="218"/>
                </a:cubicBezTo>
                <a:cubicBezTo>
                  <a:pt x="463" y="197"/>
                  <a:pt x="470" y="182"/>
                  <a:pt x="483" y="182"/>
                </a:cubicBezTo>
                <a:cubicBezTo>
                  <a:pt x="688" y="182"/>
                  <a:pt x="688" y="182"/>
                  <a:pt x="688" y="182"/>
                </a:cubicBezTo>
                <a:cubicBezTo>
                  <a:pt x="690" y="182"/>
                  <a:pt x="691" y="182"/>
                  <a:pt x="692" y="184"/>
                </a:cubicBezTo>
                <a:cubicBezTo>
                  <a:pt x="700" y="198"/>
                  <a:pt x="690" y="253"/>
                  <a:pt x="646" y="341"/>
                </a:cubicBezTo>
                <a:cubicBezTo>
                  <a:pt x="622" y="388"/>
                  <a:pt x="578" y="425"/>
                  <a:pt x="545" y="448"/>
                </a:cubicBezTo>
                <a:close/>
              </a:path>
            </a:pathLst>
          </a:custGeom>
          <a:solidFill>
            <a:srgbClr val="FFFFFF"/>
          </a:solidFill>
          <a:ln>
            <a:solidFill>
              <a:schemeClr val="tx1"/>
            </a:solidFill>
          </a:ln>
        </p:spPr>
        <p:txBody>
          <a:bodyPr vert="horz" wrap="square" lIns="68580" tIns="34290" rIns="68580" bIns="34290" numCol="1" anchor="t" anchorCtr="0" compatLnSpc="1">
            <a:prstTxWarp prst="textNoShape">
              <a:avLst/>
            </a:prstTxWarp>
          </a:bodyPr>
          <a:lstStyle/>
          <a:p>
            <a:endParaRPr lang="en-US" sz="1800"/>
          </a:p>
        </p:txBody>
      </p:sp>
      <p:sp>
        <p:nvSpPr>
          <p:cNvPr id="14" name="Freeform 19"/>
          <p:cNvSpPr>
            <a:spLocks noEditPoints="1"/>
          </p:cNvSpPr>
          <p:nvPr/>
        </p:nvSpPr>
        <p:spPr bwMode="auto">
          <a:xfrm>
            <a:off x="7968116" y="2832824"/>
            <a:ext cx="671052" cy="667605"/>
          </a:xfrm>
          <a:custGeom>
            <a:avLst/>
            <a:gdLst>
              <a:gd name="T0" fmla="*/ 546 w 577"/>
              <a:gd name="T1" fmla="*/ 127 h 574"/>
              <a:gd name="T2" fmla="*/ 531 w 577"/>
              <a:gd name="T3" fmla="*/ 50 h 574"/>
              <a:gd name="T4" fmla="*/ 96 w 577"/>
              <a:gd name="T5" fmla="*/ 0 h 574"/>
              <a:gd name="T6" fmla="*/ 45 w 577"/>
              <a:gd name="T7" fmla="*/ 127 h 574"/>
              <a:gd name="T8" fmla="*/ 0 w 577"/>
              <a:gd name="T9" fmla="*/ 158 h 574"/>
              <a:gd name="T10" fmla="*/ 31 w 577"/>
              <a:gd name="T11" fmla="*/ 270 h 574"/>
              <a:gd name="T12" fmla="*/ 45 w 577"/>
              <a:gd name="T13" fmla="*/ 462 h 574"/>
              <a:gd name="T14" fmla="*/ 94 w 577"/>
              <a:gd name="T15" fmla="*/ 543 h 574"/>
              <a:gd name="T16" fmla="*/ 165 w 577"/>
              <a:gd name="T17" fmla="*/ 574 h 574"/>
              <a:gd name="T18" fmla="*/ 196 w 577"/>
              <a:gd name="T19" fmla="*/ 512 h 574"/>
              <a:gd name="T20" fmla="*/ 380 w 577"/>
              <a:gd name="T21" fmla="*/ 543 h 574"/>
              <a:gd name="T22" fmla="*/ 451 w 577"/>
              <a:gd name="T23" fmla="*/ 574 h 574"/>
              <a:gd name="T24" fmla="*/ 482 w 577"/>
              <a:gd name="T25" fmla="*/ 512 h 574"/>
              <a:gd name="T26" fmla="*/ 531 w 577"/>
              <a:gd name="T27" fmla="*/ 270 h 574"/>
              <a:gd name="T28" fmla="*/ 568 w 577"/>
              <a:gd name="T29" fmla="*/ 261 h 574"/>
              <a:gd name="T30" fmla="*/ 577 w 577"/>
              <a:gd name="T31" fmla="*/ 158 h 574"/>
              <a:gd name="T32" fmla="*/ 31 w 577"/>
              <a:gd name="T33" fmla="*/ 256 h 574"/>
              <a:gd name="T34" fmla="*/ 14 w 577"/>
              <a:gd name="T35" fmla="*/ 158 h 574"/>
              <a:gd name="T36" fmla="*/ 45 w 577"/>
              <a:gd name="T37" fmla="*/ 141 h 574"/>
              <a:gd name="T38" fmla="*/ 182 w 577"/>
              <a:gd name="T39" fmla="*/ 543 h 574"/>
              <a:gd name="T40" fmla="*/ 125 w 577"/>
              <a:gd name="T41" fmla="*/ 560 h 574"/>
              <a:gd name="T42" fmla="*/ 108 w 577"/>
              <a:gd name="T43" fmla="*/ 512 h 574"/>
              <a:gd name="T44" fmla="*/ 182 w 577"/>
              <a:gd name="T45" fmla="*/ 543 h 574"/>
              <a:gd name="T46" fmla="*/ 451 w 577"/>
              <a:gd name="T47" fmla="*/ 560 h 574"/>
              <a:gd name="T48" fmla="*/ 394 w 577"/>
              <a:gd name="T49" fmla="*/ 543 h 574"/>
              <a:gd name="T50" fmla="*/ 468 w 577"/>
              <a:gd name="T51" fmla="*/ 512 h 574"/>
              <a:gd name="T52" fmla="*/ 517 w 577"/>
              <a:gd name="T53" fmla="*/ 134 h 574"/>
              <a:gd name="T54" fmla="*/ 517 w 577"/>
              <a:gd name="T55" fmla="*/ 134 h 574"/>
              <a:gd name="T56" fmla="*/ 481 w 577"/>
              <a:gd name="T57" fmla="*/ 498 h 574"/>
              <a:gd name="T58" fmla="*/ 59 w 577"/>
              <a:gd name="T59" fmla="*/ 462 h 574"/>
              <a:gd name="T60" fmla="*/ 96 w 577"/>
              <a:gd name="T61" fmla="*/ 14 h 574"/>
              <a:gd name="T62" fmla="*/ 517 w 577"/>
              <a:gd name="T63" fmla="*/ 50 h 574"/>
              <a:gd name="T64" fmla="*/ 558 w 577"/>
              <a:gd name="T65" fmla="*/ 251 h 574"/>
              <a:gd name="T66" fmla="*/ 531 w 577"/>
              <a:gd name="T67" fmla="*/ 256 h 574"/>
              <a:gd name="T68" fmla="*/ 546 w 577"/>
              <a:gd name="T69" fmla="*/ 141 h 574"/>
              <a:gd name="T70" fmla="*/ 563 w 577"/>
              <a:gd name="T71" fmla="*/ 239 h 574"/>
              <a:gd name="T72" fmla="*/ 138 w 577"/>
              <a:gd name="T73" fmla="*/ 364 h 574"/>
              <a:gd name="T74" fmla="*/ 138 w 577"/>
              <a:gd name="T75" fmla="*/ 452 h 574"/>
              <a:gd name="T76" fmla="*/ 138 w 577"/>
              <a:gd name="T77" fmla="*/ 364 h 574"/>
              <a:gd name="T78" fmla="*/ 108 w 577"/>
              <a:gd name="T79" fmla="*/ 408 h 574"/>
              <a:gd name="T80" fmla="*/ 168 w 577"/>
              <a:gd name="T81" fmla="*/ 408 h 574"/>
              <a:gd name="T82" fmla="*/ 179 w 577"/>
              <a:gd name="T83" fmla="*/ 107 h 574"/>
              <a:gd name="T84" fmla="*/ 429 w 577"/>
              <a:gd name="T85" fmla="*/ 75 h 574"/>
              <a:gd name="T86" fmla="*/ 179 w 577"/>
              <a:gd name="T87" fmla="*/ 43 h 574"/>
              <a:gd name="T88" fmla="*/ 179 w 577"/>
              <a:gd name="T89" fmla="*/ 107 h 574"/>
              <a:gd name="T90" fmla="*/ 397 w 577"/>
              <a:gd name="T91" fmla="*/ 57 h 574"/>
              <a:gd name="T92" fmla="*/ 397 w 577"/>
              <a:gd name="T93" fmla="*/ 93 h 574"/>
              <a:gd name="T94" fmla="*/ 161 w 577"/>
              <a:gd name="T95" fmla="*/ 75 h 574"/>
              <a:gd name="T96" fmla="*/ 131 w 577"/>
              <a:gd name="T97" fmla="*/ 326 h 574"/>
              <a:gd name="T98" fmla="*/ 477 w 577"/>
              <a:gd name="T99" fmla="*/ 295 h 574"/>
              <a:gd name="T100" fmla="*/ 446 w 577"/>
              <a:gd name="T101" fmla="*/ 143 h 574"/>
              <a:gd name="T102" fmla="*/ 99 w 577"/>
              <a:gd name="T103" fmla="*/ 174 h 574"/>
              <a:gd name="T104" fmla="*/ 131 w 577"/>
              <a:gd name="T105" fmla="*/ 326 h 574"/>
              <a:gd name="T106" fmla="*/ 131 w 577"/>
              <a:gd name="T107" fmla="*/ 157 h 574"/>
              <a:gd name="T108" fmla="*/ 463 w 577"/>
              <a:gd name="T109" fmla="*/ 174 h 574"/>
              <a:gd name="T110" fmla="*/ 446 w 577"/>
              <a:gd name="T111" fmla="*/ 312 h 574"/>
              <a:gd name="T112" fmla="*/ 113 w 577"/>
              <a:gd name="T113" fmla="*/ 295 h 574"/>
              <a:gd name="T114" fmla="*/ 439 w 577"/>
              <a:gd name="T115" fmla="*/ 364 h 574"/>
              <a:gd name="T116" fmla="*/ 439 w 577"/>
              <a:gd name="T117" fmla="*/ 452 h 574"/>
              <a:gd name="T118" fmla="*/ 439 w 577"/>
              <a:gd name="T119" fmla="*/ 364 h 574"/>
              <a:gd name="T120" fmla="*/ 409 w 577"/>
              <a:gd name="T121" fmla="*/ 408 h 574"/>
              <a:gd name="T122" fmla="*/ 469 w 577"/>
              <a:gd name="T123" fmla="*/ 40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 h="574">
                <a:moveTo>
                  <a:pt x="577" y="158"/>
                </a:moveTo>
                <a:cubicBezTo>
                  <a:pt x="577" y="141"/>
                  <a:pt x="563" y="127"/>
                  <a:pt x="546" y="127"/>
                </a:cubicBezTo>
                <a:cubicBezTo>
                  <a:pt x="531" y="127"/>
                  <a:pt x="531" y="127"/>
                  <a:pt x="531" y="127"/>
                </a:cubicBezTo>
                <a:cubicBezTo>
                  <a:pt x="531" y="50"/>
                  <a:pt x="531" y="50"/>
                  <a:pt x="531" y="50"/>
                </a:cubicBezTo>
                <a:cubicBezTo>
                  <a:pt x="531" y="22"/>
                  <a:pt x="508" y="0"/>
                  <a:pt x="481" y="0"/>
                </a:cubicBezTo>
                <a:cubicBezTo>
                  <a:pt x="96" y="0"/>
                  <a:pt x="96" y="0"/>
                  <a:pt x="96" y="0"/>
                </a:cubicBezTo>
                <a:cubicBezTo>
                  <a:pt x="68" y="0"/>
                  <a:pt x="45" y="22"/>
                  <a:pt x="45" y="50"/>
                </a:cubicBezTo>
                <a:cubicBezTo>
                  <a:pt x="45" y="127"/>
                  <a:pt x="45" y="127"/>
                  <a:pt x="45" y="127"/>
                </a:cubicBezTo>
                <a:cubicBezTo>
                  <a:pt x="31" y="127"/>
                  <a:pt x="31" y="127"/>
                  <a:pt x="31" y="127"/>
                </a:cubicBezTo>
                <a:cubicBezTo>
                  <a:pt x="14" y="127"/>
                  <a:pt x="0" y="141"/>
                  <a:pt x="0" y="158"/>
                </a:cubicBezTo>
                <a:cubicBezTo>
                  <a:pt x="0" y="239"/>
                  <a:pt x="0" y="239"/>
                  <a:pt x="0" y="239"/>
                </a:cubicBezTo>
                <a:cubicBezTo>
                  <a:pt x="0" y="256"/>
                  <a:pt x="14" y="270"/>
                  <a:pt x="31" y="270"/>
                </a:cubicBezTo>
                <a:cubicBezTo>
                  <a:pt x="45" y="270"/>
                  <a:pt x="45" y="270"/>
                  <a:pt x="45" y="270"/>
                </a:cubicBezTo>
                <a:cubicBezTo>
                  <a:pt x="45" y="462"/>
                  <a:pt x="45" y="462"/>
                  <a:pt x="45" y="462"/>
                </a:cubicBezTo>
                <a:cubicBezTo>
                  <a:pt x="45" y="489"/>
                  <a:pt x="67" y="511"/>
                  <a:pt x="94" y="512"/>
                </a:cubicBezTo>
                <a:cubicBezTo>
                  <a:pt x="94" y="543"/>
                  <a:pt x="94" y="543"/>
                  <a:pt x="94" y="543"/>
                </a:cubicBezTo>
                <a:cubicBezTo>
                  <a:pt x="94" y="560"/>
                  <a:pt x="108" y="574"/>
                  <a:pt x="125" y="574"/>
                </a:cubicBezTo>
                <a:cubicBezTo>
                  <a:pt x="165" y="574"/>
                  <a:pt x="165" y="574"/>
                  <a:pt x="165" y="574"/>
                </a:cubicBezTo>
                <a:cubicBezTo>
                  <a:pt x="182" y="574"/>
                  <a:pt x="196" y="560"/>
                  <a:pt x="196" y="543"/>
                </a:cubicBezTo>
                <a:cubicBezTo>
                  <a:pt x="196" y="512"/>
                  <a:pt x="196" y="512"/>
                  <a:pt x="196" y="512"/>
                </a:cubicBezTo>
                <a:cubicBezTo>
                  <a:pt x="380" y="512"/>
                  <a:pt x="380" y="512"/>
                  <a:pt x="380" y="512"/>
                </a:cubicBezTo>
                <a:cubicBezTo>
                  <a:pt x="380" y="543"/>
                  <a:pt x="380" y="543"/>
                  <a:pt x="380" y="543"/>
                </a:cubicBezTo>
                <a:cubicBezTo>
                  <a:pt x="380" y="560"/>
                  <a:pt x="394" y="574"/>
                  <a:pt x="411" y="574"/>
                </a:cubicBezTo>
                <a:cubicBezTo>
                  <a:pt x="451" y="574"/>
                  <a:pt x="451" y="574"/>
                  <a:pt x="451" y="574"/>
                </a:cubicBezTo>
                <a:cubicBezTo>
                  <a:pt x="468" y="574"/>
                  <a:pt x="482" y="560"/>
                  <a:pt x="482" y="543"/>
                </a:cubicBezTo>
                <a:cubicBezTo>
                  <a:pt x="482" y="512"/>
                  <a:pt x="482" y="512"/>
                  <a:pt x="482" y="512"/>
                </a:cubicBezTo>
                <a:cubicBezTo>
                  <a:pt x="509" y="511"/>
                  <a:pt x="531" y="489"/>
                  <a:pt x="531" y="462"/>
                </a:cubicBezTo>
                <a:cubicBezTo>
                  <a:pt x="531" y="270"/>
                  <a:pt x="531" y="270"/>
                  <a:pt x="531" y="270"/>
                </a:cubicBezTo>
                <a:cubicBezTo>
                  <a:pt x="546" y="270"/>
                  <a:pt x="546" y="270"/>
                  <a:pt x="546" y="270"/>
                </a:cubicBezTo>
                <a:cubicBezTo>
                  <a:pt x="554" y="270"/>
                  <a:pt x="562" y="267"/>
                  <a:pt x="568" y="261"/>
                </a:cubicBezTo>
                <a:cubicBezTo>
                  <a:pt x="574" y="255"/>
                  <a:pt x="577" y="247"/>
                  <a:pt x="577" y="239"/>
                </a:cubicBezTo>
                <a:lnTo>
                  <a:pt x="577" y="158"/>
                </a:lnTo>
                <a:close/>
                <a:moveTo>
                  <a:pt x="45" y="256"/>
                </a:moveTo>
                <a:cubicBezTo>
                  <a:pt x="31" y="256"/>
                  <a:pt x="31" y="256"/>
                  <a:pt x="31" y="256"/>
                </a:cubicBezTo>
                <a:cubicBezTo>
                  <a:pt x="21" y="256"/>
                  <a:pt x="14" y="248"/>
                  <a:pt x="14" y="239"/>
                </a:cubicBezTo>
                <a:cubicBezTo>
                  <a:pt x="14" y="158"/>
                  <a:pt x="14" y="158"/>
                  <a:pt x="14" y="158"/>
                </a:cubicBezTo>
                <a:cubicBezTo>
                  <a:pt x="14" y="149"/>
                  <a:pt x="21" y="141"/>
                  <a:pt x="31" y="141"/>
                </a:cubicBezTo>
                <a:cubicBezTo>
                  <a:pt x="45" y="141"/>
                  <a:pt x="45" y="141"/>
                  <a:pt x="45" y="141"/>
                </a:cubicBezTo>
                <a:lnTo>
                  <a:pt x="45" y="256"/>
                </a:lnTo>
                <a:close/>
                <a:moveTo>
                  <a:pt x="182" y="543"/>
                </a:moveTo>
                <a:cubicBezTo>
                  <a:pt x="182" y="552"/>
                  <a:pt x="175" y="560"/>
                  <a:pt x="165" y="560"/>
                </a:cubicBezTo>
                <a:cubicBezTo>
                  <a:pt x="125" y="560"/>
                  <a:pt x="125" y="560"/>
                  <a:pt x="125" y="560"/>
                </a:cubicBezTo>
                <a:cubicBezTo>
                  <a:pt x="116" y="560"/>
                  <a:pt x="108" y="552"/>
                  <a:pt x="108" y="543"/>
                </a:cubicBezTo>
                <a:cubicBezTo>
                  <a:pt x="108" y="512"/>
                  <a:pt x="108" y="512"/>
                  <a:pt x="108" y="512"/>
                </a:cubicBezTo>
                <a:cubicBezTo>
                  <a:pt x="182" y="512"/>
                  <a:pt x="182" y="512"/>
                  <a:pt x="182" y="512"/>
                </a:cubicBezTo>
                <a:lnTo>
                  <a:pt x="182" y="543"/>
                </a:lnTo>
                <a:close/>
                <a:moveTo>
                  <a:pt x="468" y="543"/>
                </a:moveTo>
                <a:cubicBezTo>
                  <a:pt x="468" y="552"/>
                  <a:pt x="461" y="560"/>
                  <a:pt x="451" y="560"/>
                </a:cubicBezTo>
                <a:cubicBezTo>
                  <a:pt x="411" y="560"/>
                  <a:pt x="411" y="560"/>
                  <a:pt x="411" y="560"/>
                </a:cubicBezTo>
                <a:cubicBezTo>
                  <a:pt x="402" y="560"/>
                  <a:pt x="394" y="552"/>
                  <a:pt x="394" y="543"/>
                </a:cubicBezTo>
                <a:cubicBezTo>
                  <a:pt x="394" y="512"/>
                  <a:pt x="394" y="512"/>
                  <a:pt x="394" y="512"/>
                </a:cubicBezTo>
                <a:cubicBezTo>
                  <a:pt x="468" y="512"/>
                  <a:pt x="468" y="512"/>
                  <a:pt x="468" y="512"/>
                </a:cubicBezTo>
                <a:lnTo>
                  <a:pt x="468" y="543"/>
                </a:lnTo>
                <a:close/>
                <a:moveTo>
                  <a:pt x="517" y="134"/>
                </a:moveTo>
                <a:cubicBezTo>
                  <a:pt x="517" y="134"/>
                  <a:pt x="517" y="134"/>
                  <a:pt x="517" y="134"/>
                </a:cubicBezTo>
                <a:cubicBezTo>
                  <a:pt x="517" y="134"/>
                  <a:pt x="517" y="134"/>
                  <a:pt x="517" y="134"/>
                </a:cubicBezTo>
                <a:cubicBezTo>
                  <a:pt x="517" y="462"/>
                  <a:pt x="517" y="462"/>
                  <a:pt x="517" y="462"/>
                </a:cubicBezTo>
                <a:cubicBezTo>
                  <a:pt x="517" y="482"/>
                  <a:pt x="501" y="498"/>
                  <a:pt x="481" y="498"/>
                </a:cubicBezTo>
                <a:cubicBezTo>
                  <a:pt x="96" y="498"/>
                  <a:pt x="96" y="498"/>
                  <a:pt x="96" y="498"/>
                </a:cubicBezTo>
                <a:cubicBezTo>
                  <a:pt x="76" y="498"/>
                  <a:pt x="59" y="482"/>
                  <a:pt x="59" y="462"/>
                </a:cubicBezTo>
                <a:cubicBezTo>
                  <a:pt x="59" y="50"/>
                  <a:pt x="59" y="50"/>
                  <a:pt x="59" y="50"/>
                </a:cubicBezTo>
                <a:cubicBezTo>
                  <a:pt x="59" y="30"/>
                  <a:pt x="76" y="14"/>
                  <a:pt x="96" y="14"/>
                </a:cubicBezTo>
                <a:cubicBezTo>
                  <a:pt x="481" y="14"/>
                  <a:pt x="481" y="14"/>
                  <a:pt x="481" y="14"/>
                </a:cubicBezTo>
                <a:cubicBezTo>
                  <a:pt x="501" y="14"/>
                  <a:pt x="517" y="30"/>
                  <a:pt x="517" y="50"/>
                </a:cubicBezTo>
                <a:lnTo>
                  <a:pt x="517" y="134"/>
                </a:lnTo>
                <a:close/>
                <a:moveTo>
                  <a:pt x="558" y="251"/>
                </a:moveTo>
                <a:cubicBezTo>
                  <a:pt x="555" y="254"/>
                  <a:pt x="550" y="256"/>
                  <a:pt x="546" y="256"/>
                </a:cubicBezTo>
                <a:cubicBezTo>
                  <a:pt x="531" y="256"/>
                  <a:pt x="531" y="256"/>
                  <a:pt x="531" y="256"/>
                </a:cubicBezTo>
                <a:cubicBezTo>
                  <a:pt x="531" y="141"/>
                  <a:pt x="531" y="141"/>
                  <a:pt x="531" y="141"/>
                </a:cubicBezTo>
                <a:cubicBezTo>
                  <a:pt x="546" y="141"/>
                  <a:pt x="546" y="141"/>
                  <a:pt x="546" y="141"/>
                </a:cubicBezTo>
                <a:cubicBezTo>
                  <a:pt x="555" y="141"/>
                  <a:pt x="563" y="149"/>
                  <a:pt x="563" y="158"/>
                </a:cubicBezTo>
                <a:cubicBezTo>
                  <a:pt x="563" y="239"/>
                  <a:pt x="563" y="239"/>
                  <a:pt x="563" y="239"/>
                </a:cubicBezTo>
                <a:cubicBezTo>
                  <a:pt x="563" y="243"/>
                  <a:pt x="561" y="248"/>
                  <a:pt x="558" y="251"/>
                </a:cubicBezTo>
                <a:close/>
                <a:moveTo>
                  <a:pt x="138" y="364"/>
                </a:moveTo>
                <a:cubicBezTo>
                  <a:pt x="113" y="364"/>
                  <a:pt x="94" y="384"/>
                  <a:pt x="94" y="408"/>
                </a:cubicBezTo>
                <a:cubicBezTo>
                  <a:pt x="94" y="433"/>
                  <a:pt x="113" y="452"/>
                  <a:pt x="138" y="452"/>
                </a:cubicBezTo>
                <a:cubicBezTo>
                  <a:pt x="162" y="452"/>
                  <a:pt x="182" y="433"/>
                  <a:pt x="182" y="408"/>
                </a:cubicBezTo>
                <a:cubicBezTo>
                  <a:pt x="182" y="384"/>
                  <a:pt x="162" y="364"/>
                  <a:pt x="138" y="364"/>
                </a:cubicBezTo>
                <a:close/>
                <a:moveTo>
                  <a:pt x="138" y="438"/>
                </a:moveTo>
                <a:cubicBezTo>
                  <a:pt x="121" y="438"/>
                  <a:pt x="108" y="425"/>
                  <a:pt x="108" y="408"/>
                </a:cubicBezTo>
                <a:cubicBezTo>
                  <a:pt x="108" y="392"/>
                  <a:pt x="121" y="378"/>
                  <a:pt x="138" y="378"/>
                </a:cubicBezTo>
                <a:cubicBezTo>
                  <a:pt x="154" y="378"/>
                  <a:pt x="168" y="392"/>
                  <a:pt x="168" y="408"/>
                </a:cubicBezTo>
                <a:cubicBezTo>
                  <a:pt x="168" y="425"/>
                  <a:pt x="154" y="438"/>
                  <a:pt x="138" y="438"/>
                </a:cubicBezTo>
                <a:close/>
                <a:moveTo>
                  <a:pt x="179" y="107"/>
                </a:moveTo>
                <a:cubicBezTo>
                  <a:pt x="397" y="107"/>
                  <a:pt x="397" y="107"/>
                  <a:pt x="397" y="107"/>
                </a:cubicBezTo>
                <a:cubicBezTo>
                  <a:pt x="415" y="107"/>
                  <a:pt x="429" y="92"/>
                  <a:pt x="429" y="75"/>
                </a:cubicBezTo>
                <a:cubicBezTo>
                  <a:pt x="429" y="57"/>
                  <a:pt x="415" y="43"/>
                  <a:pt x="397" y="43"/>
                </a:cubicBezTo>
                <a:cubicBezTo>
                  <a:pt x="179" y="43"/>
                  <a:pt x="179" y="43"/>
                  <a:pt x="179" y="43"/>
                </a:cubicBezTo>
                <a:cubicBezTo>
                  <a:pt x="162" y="43"/>
                  <a:pt x="147" y="57"/>
                  <a:pt x="147" y="75"/>
                </a:cubicBezTo>
                <a:cubicBezTo>
                  <a:pt x="147" y="92"/>
                  <a:pt x="162" y="107"/>
                  <a:pt x="179" y="107"/>
                </a:cubicBezTo>
                <a:close/>
                <a:moveTo>
                  <a:pt x="179" y="57"/>
                </a:moveTo>
                <a:cubicBezTo>
                  <a:pt x="397" y="57"/>
                  <a:pt x="397" y="57"/>
                  <a:pt x="397" y="57"/>
                </a:cubicBezTo>
                <a:cubicBezTo>
                  <a:pt x="407" y="57"/>
                  <a:pt x="415" y="65"/>
                  <a:pt x="415" y="75"/>
                </a:cubicBezTo>
                <a:cubicBezTo>
                  <a:pt x="415" y="85"/>
                  <a:pt x="407" y="93"/>
                  <a:pt x="397" y="93"/>
                </a:cubicBezTo>
                <a:cubicBezTo>
                  <a:pt x="179" y="93"/>
                  <a:pt x="179" y="93"/>
                  <a:pt x="179" y="93"/>
                </a:cubicBezTo>
                <a:cubicBezTo>
                  <a:pt x="169" y="93"/>
                  <a:pt x="161" y="85"/>
                  <a:pt x="161" y="75"/>
                </a:cubicBezTo>
                <a:cubicBezTo>
                  <a:pt x="161" y="65"/>
                  <a:pt x="169" y="57"/>
                  <a:pt x="179" y="57"/>
                </a:cubicBezTo>
                <a:close/>
                <a:moveTo>
                  <a:pt x="131" y="326"/>
                </a:moveTo>
                <a:cubicBezTo>
                  <a:pt x="446" y="326"/>
                  <a:pt x="446" y="326"/>
                  <a:pt x="446" y="326"/>
                </a:cubicBezTo>
                <a:cubicBezTo>
                  <a:pt x="463" y="326"/>
                  <a:pt x="477" y="312"/>
                  <a:pt x="477" y="295"/>
                </a:cubicBezTo>
                <a:cubicBezTo>
                  <a:pt x="477" y="174"/>
                  <a:pt x="477" y="174"/>
                  <a:pt x="477" y="174"/>
                </a:cubicBezTo>
                <a:cubicBezTo>
                  <a:pt x="477" y="157"/>
                  <a:pt x="463" y="143"/>
                  <a:pt x="446" y="143"/>
                </a:cubicBezTo>
                <a:cubicBezTo>
                  <a:pt x="131" y="143"/>
                  <a:pt x="131" y="143"/>
                  <a:pt x="131" y="143"/>
                </a:cubicBezTo>
                <a:cubicBezTo>
                  <a:pt x="113" y="143"/>
                  <a:pt x="99" y="157"/>
                  <a:pt x="99" y="174"/>
                </a:cubicBezTo>
                <a:cubicBezTo>
                  <a:pt x="99" y="295"/>
                  <a:pt x="99" y="295"/>
                  <a:pt x="99" y="295"/>
                </a:cubicBezTo>
                <a:cubicBezTo>
                  <a:pt x="99" y="312"/>
                  <a:pt x="113" y="326"/>
                  <a:pt x="131" y="326"/>
                </a:cubicBezTo>
                <a:close/>
                <a:moveTo>
                  <a:pt x="113" y="174"/>
                </a:moveTo>
                <a:cubicBezTo>
                  <a:pt x="113" y="164"/>
                  <a:pt x="121" y="157"/>
                  <a:pt x="131" y="157"/>
                </a:cubicBezTo>
                <a:cubicBezTo>
                  <a:pt x="446" y="157"/>
                  <a:pt x="446" y="157"/>
                  <a:pt x="446" y="157"/>
                </a:cubicBezTo>
                <a:cubicBezTo>
                  <a:pt x="455" y="157"/>
                  <a:pt x="463" y="164"/>
                  <a:pt x="463" y="174"/>
                </a:cubicBezTo>
                <a:cubicBezTo>
                  <a:pt x="463" y="295"/>
                  <a:pt x="463" y="295"/>
                  <a:pt x="463" y="295"/>
                </a:cubicBezTo>
                <a:cubicBezTo>
                  <a:pt x="463" y="304"/>
                  <a:pt x="455" y="312"/>
                  <a:pt x="446" y="312"/>
                </a:cubicBezTo>
                <a:cubicBezTo>
                  <a:pt x="131" y="312"/>
                  <a:pt x="131" y="312"/>
                  <a:pt x="131" y="312"/>
                </a:cubicBezTo>
                <a:cubicBezTo>
                  <a:pt x="121" y="312"/>
                  <a:pt x="113" y="304"/>
                  <a:pt x="113" y="295"/>
                </a:cubicBezTo>
                <a:lnTo>
                  <a:pt x="113" y="174"/>
                </a:lnTo>
                <a:close/>
                <a:moveTo>
                  <a:pt x="439" y="364"/>
                </a:moveTo>
                <a:cubicBezTo>
                  <a:pt x="415" y="364"/>
                  <a:pt x="395" y="384"/>
                  <a:pt x="395" y="408"/>
                </a:cubicBezTo>
                <a:cubicBezTo>
                  <a:pt x="395" y="433"/>
                  <a:pt x="415" y="452"/>
                  <a:pt x="439" y="452"/>
                </a:cubicBezTo>
                <a:cubicBezTo>
                  <a:pt x="463" y="452"/>
                  <a:pt x="483" y="433"/>
                  <a:pt x="483" y="408"/>
                </a:cubicBezTo>
                <a:cubicBezTo>
                  <a:pt x="483" y="384"/>
                  <a:pt x="463" y="364"/>
                  <a:pt x="439" y="364"/>
                </a:cubicBezTo>
                <a:close/>
                <a:moveTo>
                  <a:pt x="439" y="438"/>
                </a:moveTo>
                <a:cubicBezTo>
                  <a:pt x="422" y="438"/>
                  <a:pt x="409" y="425"/>
                  <a:pt x="409" y="408"/>
                </a:cubicBezTo>
                <a:cubicBezTo>
                  <a:pt x="409" y="392"/>
                  <a:pt x="422" y="378"/>
                  <a:pt x="439" y="378"/>
                </a:cubicBezTo>
                <a:cubicBezTo>
                  <a:pt x="455" y="378"/>
                  <a:pt x="469" y="392"/>
                  <a:pt x="469" y="408"/>
                </a:cubicBezTo>
                <a:cubicBezTo>
                  <a:pt x="469" y="425"/>
                  <a:pt x="455" y="438"/>
                  <a:pt x="439" y="438"/>
                </a:cubicBezTo>
                <a:close/>
              </a:path>
            </a:pathLst>
          </a:custGeom>
          <a:solidFill>
            <a:srgbClr val="FFFFFF"/>
          </a:solidFill>
          <a:ln>
            <a:solidFill>
              <a:schemeClr val="tx1"/>
            </a:solidFill>
          </a:ln>
        </p:spPr>
        <p:txBody>
          <a:bodyPr vert="horz" wrap="square" lIns="68580" tIns="34290" rIns="68580" bIns="34290" numCol="1" anchor="t" anchorCtr="0" compatLnSpc="1">
            <a:prstTxWarp prst="textNoShape">
              <a:avLst/>
            </a:prstTxWarp>
          </a:bodyPr>
          <a:lstStyle/>
          <a:p>
            <a:endParaRPr lang="en-US" sz="1800"/>
          </a:p>
        </p:txBody>
      </p:sp>
      <p:sp>
        <p:nvSpPr>
          <p:cNvPr id="15" name="Freeform 20"/>
          <p:cNvSpPr>
            <a:spLocks noEditPoints="1"/>
          </p:cNvSpPr>
          <p:nvPr/>
        </p:nvSpPr>
        <p:spPr bwMode="auto">
          <a:xfrm>
            <a:off x="7399684" y="2845408"/>
            <a:ext cx="402176" cy="642437"/>
          </a:xfrm>
          <a:custGeom>
            <a:avLst/>
            <a:gdLst>
              <a:gd name="T0" fmla="*/ 417 w 424"/>
              <a:gd name="T1" fmla="*/ 0 h 677"/>
              <a:gd name="T2" fmla="*/ 410 w 424"/>
              <a:gd name="T3" fmla="*/ 38 h 677"/>
              <a:gd name="T4" fmla="*/ 280 w 424"/>
              <a:gd name="T5" fmla="*/ 47 h 677"/>
              <a:gd name="T6" fmla="*/ 275 w 424"/>
              <a:gd name="T7" fmla="*/ 0 h 677"/>
              <a:gd name="T8" fmla="*/ 157 w 424"/>
              <a:gd name="T9" fmla="*/ 250 h 677"/>
              <a:gd name="T10" fmla="*/ 150 w 424"/>
              <a:gd name="T11" fmla="*/ 0 h 677"/>
              <a:gd name="T12" fmla="*/ 143 w 424"/>
              <a:gd name="T13" fmla="*/ 47 h 677"/>
              <a:gd name="T14" fmla="*/ 14 w 424"/>
              <a:gd name="T15" fmla="*/ 7 h 677"/>
              <a:gd name="T16" fmla="*/ 0 w 424"/>
              <a:gd name="T17" fmla="*/ 7 h 677"/>
              <a:gd name="T18" fmla="*/ 7 w 424"/>
              <a:gd name="T19" fmla="*/ 677 h 677"/>
              <a:gd name="T20" fmla="*/ 14 w 424"/>
              <a:gd name="T21" fmla="*/ 646 h 677"/>
              <a:gd name="T22" fmla="*/ 143 w 424"/>
              <a:gd name="T23" fmla="*/ 670 h 677"/>
              <a:gd name="T24" fmla="*/ 157 w 424"/>
              <a:gd name="T25" fmla="*/ 670 h 677"/>
              <a:gd name="T26" fmla="*/ 244 w 424"/>
              <a:gd name="T27" fmla="*/ 392 h 677"/>
              <a:gd name="T28" fmla="*/ 424 w 424"/>
              <a:gd name="T29" fmla="*/ 57 h 677"/>
              <a:gd name="T30" fmla="*/ 424 w 424"/>
              <a:gd name="T31" fmla="*/ 52 h 677"/>
              <a:gd name="T32" fmla="*/ 424 w 424"/>
              <a:gd name="T33" fmla="*/ 7 h 677"/>
              <a:gd name="T34" fmla="*/ 398 w 424"/>
              <a:gd name="T35" fmla="*/ 131 h 677"/>
              <a:gd name="T36" fmla="*/ 278 w 424"/>
              <a:gd name="T37" fmla="*/ 61 h 677"/>
              <a:gd name="T38" fmla="*/ 361 w 424"/>
              <a:gd name="T39" fmla="*/ 214 h 677"/>
              <a:gd name="T40" fmla="*/ 252 w 424"/>
              <a:gd name="T41" fmla="*/ 145 h 677"/>
              <a:gd name="T42" fmla="*/ 361 w 424"/>
              <a:gd name="T43" fmla="*/ 214 h 677"/>
              <a:gd name="T44" fmla="*/ 195 w 424"/>
              <a:gd name="T45" fmla="*/ 228 h 677"/>
              <a:gd name="T46" fmla="*/ 300 w 424"/>
              <a:gd name="T47" fmla="*/ 298 h 677"/>
              <a:gd name="T48" fmla="*/ 157 w 424"/>
              <a:gd name="T49" fmla="*/ 271 h 677"/>
              <a:gd name="T50" fmla="*/ 234 w 424"/>
              <a:gd name="T51" fmla="*/ 382 h 677"/>
              <a:gd name="T52" fmla="*/ 157 w 424"/>
              <a:gd name="T53" fmla="*/ 312 h 677"/>
              <a:gd name="T54" fmla="*/ 234 w 424"/>
              <a:gd name="T55" fmla="*/ 382 h 677"/>
              <a:gd name="T56" fmla="*/ 68 w 424"/>
              <a:gd name="T57" fmla="*/ 382 h 677"/>
              <a:gd name="T58" fmla="*/ 143 w 424"/>
              <a:gd name="T59" fmla="*/ 382 h 677"/>
              <a:gd name="T60" fmla="*/ 32 w 424"/>
              <a:gd name="T61" fmla="*/ 465 h 677"/>
              <a:gd name="T62" fmla="*/ 143 w 424"/>
              <a:gd name="T63" fmla="*/ 396 h 677"/>
              <a:gd name="T64" fmla="*/ 14 w 424"/>
              <a:gd name="T65" fmla="*/ 465 h 677"/>
              <a:gd name="T66" fmla="*/ 44 w 424"/>
              <a:gd name="T67" fmla="*/ 396 h 677"/>
              <a:gd name="T68" fmla="*/ 14 w 424"/>
              <a:gd name="T69" fmla="*/ 465 h 677"/>
              <a:gd name="T70" fmla="*/ 14 w 424"/>
              <a:gd name="T71" fmla="*/ 312 h 677"/>
              <a:gd name="T72" fmla="*/ 52 w 424"/>
              <a:gd name="T73" fmla="*/ 382 h 677"/>
              <a:gd name="T74" fmla="*/ 113 w 424"/>
              <a:gd name="T75" fmla="*/ 298 h 677"/>
              <a:gd name="T76" fmla="*/ 14 w 424"/>
              <a:gd name="T77" fmla="*/ 228 h 677"/>
              <a:gd name="T78" fmla="*/ 143 w 424"/>
              <a:gd name="T79" fmla="*/ 265 h 677"/>
              <a:gd name="T80" fmla="*/ 143 w 424"/>
              <a:gd name="T81" fmla="*/ 214 h 677"/>
              <a:gd name="T82" fmla="*/ 14 w 424"/>
              <a:gd name="T83" fmla="*/ 145 h 677"/>
              <a:gd name="T84" fmla="*/ 143 w 424"/>
              <a:gd name="T85" fmla="*/ 214 h 677"/>
              <a:gd name="T86" fmla="*/ 143 w 424"/>
              <a:gd name="T87" fmla="*/ 479 h 677"/>
              <a:gd name="T88" fmla="*/ 16 w 424"/>
              <a:gd name="T89" fmla="*/ 549 h 677"/>
              <a:gd name="T90" fmla="*/ 157 w 424"/>
              <a:gd name="T91" fmla="*/ 396 h 677"/>
              <a:gd name="T92" fmla="*/ 157 w 424"/>
              <a:gd name="T93" fmla="*/ 545 h 677"/>
              <a:gd name="T94" fmla="*/ 143 w 424"/>
              <a:gd name="T95" fmla="*/ 61 h 677"/>
              <a:gd name="T96" fmla="*/ 14 w 424"/>
              <a:gd name="T97" fmla="*/ 131 h 677"/>
              <a:gd name="T98" fmla="*/ 143 w 424"/>
              <a:gd name="T99" fmla="*/ 61 h 677"/>
              <a:gd name="T100" fmla="*/ 14 w 424"/>
              <a:gd name="T101" fmla="*/ 596 h 677"/>
              <a:gd name="T102" fmla="*/ 143 w 424"/>
              <a:gd name="T103" fmla="*/ 563 h 677"/>
              <a:gd name="T104" fmla="*/ 14 w 424"/>
              <a:gd name="T105" fmla="*/ 632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4" h="677">
                <a:moveTo>
                  <a:pt x="424" y="7"/>
                </a:moveTo>
                <a:cubicBezTo>
                  <a:pt x="424" y="3"/>
                  <a:pt x="421" y="0"/>
                  <a:pt x="417" y="0"/>
                </a:cubicBezTo>
                <a:cubicBezTo>
                  <a:pt x="413" y="0"/>
                  <a:pt x="410" y="3"/>
                  <a:pt x="410" y="7"/>
                </a:cubicBezTo>
                <a:cubicBezTo>
                  <a:pt x="410" y="38"/>
                  <a:pt x="410" y="38"/>
                  <a:pt x="410" y="38"/>
                </a:cubicBezTo>
                <a:cubicBezTo>
                  <a:pt x="410" y="41"/>
                  <a:pt x="410" y="44"/>
                  <a:pt x="410" y="47"/>
                </a:cubicBezTo>
                <a:cubicBezTo>
                  <a:pt x="280" y="47"/>
                  <a:pt x="280" y="47"/>
                  <a:pt x="280" y="47"/>
                </a:cubicBezTo>
                <a:cubicBezTo>
                  <a:pt x="281" y="35"/>
                  <a:pt x="282" y="21"/>
                  <a:pt x="282" y="7"/>
                </a:cubicBezTo>
                <a:cubicBezTo>
                  <a:pt x="282" y="3"/>
                  <a:pt x="279" y="0"/>
                  <a:pt x="275" y="0"/>
                </a:cubicBezTo>
                <a:cubicBezTo>
                  <a:pt x="271" y="0"/>
                  <a:pt x="268" y="3"/>
                  <a:pt x="268" y="7"/>
                </a:cubicBezTo>
                <a:cubicBezTo>
                  <a:pt x="268" y="123"/>
                  <a:pt x="215" y="187"/>
                  <a:pt x="157" y="250"/>
                </a:cubicBezTo>
                <a:cubicBezTo>
                  <a:pt x="157" y="7"/>
                  <a:pt x="157" y="7"/>
                  <a:pt x="157" y="7"/>
                </a:cubicBezTo>
                <a:cubicBezTo>
                  <a:pt x="157" y="3"/>
                  <a:pt x="154" y="0"/>
                  <a:pt x="150" y="0"/>
                </a:cubicBezTo>
                <a:cubicBezTo>
                  <a:pt x="146" y="0"/>
                  <a:pt x="143" y="3"/>
                  <a:pt x="143" y="7"/>
                </a:cubicBezTo>
                <a:cubicBezTo>
                  <a:pt x="143" y="47"/>
                  <a:pt x="143" y="47"/>
                  <a:pt x="143" y="47"/>
                </a:cubicBezTo>
                <a:cubicBezTo>
                  <a:pt x="14" y="47"/>
                  <a:pt x="14" y="47"/>
                  <a:pt x="14" y="47"/>
                </a:cubicBezTo>
                <a:cubicBezTo>
                  <a:pt x="14" y="7"/>
                  <a:pt x="14" y="7"/>
                  <a:pt x="14" y="7"/>
                </a:cubicBezTo>
                <a:cubicBezTo>
                  <a:pt x="14" y="3"/>
                  <a:pt x="11" y="0"/>
                  <a:pt x="7" y="0"/>
                </a:cubicBezTo>
                <a:cubicBezTo>
                  <a:pt x="3" y="0"/>
                  <a:pt x="0" y="3"/>
                  <a:pt x="0" y="7"/>
                </a:cubicBezTo>
                <a:cubicBezTo>
                  <a:pt x="0" y="670"/>
                  <a:pt x="0" y="670"/>
                  <a:pt x="0" y="670"/>
                </a:cubicBezTo>
                <a:cubicBezTo>
                  <a:pt x="0" y="674"/>
                  <a:pt x="3" y="677"/>
                  <a:pt x="7" y="677"/>
                </a:cubicBezTo>
                <a:cubicBezTo>
                  <a:pt x="11" y="677"/>
                  <a:pt x="14" y="674"/>
                  <a:pt x="14" y="670"/>
                </a:cubicBezTo>
                <a:cubicBezTo>
                  <a:pt x="14" y="646"/>
                  <a:pt x="14" y="646"/>
                  <a:pt x="14" y="646"/>
                </a:cubicBezTo>
                <a:cubicBezTo>
                  <a:pt x="143" y="646"/>
                  <a:pt x="143" y="646"/>
                  <a:pt x="143" y="646"/>
                </a:cubicBezTo>
                <a:cubicBezTo>
                  <a:pt x="143" y="670"/>
                  <a:pt x="143" y="670"/>
                  <a:pt x="143" y="670"/>
                </a:cubicBezTo>
                <a:cubicBezTo>
                  <a:pt x="143" y="674"/>
                  <a:pt x="146" y="677"/>
                  <a:pt x="150" y="677"/>
                </a:cubicBezTo>
                <a:cubicBezTo>
                  <a:pt x="154" y="677"/>
                  <a:pt x="157" y="674"/>
                  <a:pt x="157" y="670"/>
                </a:cubicBezTo>
                <a:cubicBezTo>
                  <a:pt x="157" y="543"/>
                  <a:pt x="195" y="461"/>
                  <a:pt x="243" y="393"/>
                </a:cubicBezTo>
                <a:cubicBezTo>
                  <a:pt x="244" y="393"/>
                  <a:pt x="244" y="392"/>
                  <a:pt x="244" y="392"/>
                </a:cubicBezTo>
                <a:cubicBezTo>
                  <a:pt x="262" y="367"/>
                  <a:pt x="281" y="343"/>
                  <a:pt x="300" y="320"/>
                </a:cubicBezTo>
                <a:cubicBezTo>
                  <a:pt x="361" y="246"/>
                  <a:pt x="418" y="175"/>
                  <a:pt x="424" y="57"/>
                </a:cubicBezTo>
                <a:cubicBezTo>
                  <a:pt x="424" y="56"/>
                  <a:pt x="424" y="55"/>
                  <a:pt x="424" y="54"/>
                </a:cubicBezTo>
                <a:cubicBezTo>
                  <a:pt x="424" y="54"/>
                  <a:pt x="424" y="53"/>
                  <a:pt x="424" y="52"/>
                </a:cubicBezTo>
                <a:cubicBezTo>
                  <a:pt x="424" y="47"/>
                  <a:pt x="424" y="43"/>
                  <a:pt x="424" y="38"/>
                </a:cubicBezTo>
                <a:lnTo>
                  <a:pt x="424" y="7"/>
                </a:lnTo>
                <a:close/>
                <a:moveTo>
                  <a:pt x="410" y="61"/>
                </a:moveTo>
                <a:cubicBezTo>
                  <a:pt x="408" y="86"/>
                  <a:pt x="404" y="109"/>
                  <a:pt x="398" y="131"/>
                </a:cubicBezTo>
                <a:cubicBezTo>
                  <a:pt x="258" y="131"/>
                  <a:pt x="258" y="131"/>
                  <a:pt x="258" y="131"/>
                </a:cubicBezTo>
                <a:cubicBezTo>
                  <a:pt x="267" y="110"/>
                  <a:pt x="274" y="87"/>
                  <a:pt x="278" y="61"/>
                </a:cubicBezTo>
                <a:lnTo>
                  <a:pt x="410" y="61"/>
                </a:lnTo>
                <a:close/>
                <a:moveTo>
                  <a:pt x="361" y="214"/>
                </a:moveTo>
                <a:cubicBezTo>
                  <a:pt x="207" y="214"/>
                  <a:pt x="207" y="214"/>
                  <a:pt x="207" y="214"/>
                </a:cubicBezTo>
                <a:cubicBezTo>
                  <a:pt x="224" y="193"/>
                  <a:pt x="239" y="170"/>
                  <a:pt x="252" y="145"/>
                </a:cubicBezTo>
                <a:cubicBezTo>
                  <a:pt x="394" y="145"/>
                  <a:pt x="394" y="145"/>
                  <a:pt x="394" y="145"/>
                </a:cubicBezTo>
                <a:cubicBezTo>
                  <a:pt x="385" y="170"/>
                  <a:pt x="374" y="193"/>
                  <a:pt x="361" y="214"/>
                </a:cubicBezTo>
                <a:close/>
                <a:moveTo>
                  <a:pt x="157" y="271"/>
                </a:moveTo>
                <a:cubicBezTo>
                  <a:pt x="170" y="257"/>
                  <a:pt x="183" y="243"/>
                  <a:pt x="195" y="228"/>
                </a:cubicBezTo>
                <a:cubicBezTo>
                  <a:pt x="352" y="228"/>
                  <a:pt x="352" y="228"/>
                  <a:pt x="352" y="228"/>
                </a:cubicBezTo>
                <a:cubicBezTo>
                  <a:pt x="336" y="252"/>
                  <a:pt x="318" y="275"/>
                  <a:pt x="300" y="298"/>
                </a:cubicBezTo>
                <a:cubicBezTo>
                  <a:pt x="157" y="298"/>
                  <a:pt x="157" y="298"/>
                  <a:pt x="157" y="298"/>
                </a:cubicBezTo>
                <a:cubicBezTo>
                  <a:pt x="157" y="271"/>
                  <a:pt x="157" y="271"/>
                  <a:pt x="157" y="271"/>
                </a:cubicBezTo>
                <a:cubicBezTo>
                  <a:pt x="157" y="271"/>
                  <a:pt x="157" y="271"/>
                  <a:pt x="157" y="271"/>
                </a:cubicBezTo>
                <a:close/>
                <a:moveTo>
                  <a:pt x="234" y="382"/>
                </a:moveTo>
                <a:cubicBezTo>
                  <a:pt x="157" y="382"/>
                  <a:pt x="157" y="382"/>
                  <a:pt x="157" y="382"/>
                </a:cubicBezTo>
                <a:cubicBezTo>
                  <a:pt x="157" y="312"/>
                  <a:pt x="157" y="312"/>
                  <a:pt x="157" y="312"/>
                </a:cubicBezTo>
                <a:cubicBezTo>
                  <a:pt x="289" y="312"/>
                  <a:pt x="289" y="312"/>
                  <a:pt x="289" y="312"/>
                </a:cubicBezTo>
                <a:cubicBezTo>
                  <a:pt x="270" y="334"/>
                  <a:pt x="252" y="357"/>
                  <a:pt x="234" y="382"/>
                </a:cubicBezTo>
                <a:close/>
                <a:moveTo>
                  <a:pt x="143" y="382"/>
                </a:moveTo>
                <a:cubicBezTo>
                  <a:pt x="68" y="382"/>
                  <a:pt x="68" y="382"/>
                  <a:pt x="68" y="382"/>
                </a:cubicBezTo>
                <a:cubicBezTo>
                  <a:pt x="90" y="345"/>
                  <a:pt x="116" y="315"/>
                  <a:pt x="143" y="286"/>
                </a:cubicBezTo>
                <a:lnTo>
                  <a:pt x="143" y="382"/>
                </a:lnTo>
                <a:close/>
                <a:moveTo>
                  <a:pt x="143" y="465"/>
                </a:moveTo>
                <a:cubicBezTo>
                  <a:pt x="32" y="465"/>
                  <a:pt x="32" y="465"/>
                  <a:pt x="32" y="465"/>
                </a:cubicBezTo>
                <a:cubicBezTo>
                  <a:pt x="39" y="439"/>
                  <a:pt x="49" y="416"/>
                  <a:pt x="60" y="396"/>
                </a:cubicBezTo>
                <a:cubicBezTo>
                  <a:pt x="143" y="396"/>
                  <a:pt x="143" y="396"/>
                  <a:pt x="143" y="396"/>
                </a:cubicBezTo>
                <a:lnTo>
                  <a:pt x="143" y="465"/>
                </a:lnTo>
                <a:close/>
                <a:moveTo>
                  <a:pt x="14" y="465"/>
                </a:moveTo>
                <a:cubicBezTo>
                  <a:pt x="14" y="396"/>
                  <a:pt x="14" y="396"/>
                  <a:pt x="14" y="396"/>
                </a:cubicBezTo>
                <a:cubicBezTo>
                  <a:pt x="44" y="396"/>
                  <a:pt x="44" y="396"/>
                  <a:pt x="44" y="396"/>
                </a:cubicBezTo>
                <a:cubicBezTo>
                  <a:pt x="33" y="416"/>
                  <a:pt x="24" y="439"/>
                  <a:pt x="17" y="465"/>
                </a:cubicBezTo>
                <a:lnTo>
                  <a:pt x="14" y="465"/>
                </a:lnTo>
                <a:close/>
                <a:moveTo>
                  <a:pt x="14" y="382"/>
                </a:moveTo>
                <a:cubicBezTo>
                  <a:pt x="14" y="312"/>
                  <a:pt x="14" y="312"/>
                  <a:pt x="14" y="312"/>
                </a:cubicBezTo>
                <a:cubicBezTo>
                  <a:pt x="101" y="312"/>
                  <a:pt x="101" y="312"/>
                  <a:pt x="101" y="312"/>
                </a:cubicBezTo>
                <a:cubicBezTo>
                  <a:pt x="83" y="333"/>
                  <a:pt x="67" y="356"/>
                  <a:pt x="52" y="382"/>
                </a:cubicBezTo>
                <a:lnTo>
                  <a:pt x="14" y="382"/>
                </a:lnTo>
                <a:close/>
                <a:moveTo>
                  <a:pt x="113" y="298"/>
                </a:moveTo>
                <a:cubicBezTo>
                  <a:pt x="14" y="298"/>
                  <a:pt x="14" y="298"/>
                  <a:pt x="14" y="298"/>
                </a:cubicBezTo>
                <a:cubicBezTo>
                  <a:pt x="14" y="228"/>
                  <a:pt x="14" y="228"/>
                  <a:pt x="14" y="228"/>
                </a:cubicBezTo>
                <a:cubicBezTo>
                  <a:pt x="143" y="228"/>
                  <a:pt x="143" y="228"/>
                  <a:pt x="143" y="228"/>
                </a:cubicBezTo>
                <a:cubicBezTo>
                  <a:pt x="143" y="265"/>
                  <a:pt x="143" y="265"/>
                  <a:pt x="143" y="265"/>
                </a:cubicBezTo>
                <a:cubicBezTo>
                  <a:pt x="133" y="276"/>
                  <a:pt x="123" y="287"/>
                  <a:pt x="113" y="298"/>
                </a:cubicBezTo>
                <a:close/>
                <a:moveTo>
                  <a:pt x="143" y="214"/>
                </a:moveTo>
                <a:cubicBezTo>
                  <a:pt x="14" y="214"/>
                  <a:pt x="14" y="214"/>
                  <a:pt x="14" y="214"/>
                </a:cubicBezTo>
                <a:cubicBezTo>
                  <a:pt x="14" y="145"/>
                  <a:pt x="14" y="145"/>
                  <a:pt x="14" y="145"/>
                </a:cubicBezTo>
                <a:cubicBezTo>
                  <a:pt x="143" y="145"/>
                  <a:pt x="143" y="145"/>
                  <a:pt x="143" y="145"/>
                </a:cubicBezTo>
                <a:lnTo>
                  <a:pt x="143" y="214"/>
                </a:lnTo>
                <a:close/>
                <a:moveTo>
                  <a:pt x="28" y="479"/>
                </a:moveTo>
                <a:cubicBezTo>
                  <a:pt x="143" y="479"/>
                  <a:pt x="143" y="479"/>
                  <a:pt x="143" y="479"/>
                </a:cubicBezTo>
                <a:cubicBezTo>
                  <a:pt x="143" y="549"/>
                  <a:pt x="143" y="549"/>
                  <a:pt x="143" y="549"/>
                </a:cubicBezTo>
                <a:cubicBezTo>
                  <a:pt x="16" y="549"/>
                  <a:pt x="16" y="549"/>
                  <a:pt x="16" y="549"/>
                </a:cubicBezTo>
                <a:cubicBezTo>
                  <a:pt x="18" y="523"/>
                  <a:pt x="22" y="500"/>
                  <a:pt x="28" y="479"/>
                </a:cubicBezTo>
                <a:close/>
                <a:moveTo>
                  <a:pt x="157" y="396"/>
                </a:moveTo>
                <a:cubicBezTo>
                  <a:pt x="224" y="396"/>
                  <a:pt x="224" y="396"/>
                  <a:pt x="224" y="396"/>
                </a:cubicBezTo>
                <a:cubicBezTo>
                  <a:pt x="196" y="438"/>
                  <a:pt x="171" y="485"/>
                  <a:pt x="157" y="545"/>
                </a:cubicBezTo>
                <a:lnTo>
                  <a:pt x="157" y="396"/>
                </a:lnTo>
                <a:close/>
                <a:moveTo>
                  <a:pt x="143" y="61"/>
                </a:moveTo>
                <a:cubicBezTo>
                  <a:pt x="143" y="131"/>
                  <a:pt x="143" y="131"/>
                  <a:pt x="143" y="131"/>
                </a:cubicBezTo>
                <a:cubicBezTo>
                  <a:pt x="14" y="131"/>
                  <a:pt x="14" y="131"/>
                  <a:pt x="14" y="131"/>
                </a:cubicBezTo>
                <a:cubicBezTo>
                  <a:pt x="14" y="61"/>
                  <a:pt x="14" y="61"/>
                  <a:pt x="14" y="61"/>
                </a:cubicBezTo>
                <a:lnTo>
                  <a:pt x="143" y="61"/>
                </a:lnTo>
                <a:close/>
                <a:moveTo>
                  <a:pt x="14" y="632"/>
                </a:moveTo>
                <a:cubicBezTo>
                  <a:pt x="14" y="596"/>
                  <a:pt x="14" y="596"/>
                  <a:pt x="14" y="596"/>
                </a:cubicBezTo>
                <a:cubicBezTo>
                  <a:pt x="14" y="585"/>
                  <a:pt x="14" y="573"/>
                  <a:pt x="15" y="563"/>
                </a:cubicBezTo>
                <a:cubicBezTo>
                  <a:pt x="143" y="563"/>
                  <a:pt x="143" y="563"/>
                  <a:pt x="143" y="563"/>
                </a:cubicBezTo>
                <a:cubicBezTo>
                  <a:pt x="143" y="632"/>
                  <a:pt x="143" y="632"/>
                  <a:pt x="143" y="632"/>
                </a:cubicBezTo>
                <a:lnTo>
                  <a:pt x="14" y="632"/>
                </a:lnTo>
                <a:close/>
              </a:path>
            </a:pathLst>
          </a:custGeom>
          <a:solidFill>
            <a:srgbClr val="FFFFFF"/>
          </a:solidFill>
          <a:ln>
            <a:solidFill>
              <a:schemeClr val="tx1"/>
            </a:solidFill>
          </a:ln>
        </p:spPr>
        <p:txBody>
          <a:bodyPr vert="horz" wrap="square" lIns="68580" tIns="34290" rIns="68580" bIns="3429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3200378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 name="Title 15"/>
          <p:cNvSpPr>
            <a:spLocks noGrp="1"/>
          </p:cNvSpPr>
          <p:nvPr>
            <p:ph type="title"/>
          </p:nvPr>
        </p:nvSpPr>
        <p:spPr>
          <a:xfrm>
            <a:off x="3799284" y="21982"/>
            <a:ext cx="6048673" cy="476672"/>
          </a:xfrm>
        </p:spPr>
        <p:txBody>
          <a:bodyPr>
            <a:normAutofit/>
          </a:bodyPr>
          <a:lstStyle/>
          <a:p>
            <a:pPr algn="r"/>
            <a:r>
              <a:rPr lang="it-IT" sz="2000" b="1" dirty="0">
                <a:solidFill>
                  <a:srgbClr val="1F497D"/>
                </a:solidFill>
                <a:latin typeface="Calibri" panose="020F0502020204030204" pitchFamily="34" charset="0"/>
              </a:rPr>
              <a:t>I Sistemi di bordo</a:t>
            </a:r>
            <a:endParaRPr lang="en-US" sz="2000" b="1" dirty="0">
              <a:solidFill>
                <a:srgbClr val="1F497D"/>
              </a:solidFill>
              <a:latin typeface="Calibri" panose="020F0502020204030204" pitchFamily="34" charset="0"/>
            </a:endParaRPr>
          </a:p>
        </p:txBody>
      </p:sp>
      <p:sp>
        <p:nvSpPr>
          <p:cNvPr id="116" name="Segnaposto contenuto 2"/>
          <p:cNvSpPr>
            <a:spLocks noGrp="1"/>
          </p:cNvSpPr>
          <p:nvPr>
            <p:ph idx="1"/>
          </p:nvPr>
        </p:nvSpPr>
        <p:spPr>
          <a:xfrm>
            <a:off x="1" y="1268760"/>
            <a:ext cx="9902824" cy="5055840"/>
          </a:xfrm>
        </p:spPr>
        <p:txBody>
          <a:bodyPr>
            <a:noAutofit/>
          </a:bodyPr>
          <a:lstStyle/>
          <a:p>
            <a:pPr marL="0" indent="0">
              <a:buNone/>
            </a:pPr>
            <a:r>
              <a:rPr lang="it-IT" sz="1800" b="1" dirty="0">
                <a:solidFill>
                  <a:srgbClr val="1F497D"/>
                </a:solidFill>
              </a:rPr>
              <a:t>Gli obiettivi che stanno guidando l’allestimento delle tecnologie a bordo mezzo sono i seguenti:</a:t>
            </a:r>
          </a:p>
          <a:p>
            <a:pPr marL="0" indent="0">
              <a:buNone/>
            </a:pPr>
            <a:endParaRPr lang="it-IT" sz="1700" dirty="0">
              <a:solidFill>
                <a:srgbClr val="1F497D"/>
              </a:solidFill>
            </a:endParaRPr>
          </a:p>
        </p:txBody>
      </p:sp>
      <p:grpSp>
        <p:nvGrpSpPr>
          <p:cNvPr id="9" name="Gruppo 8"/>
          <p:cNvGrpSpPr/>
          <p:nvPr/>
        </p:nvGrpSpPr>
        <p:grpSpPr>
          <a:xfrm>
            <a:off x="54868" y="637833"/>
            <a:ext cx="9720000" cy="54864"/>
            <a:chOff x="54868" y="637833"/>
            <a:chExt cx="9720000" cy="54864"/>
          </a:xfrm>
        </p:grpSpPr>
        <p:cxnSp>
          <p:nvCxnSpPr>
            <p:cNvPr id="10" name="Connettore diritto 5"/>
            <p:cNvCxnSpPr/>
            <p:nvPr/>
          </p:nvCxnSpPr>
          <p:spPr>
            <a:xfrm flipV="1">
              <a:off x="54868" y="692696"/>
              <a:ext cx="9720000" cy="1"/>
            </a:xfrm>
            <a:prstGeom prst="line">
              <a:avLst/>
            </a:prstGeom>
            <a:noFill/>
            <a:ln w="25400" cap="rnd" cmpd="sng" algn="ctr">
              <a:solidFill>
                <a:srgbClr val="1F497D"/>
              </a:solidFill>
              <a:prstDash val="solid"/>
            </a:ln>
            <a:effectLst/>
          </p:spPr>
        </p:cxnSp>
        <p:cxnSp>
          <p:nvCxnSpPr>
            <p:cNvPr id="11" name="Connettore diritto 4"/>
            <p:cNvCxnSpPr/>
            <p:nvPr/>
          </p:nvCxnSpPr>
          <p:spPr>
            <a:xfrm flipV="1">
              <a:off x="54868" y="637833"/>
              <a:ext cx="9720000" cy="1"/>
            </a:xfrm>
            <a:prstGeom prst="line">
              <a:avLst/>
            </a:prstGeom>
            <a:noFill/>
            <a:ln w="19050" cap="rnd" cmpd="sng" algn="ctr">
              <a:solidFill>
                <a:srgbClr val="C0504D">
                  <a:shade val="95000"/>
                  <a:satMod val="105000"/>
                </a:srgbClr>
              </a:solidFill>
              <a:prstDash val="solid"/>
            </a:ln>
            <a:effectLst/>
          </p:spPr>
        </p:cxnSp>
      </p:grpSp>
      <p:sp>
        <p:nvSpPr>
          <p:cNvPr id="2" name="CasellaDiTesto 1"/>
          <p:cNvSpPr txBox="1"/>
          <p:nvPr/>
        </p:nvSpPr>
        <p:spPr>
          <a:xfrm>
            <a:off x="3890738" y="798363"/>
            <a:ext cx="2121350" cy="523220"/>
          </a:xfrm>
          <a:prstGeom prst="rect">
            <a:avLst/>
          </a:prstGeom>
          <a:noFill/>
        </p:spPr>
        <p:txBody>
          <a:bodyPr wrap="none" rtlCol="0">
            <a:spAutoFit/>
          </a:bodyPr>
          <a:lstStyle/>
          <a:p>
            <a:r>
              <a:rPr lang="it-IT" sz="2800" b="1" dirty="0">
                <a:solidFill>
                  <a:srgbClr val="1F497D"/>
                </a:solidFill>
                <a:latin typeface="+mn-lt"/>
              </a:rPr>
              <a:t>I nuovi mezzi</a:t>
            </a:r>
          </a:p>
        </p:txBody>
      </p:sp>
      <p:sp>
        <p:nvSpPr>
          <p:cNvPr id="82" name="Rectangle 24"/>
          <p:cNvSpPr/>
          <p:nvPr/>
        </p:nvSpPr>
        <p:spPr>
          <a:xfrm>
            <a:off x="1940632" y="2672076"/>
            <a:ext cx="6251139" cy="726802"/>
          </a:xfrm>
          <a:prstGeom prst="rect">
            <a:avLst/>
          </a:prstGeom>
          <a:solidFill>
            <a:srgbClr val="F49D00"/>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B2B2D"/>
              </a:solidFill>
              <a:effectLst/>
              <a:uLnTx/>
              <a:uFillTx/>
              <a:latin typeface="Open Sans Light"/>
              <a:ea typeface="+mn-ea"/>
              <a:cs typeface="+mn-cs"/>
            </a:endParaRPr>
          </a:p>
        </p:txBody>
      </p:sp>
      <p:sp>
        <p:nvSpPr>
          <p:cNvPr id="83" name="Rectangle 25"/>
          <p:cNvSpPr/>
          <p:nvPr/>
        </p:nvSpPr>
        <p:spPr>
          <a:xfrm>
            <a:off x="1940632" y="3393790"/>
            <a:ext cx="6251139" cy="726802"/>
          </a:xfrm>
          <a:prstGeom prst="rect">
            <a:avLst/>
          </a:prstGeom>
          <a:solidFill>
            <a:srgbClr val="1D6E9B"/>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B2B2D"/>
              </a:solidFill>
              <a:effectLst/>
              <a:uLnTx/>
              <a:uFillTx/>
              <a:latin typeface="Open Sans Light"/>
              <a:ea typeface="+mn-ea"/>
              <a:cs typeface="+mn-cs"/>
            </a:endParaRPr>
          </a:p>
        </p:txBody>
      </p:sp>
      <p:sp>
        <p:nvSpPr>
          <p:cNvPr id="84" name="Rectangle 26"/>
          <p:cNvSpPr/>
          <p:nvPr/>
        </p:nvSpPr>
        <p:spPr>
          <a:xfrm>
            <a:off x="1940632" y="4116630"/>
            <a:ext cx="6251139" cy="726802"/>
          </a:xfrm>
          <a:prstGeom prst="rect">
            <a:avLst/>
          </a:prstGeom>
          <a:solidFill>
            <a:srgbClr val="CF423F"/>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B2B2D"/>
              </a:solidFill>
              <a:effectLst/>
              <a:uLnTx/>
              <a:uFillTx/>
              <a:latin typeface="Open Sans Light"/>
              <a:ea typeface="+mn-ea"/>
              <a:cs typeface="+mn-cs"/>
            </a:endParaRPr>
          </a:p>
        </p:txBody>
      </p:sp>
      <p:sp>
        <p:nvSpPr>
          <p:cNvPr id="85" name="Rectangle 27"/>
          <p:cNvSpPr/>
          <p:nvPr/>
        </p:nvSpPr>
        <p:spPr>
          <a:xfrm>
            <a:off x="1940632" y="1950361"/>
            <a:ext cx="6251139" cy="726802"/>
          </a:xfrm>
          <a:prstGeom prst="rect">
            <a:avLst/>
          </a:prstGeom>
          <a:solidFill>
            <a:srgbClr val="4DB3C7"/>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B2B2D"/>
              </a:solidFill>
              <a:effectLst/>
              <a:uLnTx/>
              <a:uFillTx/>
              <a:latin typeface="Open Sans Light"/>
              <a:ea typeface="+mn-ea"/>
              <a:cs typeface="+mn-cs"/>
            </a:endParaRPr>
          </a:p>
        </p:txBody>
      </p:sp>
      <p:sp>
        <p:nvSpPr>
          <p:cNvPr id="86" name="Rectangle 4"/>
          <p:cNvSpPr/>
          <p:nvPr/>
        </p:nvSpPr>
        <p:spPr>
          <a:xfrm>
            <a:off x="8601981" y="2669949"/>
            <a:ext cx="1300844" cy="992135"/>
          </a:xfrm>
          <a:prstGeom prst="rect">
            <a:avLst/>
          </a:prstGeom>
          <a:solidFill>
            <a:srgbClr val="F49D00"/>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2B2B2D"/>
              </a:solidFill>
              <a:effectLst/>
              <a:uLnTx/>
              <a:uFillTx/>
              <a:latin typeface="Open Sans Light"/>
              <a:ea typeface="+mn-ea"/>
              <a:cs typeface="+mn-cs"/>
            </a:endParaRPr>
          </a:p>
        </p:txBody>
      </p:sp>
      <p:sp>
        <p:nvSpPr>
          <p:cNvPr id="87" name="Rectangle 5"/>
          <p:cNvSpPr/>
          <p:nvPr/>
        </p:nvSpPr>
        <p:spPr>
          <a:xfrm>
            <a:off x="8601981" y="1700810"/>
            <a:ext cx="1300844" cy="992135"/>
          </a:xfrm>
          <a:prstGeom prst="rect">
            <a:avLst/>
          </a:prstGeom>
          <a:solidFill>
            <a:srgbClr val="4DB3C7"/>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2B2B2D"/>
              </a:solidFill>
              <a:effectLst/>
              <a:uLnTx/>
              <a:uFillTx/>
              <a:latin typeface="Open Sans Light"/>
              <a:ea typeface="+mn-ea"/>
              <a:cs typeface="+mn-cs"/>
            </a:endParaRPr>
          </a:p>
        </p:txBody>
      </p:sp>
      <p:sp>
        <p:nvSpPr>
          <p:cNvPr id="88" name="Rectangle 6"/>
          <p:cNvSpPr/>
          <p:nvPr/>
        </p:nvSpPr>
        <p:spPr>
          <a:xfrm>
            <a:off x="8601981" y="3658256"/>
            <a:ext cx="1300844" cy="992135"/>
          </a:xfrm>
          <a:prstGeom prst="rect">
            <a:avLst/>
          </a:prstGeom>
          <a:solidFill>
            <a:srgbClr val="1D6E9B"/>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2B2B2D"/>
              </a:solidFill>
              <a:effectLst/>
              <a:uLnTx/>
              <a:uFillTx/>
              <a:latin typeface="Open Sans Light"/>
              <a:ea typeface="+mn-ea"/>
              <a:cs typeface="+mn-cs"/>
            </a:endParaRPr>
          </a:p>
        </p:txBody>
      </p:sp>
      <p:sp>
        <p:nvSpPr>
          <p:cNvPr id="89" name="Rectangle 7"/>
          <p:cNvSpPr/>
          <p:nvPr/>
        </p:nvSpPr>
        <p:spPr>
          <a:xfrm>
            <a:off x="8601981" y="4622716"/>
            <a:ext cx="1300844" cy="992135"/>
          </a:xfrm>
          <a:prstGeom prst="rect">
            <a:avLst/>
          </a:prstGeom>
          <a:solidFill>
            <a:srgbClr val="CF423F"/>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2B2B2D"/>
              </a:solidFill>
              <a:effectLst/>
              <a:uLnTx/>
              <a:uFillTx/>
              <a:latin typeface="Open Sans Light"/>
              <a:ea typeface="+mn-ea"/>
              <a:cs typeface="+mn-cs"/>
            </a:endParaRPr>
          </a:p>
        </p:txBody>
      </p:sp>
      <p:sp>
        <p:nvSpPr>
          <p:cNvPr id="90" name="Freeform 16"/>
          <p:cNvSpPr/>
          <p:nvPr/>
        </p:nvSpPr>
        <p:spPr>
          <a:xfrm rot="5400000" flipH="1">
            <a:off x="1229609" y="2208687"/>
            <a:ext cx="992134" cy="475485"/>
          </a:xfrm>
          <a:custGeom>
            <a:avLst/>
            <a:gdLst>
              <a:gd name="connsiteX0" fmla="*/ 992134 w 992134"/>
              <a:gd name="connsiteY0" fmla="*/ 1 h 475485"/>
              <a:gd name="connsiteX1" fmla="*/ 992134 w 992134"/>
              <a:gd name="connsiteY1" fmla="*/ 475485 h 475485"/>
              <a:gd name="connsiteX2" fmla="*/ 306334 w 992134"/>
              <a:gd name="connsiteY2" fmla="*/ 475485 h 475485"/>
              <a:gd name="connsiteX3" fmla="*/ 306334 w 992134"/>
              <a:gd name="connsiteY3" fmla="*/ 475484 h 475485"/>
              <a:gd name="connsiteX4" fmla="*/ 0 w 992134"/>
              <a:gd name="connsiteY4" fmla="*/ 475484 h 475485"/>
              <a:gd name="connsiteX5" fmla="*/ 253885 w 992134"/>
              <a:gd name="connsiteY5" fmla="*/ 0 h 475485"/>
              <a:gd name="connsiteX6" fmla="*/ 685800 w 992134"/>
              <a:gd name="connsiteY6" fmla="*/ 0 h 475485"/>
              <a:gd name="connsiteX7" fmla="*/ 685800 w 992134"/>
              <a:gd name="connsiteY7" fmla="*/ 1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2134" h="475485">
                <a:moveTo>
                  <a:pt x="992134" y="1"/>
                </a:moveTo>
                <a:lnTo>
                  <a:pt x="992134" y="475485"/>
                </a:lnTo>
                <a:lnTo>
                  <a:pt x="306334" y="475485"/>
                </a:lnTo>
                <a:lnTo>
                  <a:pt x="306334" y="475484"/>
                </a:lnTo>
                <a:lnTo>
                  <a:pt x="0" y="475484"/>
                </a:lnTo>
                <a:lnTo>
                  <a:pt x="253885" y="0"/>
                </a:lnTo>
                <a:lnTo>
                  <a:pt x="685800" y="0"/>
                </a:lnTo>
                <a:lnTo>
                  <a:pt x="685800" y="1"/>
                </a:lnTo>
                <a:close/>
              </a:path>
            </a:pathLst>
          </a:custGeom>
          <a:solidFill>
            <a:srgbClr val="4DB3C7">
              <a:lumMod val="75000"/>
            </a:srgbClr>
          </a:solidFill>
          <a:ln w="9525" cap="flat" cmpd="sng" algn="ctr">
            <a:noFill/>
            <a:prstDash val="solid"/>
          </a:ln>
          <a:effectLst/>
        </p:spPr>
        <p:txBody>
          <a:bodyPr wrap="square" rtlCol="0" anchor="ctr">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B2B2D"/>
              </a:solidFill>
              <a:effectLst/>
              <a:uLnTx/>
              <a:uFillTx/>
              <a:latin typeface="Open Sans Light"/>
              <a:ea typeface="+mn-ea"/>
              <a:cs typeface="+mn-cs"/>
            </a:endParaRPr>
          </a:p>
        </p:txBody>
      </p:sp>
      <p:sp>
        <p:nvSpPr>
          <p:cNvPr id="92" name="Freeform 18"/>
          <p:cNvSpPr/>
          <p:nvPr/>
        </p:nvSpPr>
        <p:spPr>
          <a:xfrm rot="5400000" flipH="1">
            <a:off x="962600" y="3919127"/>
            <a:ext cx="1526156" cy="475485"/>
          </a:xfrm>
          <a:custGeom>
            <a:avLst/>
            <a:gdLst>
              <a:gd name="connsiteX0" fmla="*/ 1526156 w 1526156"/>
              <a:gd name="connsiteY0" fmla="*/ 1 h 475485"/>
              <a:gd name="connsiteX1" fmla="*/ 1025091 w 1526156"/>
              <a:gd name="connsiteY1" fmla="*/ 475485 h 475485"/>
              <a:gd name="connsiteX2" fmla="*/ 355289 w 1526156"/>
              <a:gd name="connsiteY2" fmla="*/ 475485 h 475485"/>
              <a:gd name="connsiteX3" fmla="*/ 355289 w 1526156"/>
              <a:gd name="connsiteY3" fmla="*/ 475484 h 475485"/>
              <a:gd name="connsiteX4" fmla="*/ 0 w 1526156"/>
              <a:gd name="connsiteY4" fmla="*/ 475484 h 475485"/>
              <a:gd name="connsiteX5" fmla="*/ 789589 w 1526156"/>
              <a:gd name="connsiteY5" fmla="*/ 0 h 475485"/>
              <a:gd name="connsiteX6" fmla="*/ 1345888 w 1526156"/>
              <a:gd name="connsiteY6" fmla="*/ 0 h 475485"/>
              <a:gd name="connsiteX7" fmla="*/ 1345887 w 1526156"/>
              <a:gd name="connsiteY7" fmla="*/ 1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6156" h="475485">
                <a:moveTo>
                  <a:pt x="1526156" y="1"/>
                </a:moveTo>
                <a:lnTo>
                  <a:pt x="1025091" y="475485"/>
                </a:lnTo>
                <a:lnTo>
                  <a:pt x="355289" y="475485"/>
                </a:lnTo>
                <a:lnTo>
                  <a:pt x="355289" y="475484"/>
                </a:lnTo>
                <a:lnTo>
                  <a:pt x="0" y="475484"/>
                </a:lnTo>
                <a:lnTo>
                  <a:pt x="789589" y="0"/>
                </a:lnTo>
                <a:lnTo>
                  <a:pt x="1345888" y="0"/>
                </a:lnTo>
                <a:lnTo>
                  <a:pt x="1345887" y="1"/>
                </a:lnTo>
                <a:close/>
              </a:path>
            </a:pathLst>
          </a:custGeom>
          <a:solidFill>
            <a:srgbClr val="1D6E9B"/>
          </a:solidFill>
          <a:ln w="9525" cap="flat" cmpd="sng" algn="ctr">
            <a:noFill/>
            <a:prstDash val="solid"/>
          </a:ln>
          <a:effectLst/>
        </p:spPr>
        <p:txBody>
          <a:bodyPr lIns="274320" tIns="0" rtlCol="0" anchor="ctr"/>
          <a:lstStyle/>
          <a:p>
            <a:pPr defTabSz="1219170" eaLnBrk="1" fontAlgn="auto" hangingPunct="1">
              <a:spcBef>
                <a:spcPts val="0"/>
              </a:spcBef>
              <a:spcAft>
                <a:spcPts val="0"/>
              </a:spcAft>
            </a:pPr>
            <a:endParaRPr lang="en-US" sz="3200" kern="0">
              <a:solidFill>
                <a:srgbClr val="2B2B2D"/>
              </a:solidFill>
              <a:latin typeface="Open Sans Light"/>
              <a:ea typeface="+mn-ea"/>
            </a:endParaRPr>
          </a:p>
        </p:txBody>
      </p:sp>
      <p:sp>
        <p:nvSpPr>
          <p:cNvPr id="93" name="Freeform 19"/>
          <p:cNvSpPr/>
          <p:nvPr/>
        </p:nvSpPr>
        <p:spPr>
          <a:xfrm rot="5400000" flipH="1">
            <a:off x="830004" y="4774563"/>
            <a:ext cx="1791350" cy="475485"/>
          </a:xfrm>
          <a:custGeom>
            <a:avLst/>
            <a:gdLst>
              <a:gd name="connsiteX0" fmla="*/ 1791350 w 1791350"/>
              <a:gd name="connsiteY0" fmla="*/ 0 h 475485"/>
              <a:gd name="connsiteX1" fmla="*/ 998932 w 1791350"/>
              <a:gd name="connsiteY1" fmla="*/ 475485 h 475485"/>
              <a:gd name="connsiteX2" fmla="*/ 496283 w 1791350"/>
              <a:gd name="connsiteY2" fmla="*/ 475485 h 475485"/>
              <a:gd name="connsiteX3" fmla="*/ 496282 w 1791350"/>
              <a:gd name="connsiteY3" fmla="*/ 475485 h 475485"/>
              <a:gd name="connsiteX4" fmla="*/ 0 w 1791350"/>
              <a:gd name="connsiteY4" fmla="*/ 475485 h 475485"/>
              <a:gd name="connsiteX5" fmla="*/ 1075640 w 1791350"/>
              <a:gd name="connsiteY5" fmla="*/ 1 h 475485"/>
              <a:gd name="connsiteX6" fmla="*/ 1145140 w 1791350"/>
              <a:gd name="connsiteY6" fmla="*/ 1 h 475485"/>
              <a:gd name="connsiteX7" fmla="*/ 1145141 w 1791350"/>
              <a:gd name="connsiteY7" fmla="*/ 0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1350" h="475485">
                <a:moveTo>
                  <a:pt x="1791350" y="0"/>
                </a:moveTo>
                <a:lnTo>
                  <a:pt x="998932" y="475485"/>
                </a:lnTo>
                <a:lnTo>
                  <a:pt x="496283" y="475485"/>
                </a:lnTo>
                <a:lnTo>
                  <a:pt x="496282" y="475485"/>
                </a:lnTo>
                <a:lnTo>
                  <a:pt x="0" y="475485"/>
                </a:lnTo>
                <a:lnTo>
                  <a:pt x="1075640" y="1"/>
                </a:lnTo>
                <a:lnTo>
                  <a:pt x="1145140" y="1"/>
                </a:lnTo>
                <a:lnTo>
                  <a:pt x="1145141" y="0"/>
                </a:lnTo>
                <a:close/>
              </a:path>
            </a:pathLst>
          </a:custGeom>
          <a:solidFill>
            <a:srgbClr val="CF423F"/>
          </a:solidFill>
          <a:ln w="9525" cap="flat" cmpd="sng" algn="ctr">
            <a:noFill/>
            <a:prstDash val="solid"/>
          </a:ln>
          <a:effectLst/>
        </p:spPr>
        <p:txBody>
          <a:bodyPr lIns="274320" tIns="0" rtlCol="0" anchor="ctr"/>
          <a:lstStyle/>
          <a:p>
            <a:pPr defTabSz="1219170" eaLnBrk="1" fontAlgn="auto" hangingPunct="1">
              <a:spcBef>
                <a:spcPts val="0"/>
              </a:spcBef>
              <a:spcAft>
                <a:spcPts val="0"/>
              </a:spcAft>
            </a:pPr>
            <a:endParaRPr lang="en-US" sz="3200" kern="0">
              <a:solidFill>
                <a:srgbClr val="2B2B2D"/>
              </a:solidFill>
              <a:latin typeface="Open Sans Light"/>
              <a:ea typeface="+mn-ea"/>
            </a:endParaRPr>
          </a:p>
        </p:txBody>
      </p:sp>
      <p:sp>
        <p:nvSpPr>
          <p:cNvPr id="94" name="Rectangle 20"/>
          <p:cNvSpPr/>
          <p:nvPr/>
        </p:nvSpPr>
        <p:spPr>
          <a:xfrm>
            <a:off x="0" y="2939503"/>
            <a:ext cx="1491814" cy="992135"/>
          </a:xfrm>
          <a:prstGeom prst="rect">
            <a:avLst/>
          </a:prstGeom>
          <a:solidFill>
            <a:srgbClr val="F49D00"/>
          </a:solidFill>
          <a:ln w="9525" cap="flat" cmpd="sng" algn="ctr">
            <a:noFill/>
            <a:prstDash val="solid"/>
          </a:ln>
          <a:effectLst/>
        </p:spPr>
        <p:txBody>
          <a:bodyPr lIns="274320" tIns="0"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2B2B2D"/>
              </a:solidFill>
              <a:effectLst/>
              <a:uLnTx/>
              <a:uFillTx/>
              <a:latin typeface="Open Sans Light"/>
              <a:ea typeface="+mn-ea"/>
              <a:cs typeface="+mn-cs"/>
            </a:endParaRPr>
          </a:p>
        </p:txBody>
      </p:sp>
      <p:sp>
        <p:nvSpPr>
          <p:cNvPr id="95" name="Rectangle 21"/>
          <p:cNvSpPr/>
          <p:nvPr/>
        </p:nvSpPr>
        <p:spPr>
          <a:xfrm>
            <a:off x="0" y="1950362"/>
            <a:ext cx="1491814" cy="992135"/>
          </a:xfrm>
          <a:prstGeom prst="rect">
            <a:avLst/>
          </a:prstGeom>
          <a:solidFill>
            <a:srgbClr val="4DB3C7"/>
          </a:solidFill>
          <a:ln w="9525" cap="flat" cmpd="sng" algn="ctr">
            <a:noFill/>
            <a:prstDash val="solid"/>
          </a:ln>
          <a:effectLst/>
        </p:spPr>
        <p:txBody>
          <a:bodyPr lIns="274320" tIns="0"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2B2B2D"/>
              </a:solidFill>
              <a:effectLst/>
              <a:uLnTx/>
              <a:uFillTx/>
              <a:latin typeface="Open Sans Light"/>
              <a:ea typeface="+mn-ea"/>
              <a:cs typeface="+mn-cs"/>
            </a:endParaRPr>
          </a:p>
        </p:txBody>
      </p:sp>
      <p:sp>
        <p:nvSpPr>
          <p:cNvPr id="96" name="Rectangle 22"/>
          <p:cNvSpPr/>
          <p:nvPr/>
        </p:nvSpPr>
        <p:spPr>
          <a:xfrm>
            <a:off x="0" y="3927810"/>
            <a:ext cx="1491814" cy="992135"/>
          </a:xfrm>
          <a:prstGeom prst="rect">
            <a:avLst/>
          </a:prstGeom>
          <a:solidFill>
            <a:srgbClr val="1D6E9B"/>
          </a:solidFill>
          <a:ln w="9525" cap="flat" cmpd="sng" algn="ctr">
            <a:noFill/>
            <a:prstDash val="solid"/>
          </a:ln>
          <a:effectLst/>
        </p:spPr>
        <p:txBody>
          <a:bodyPr lIns="274320" tIns="0"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2B2B2D"/>
              </a:solidFill>
              <a:effectLst/>
              <a:uLnTx/>
              <a:uFillTx/>
              <a:latin typeface="Open Sans Light"/>
              <a:ea typeface="+mn-ea"/>
              <a:cs typeface="+mn-cs"/>
            </a:endParaRPr>
          </a:p>
        </p:txBody>
      </p:sp>
      <p:sp>
        <p:nvSpPr>
          <p:cNvPr id="97" name="Rectangle 23"/>
          <p:cNvSpPr/>
          <p:nvPr/>
        </p:nvSpPr>
        <p:spPr>
          <a:xfrm>
            <a:off x="0" y="4915845"/>
            <a:ext cx="1491814" cy="992135"/>
          </a:xfrm>
          <a:prstGeom prst="rect">
            <a:avLst/>
          </a:prstGeom>
          <a:solidFill>
            <a:srgbClr val="CF423F"/>
          </a:solidFill>
          <a:ln w="9525" cap="flat" cmpd="sng" algn="ctr">
            <a:noFill/>
            <a:prstDash val="solid"/>
          </a:ln>
          <a:effectLst/>
        </p:spPr>
        <p:txBody>
          <a:bodyPr lIns="274320" tIns="0"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2B2B2D"/>
              </a:solidFill>
              <a:effectLst/>
              <a:uLnTx/>
              <a:uFillTx/>
              <a:latin typeface="Open Sans Light"/>
              <a:ea typeface="+mn-ea"/>
              <a:cs typeface="+mn-cs"/>
            </a:endParaRPr>
          </a:p>
        </p:txBody>
      </p:sp>
      <p:sp>
        <p:nvSpPr>
          <p:cNvPr id="98" name="Freeform 38"/>
          <p:cNvSpPr/>
          <p:nvPr/>
        </p:nvSpPr>
        <p:spPr>
          <a:xfrm rot="16200000" flipH="1">
            <a:off x="7877313" y="1968276"/>
            <a:ext cx="992136" cy="457201"/>
          </a:xfrm>
          <a:custGeom>
            <a:avLst/>
            <a:gdLst>
              <a:gd name="connsiteX0" fmla="*/ 0 w 992136"/>
              <a:gd name="connsiteY0" fmla="*/ 457201 h 457201"/>
              <a:gd name="connsiteX1" fmla="*/ 257639 w 992136"/>
              <a:gd name="connsiteY1" fmla="*/ 457201 h 457201"/>
              <a:gd name="connsiteX2" fmla="*/ 493991 w 992136"/>
              <a:gd name="connsiteY2" fmla="*/ 457201 h 457201"/>
              <a:gd name="connsiteX3" fmla="*/ 992136 w 992136"/>
              <a:gd name="connsiteY3" fmla="*/ 457201 h 457201"/>
              <a:gd name="connsiteX4" fmla="*/ 984053 w 992136"/>
              <a:gd name="connsiteY4" fmla="*/ 0 h 457201"/>
              <a:gd name="connsiteX5" fmla="*/ 742580 w 992136"/>
              <a:gd name="connsiteY5" fmla="*/ 0 h 457201"/>
              <a:gd name="connsiteX6" fmla="*/ 249556 w 992136"/>
              <a:gd name="connsiteY6" fmla="*/ 0 h 457201"/>
              <a:gd name="connsiteX7" fmla="*/ 248589 w 992136"/>
              <a:gd name="connsiteY7"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2136" h="457201">
                <a:moveTo>
                  <a:pt x="0" y="457201"/>
                </a:moveTo>
                <a:lnTo>
                  <a:pt x="257639" y="457201"/>
                </a:lnTo>
                <a:lnTo>
                  <a:pt x="493991" y="457201"/>
                </a:lnTo>
                <a:lnTo>
                  <a:pt x="992136" y="457201"/>
                </a:lnTo>
                <a:lnTo>
                  <a:pt x="984053" y="0"/>
                </a:lnTo>
                <a:lnTo>
                  <a:pt x="742580" y="0"/>
                </a:lnTo>
                <a:lnTo>
                  <a:pt x="249556" y="0"/>
                </a:lnTo>
                <a:lnTo>
                  <a:pt x="248589" y="0"/>
                </a:lnTo>
                <a:close/>
              </a:path>
            </a:pathLst>
          </a:custGeom>
          <a:solidFill>
            <a:srgbClr val="4DB3C7">
              <a:lumMod val="75000"/>
            </a:srgbClr>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B2B2D"/>
              </a:solidFill>
              <a:effectLst/>
              <a:uLnTx/>
              <a:uFillTx/>
              <a:latin typeface="Open Sans Light"/>
              <a:ea typeface="+mn-ea"/>
              <a:cs typeface="+mn-cs"/>
            </a:endParaRPr>
          </a:p>
        </p:txBody>
      </p:sp>
      <p:sp>
        <p:nvSpPr>
          <p:cNvPr id="99" name="Freeform 37"/>
          <p:cNvSpPr/>
          <p:nvPr/>
        </p:nvSpPr>
        <p:spPr>
          <a:xfrm rot="5400000" flipH="1" flipV="1">
            <a:off x="7883144" y="2943243"/>
            <a:ext cx="980479" cy="457203"/>
          </a:xfrm>
          <a:custGeom>
            <a:avLst/>
            <a:gdLst>
              <a:gd name="connsiteX0" fmla="*/ 980479 w 980479"/>
              <a:gd name="connsiteY0" fmla="*/ 2 h 457203"/>
              <a:gd name="connsiteX1" fmla="*/ 970809 w 980479"/>
              <a:gd name="connsiteY1" fmla="*/ 457203 h 457203"/>
              <a:gd name="connsiteX2" fmla="*/ 330526 w 980479"/>
              <a:gd name="connsiteY2" fmla="*/ 457203 h 457203"/>
              <a:gd name="connsiteX3" fmla="*/ 330526 w 980479"/>
              <a:gd name="connsiteY3" fmla="*/ 457202 h 457203"/>
              <a:gd name="connsiteX4" fmla="*/ 0 w 980479"/>
              <a:gd name="connsiteY4" fmla="*/ 457202 h 457203"/>
              <a:gd name="connsiteX5" fmla="*/ 267641 w 980479"/>
              <a:gd name="connsiteY5" fmla="*/ 0 h 457203"/>
              <a:gd name="connsiteX6" fmla="*/ 742581 w 980479"/>
              <a:gd name="connsiteY6" fmla="*/ 0 h 457203"/>
              <a:gd name="connsiteX7" fmla="*/ 742580 w 980479"/>
              <a:gd name="connsiteY7" fmla="*/ 2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0479" h="457203">
                <a:moveTo>
                  <a:pt x="980479" y="2"/>
                </a:moveTo>
                <a:lnTo>
                  <a:pt x="970809" y="457203"/>
                </a:lnTo>
                <a:lnTo>
                  <a:pt x="330526" y="457203"/>
                </a:lnTo>
                <a:lnTo>
                  <a:pt x="330526" y="457202"/>
                </a:lnTo>
                <a:lnTo>
                  <a:pt x="0" y="457202"/>
                </a:lnTo>
                <a:lnTo>
                  <a:pt x="267641" y="0"/>
                </a:lnTo>
                <a:lnTo>
                  <a:pt x="742581" y="0"/>
                </a:lnTo>
                <a:lnTo>
                  <a:pt x="742580" y="2"/>
                </a:lnTo>
                <a:close/>
              </a:path>
            </a:pathLst>
          </a:custGeom>
          <a:solidFill>
            <a:srgbClr val="F49D00">
              <a:lumMod val="75000"/>
            </a:srgbClr>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B2B2D"/>
              </a:solidFill>
              <a:effectLst/>
              <a:uLnTx/>
              <a:uFillTx/>
              <a:latin typeface="Open Sans Light"/>
              <a:ea typeface="+mn-ea"/>
              <a:cs typeface="+mn-cs"/>
            </a:endParaRPr>
          </a:p>
        </p:txBody>
      </p:sp>
      <p:sp>
        <p:nvSpPr>
          <p:cNvPr id="100" name="Freeform 36"/>
          <p:cNvSpPr/>
          <p:nvPr/>
        </p:nvSpPr>
        <p:spPr>
          <a:xfrm rot="5400000" flipH="1" flipV="1">
            <a:off x="7745085" y="3793487"/>
            <a:ext cx="1256600" cy="457202"/>
          </a:xfrm>
          <a:custGeom>
            <a:avLst/>
            <a:gdLst>
              <a:gd name="connsiteX0" fmla="*/ 1256600 w 1256600"/>
              <a:gd name="connsiteY0" fmla="*/ 1 h 457202"/>
              <a:gd name="connsiteX1" fmla="*/ 1001820 w 1256600"/>
              <a:gd name="connsiteY1" fmla="*/ 457202 h 457202"/>
              <a:gd name="connsiteX2" fmla="*/ 392257 w 1256600"/>
              <a:gd name="connsiteY2" fmla="*/ 457202 h 457202"/>
              <a:gd name="connsiteX3" fmla="*/ 392258 w 1256600"/>
              <a:gd name="connsiteY3" fmla="*/ 457201 h 457202"/>
              <a:gd name="connsiteX4" fmla="*/ 0 w 1256600"/>
              <a:gd name="connsiteY4" fmla="*/ 457201 h 457202"/>
              <a:gd name="connsiteX5" fmla="*/ 538153 w 1256600"/>
              <a:gd name="connsiteY5" fmla="*/ 0 h 457202"/>
              <a:gd name="connsiteX6" fmla="*/ 1076333 w 1256600"/>
              <a:gd name="connsiteY6" fmla="*/ 0 h 457202"/>
              <a:gd name="connsiteX7" fmla="*/ 1076332 w 1256600"/>
              <a:gd name="connsiteY7" fmla="*/ 1 h 4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6600" h="457202">
                <a:moveTo>
                  <a:pt x="1256600" y="1"/>
                </a:moveTo>
                <a:lnTo>
                  <a:pt x="1001820" y="457202"/>
                </a:lnTo>
                <a:lnTo>
                  <a:pt x="392257" y="457202"/>
                </a:lnTo>
                <a:lnTo>
                  <a:pt x="392258" y="457201"/>
                </a:lnTo>
                <a:lnTo>
                  <a:pt x="0" y="457201"/>
                </a:lnTo>
                <a:lnTo>
                  <a:pt x="538153" y="0"/>
                </a:lnTo>
                <a:lnTo>
                  <a:pt x="1076333" y="0"/>
                </a:lnTo>
                <a:lnTo>
                  <a:pt x="1076332" y="1"/>
                </a:lnTo>
                <a:close/>
              </a:path>
            </a:pathLst>
          </a:custGeom>
          <a:solidFill>
            <a:srgbClr val="1D6E9B">
              <a:lumMod val="75000"/>
            </a:srgbClr>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B2B2D"/>
              </a:solidFill>
              <a:effectLst/>
              <a:uLnTx/>
              <a:uFillTx/>
              <a:latin typeface="Open Sans Light"/>
              <a:ea typeface="+mn-ea"/>
              <a:cs typeface="+mn-cs"/>
            </a:endParaRPr>
          </a:p>
        </p:txBody>
      </p:sp>
      <p:sp>
        <p:nvSpPr>
          <p:cNvPr id="101" name="Freeform 35"/>
          <p:cNvSpPr/>
          <p:nvPr/>
        </p:nvSpPr>
        <p:spPr>
          <a:xfrm rot="5400000" flipH="1" flipV="1">
            <a:off x="7624274" y="4637138"/>
            <a:ext cx="1498222" cy="457202"/>
          </a:xfrm>
          <a:custGeom>
            <a:avLst/>
            <a:gdLst>
              <a:gd name="connsiteX0" fmla="*/ 1498222 w 1498222"/>
              <a:gd name="connsiteY0" fmla="*/ 1 h 457202"/>
              <a:gd name="connsiteX1" fmla="*/ 988173 w 1498222"/>
              <a:gd name="connsiteY1" fmla="*/ 457202 h 457202"/>
              <a:gd name="connsiteX2" fmla="*/ 564630 w 1498222"/>
              <a:gd name="connsiteY2" fmla="*/ 457202 h 457202"/>
              <a:gd name="connsiteX3" fmla="*/ 564631 w 1498222"/>
              <a:gd name="connsiteY3" fmla="*/ 457201 h 457202"/>
              <a:gd name="connsiteX4" fmla="*/ 0 w 1498222"/>
              <a:gd name="connsiteY4" fmla="*/ 457201 h 457202"/>
              <a:gd name="connsiteX5" fmla="*/ 778184 w 1498222"/>
              <a:gd name="connsiteY5" fmla="*/ 0 h 457202"/>
              <a:gd name="connsiteX6" fmla="*/ 1356718 w 1498222"/>
              <a:gd name="connsiteY6" fmla="*/ 0 h 457202"/>
              <a:gd name="connsiteX7" fmla="*/ 1356716 w 1498222"/>
              <a:gd name="connsiteY7" fmla="*/ 1 h 4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8222" h="457202">
                <a:moveTo>
                  <a:pt x="1498222" y="1"/>
                </a:moveTo>
                <a:lnTo>
                  <a:pt x="988173" y="457202"/>
                </a:lnTo>
                <a:lnTo>
                  <a:pt x="564630" y="457202"/>
                </a:lnTo>
                <a:lnTo>
                  <a:pt x="564631" y="457201"/>
                </a:lnTo>
                <a:lnTo>
                  <a:pt x="0" y="457201"/>
                </a:lnTo>
                <a:lnTo>
                  <a:pt x="778184" y="0"/>
                </a:lnTo>
                <a:lnTo>
                  <a:pt x="1356718" y="0"/>
                </a:lnTo>
                <a:lnTo>
                  <a:pt x="1356716" y="1"/>
                </a:lnTo>
                <a:close/>
              </a:path>
            </a:pathLst>
          </a:custGeom>
          <a:solidFill>
            <a:srgbClr val="CF423F"/>
          </a:solidFill>
          <a:ln w="9525" cap="flat" cmpd="sng" algn="ctr">
            <a:noFill/>
            <a:prstDash val="solid"/>
          </a:ln>
          <a:effectLst/>
        </p:spPr>
        <p:txBody>
          <a:bodyPr lIns="274320" tIns="0" rtlCol="0" anchor="ctr"/>
          <a:lstStyle/>
          <a:p>
            <a:pPr defTabSz="1219170" eaLnBrk="1" fontAlgn="auto" hangingPunct="1">
              <a:spcBef>
                <a:spcPts val="0"/>
              </a:spcBef>
              <a:spcAft>
                <a:spcPts val="0"/>
              </a:spcAft>
            </a:pPr>
            <a:endParaRPr lang="en-US" sz="3200" kern="0">
              <a:solidFill>
                <a:srgbClr val="2B2B2D"/>
              </a:solidFill>
              <a:latin typeface="Open Sans Light"/>
              <a:ea typeface="+mn-ea"/>
            </a:endParaRPr>
          </a:p>
        </p:txBody>
      </p:sp>
      <p:grpSp>
        <p:nvGrpSpPr>
          <p:cNvPr id="118" name="Group 51"/>
          <p:cNvGrpSpPr/>
          <p:nvPr/>
        </p:nvGrpSpPr>
        <p:grpSpPr>
          <a:xfrm>
            <a:off x="9109689" y="2957511"/>
            <a:ext cx="292812" cy="483042"/>
            <a:chOff x="6531329" y="2691707"/>
            <a:chExt cx="444716" cy="733318"/>
          </a:xfrm>
        </p:grpSpPr>
        <p:sp>
          <p:nvSpPr>
            <p:cNvPr id="119" name="Freeform 95"/>
            <p:cNvSpPr>
              <a:spLocks/>
            </p:cNvSpPr>
            <p:nvPr/>
          </p:nvSpPr>
          <p:spPr bwMode="auto">
            <a:xfrm>
              <a:off x="6652002" y="3283678"/>
              <a:ext cx="203371" cy="52742"/>
            </a:xfrm>
            <a:custGeom>
              <a:avLst/>
              <a:gdLst>
                <a:gd name="T0" fmla="*/ 177 w 204"/>
                <a:gd name="T1" fmla="*/ 0 h 53"/>
                <a:gd name="T2" fmla="*/ 26 w 204"/>
                <a:gd name="T3" fmla="*/ 0 h 53"/>
                <a:gd name="T4" fmla="*/ 0 w 204"/>
                <a:gd name="T5" fmla="*/ 26 h 53"/>
                <a:gd name="T6" fmla="*/ 26 w 204"/>
                <a:gd name="T7" fmla="*/ 53 h 53"/>
                <a:gd name="T8" fmla="*/ 177 w 204"/>
                <a:gd name="T9" fmla="*/ 53 h 53"/>
                <a:gd name="T10" fmla="*/ 204 w 204"/>
                <a:gd name="T11" fmla="*/ 26 h 53"/>
                <a:gd name="T12" fmla="*/ 177 w 204"/>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204" h="53">
                  <a:moveTo>
                    <a:pt x="177" y="0"/>
                  </a:moveTo>
                  <a:cubicBezTo>
                    <a:pt x="26" y="0"/>
                    <a:pt x="26" y="0"/>
                    <a:pt x="26" y="0"/>
                  </a:cubicBezTo>
                  <a:cubicBezTo>
                    <a:pt x="12" y="0"/>
                    <a:pt x="0" y="12"/>
                    <a:pt x="0" y="26"/>
                  </a:cubicBezTo>
                  <a:cubicBezTo>
                    <a:pt x="0" y="41"/>
                    <a:pt x="12" y="53"/>
                    <a:pt x="26" y="53"/>
                  </a:cubicBezTo>
                  <a:cubicBezTo>
                    <a:pt x="177" y="53"/>
                    <a:pt x="177" y="53"/>
                    <a:pt x="177" y="53"/>
                  </a:cubicBezTo>
                  <a:cubicBezTo>
                    <a:pt x="192" y="53"/>
                    <a:pt x="204" y="41"/>
                    <a:pt x="204" y="26"/>
                  </a:cubicBezTo>
                  <a:cubicBezTo>
                    <a:pt x="204" y="12"/>
                    <a:pt x="192" y="0"/>
                    <a:pt x="177" y="0"/>
                  </a:cubicBezTo>
                  <a:close/>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Open Sans Light"/>
                <a:ea typeface="+mn-ea"/>
              </a:endParaRPr>
            </a:p>
          </p:txBody>
        </p:sp>
        <p:sp>
          <p:nvSpPr>
            <p:cNvPr id="120" name="Freeform 96"/>
            <p:cNvSpPr>
              <a:spLocks/>
            </p:cNvSpPr>
            <p:nvPr/>
          </p:nvSpPr>
          <p:spPr bwMode="auto">
            <a:xfrm>
              <a:off x="6652002" y="3336419"/>
              <a:ext cx="203371" cy="54007"/>
            </a:xfrm>
            <a:custGeom>
              <a:avLst/>
              <a:gdLst>
                <a:gd name="T0" fmla="*/ 177 w 204"/>
                <a:gd name="T1" fmla="*/ 0 h 54"/>
                <a:gd name="T2" fmla="*/ 26 w 204"/>
                <a:gd name="T3" fmla="*/ 0 h 54"/>
                <a:gd name="T4" fmla="*/ 0 w 204"/>
                <a:gd name="T5" fmla="*/ 27 h 54"/>
                <a:gd name="T6" fmla="*/ 26 w 204"/>
                <a:gd name="T7" fmla="*/ 54 h 54"/>
                <a:gd name="T8" fmla="*/ 177 w 204"/>
                <a:gd name="T9" fmla="*/ 54 h 54"/>
                <a:gd name="T10" fmla="*/ 204 w 204"/>
                <a:gd name="T11" fmla="*/ 27 h 54"/>
                <a:gd name="T12" fmla="*/ 177 w 20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04" h="54">
                  <a:moveTo>
                    <a:pt x="177" y="0"/>
                  </a:moveTo>
                  <a:cubicBezTo>
                    <a:pt x="26" y="0"/>
                    <a:pt x="26" y="0"/>
                    <a:pt x="26" y="0"/>
                  </a:cubicBezTo>
                  <a:cubicBezTo>
                    <a:pt x="12" y="0"/>
                    <a:pt x="0" y="12"/>
                    <a:pt x="0" y="27"/>
                  </a:cubicBezTo>
                  <a:cubicBezTo>
                    <a:pt x="0" y="42"/>
                    <a:pt x="12" y="54"/>
                    <a:pt x="26" y="54"/>
                  </a:cubicBezTo>
                  <a:cubicBezTo>
                    <a:pt x="177" y="54"/>
                    <a:pt x="177" y="54"/>
                    <a:pt x="177" y="54"/>
                  </a:cubicBezTo>
                  <a:cubicBezTo>
                    <a:pt x="192" y="54"/>
                    <a:pt x="204" y="42"/>
                    <a:pt x="204" y="27"/>
                  </a:cubicBezTo>
                  <a:cubicBezTo>
                    <a:pt x="204" y="12"/>
                    <a:pt x="192" y="0"/>
                    <a:pt x="177" y="0"/>
                  </a:cubicBezTo>
                  <a:close/>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Open Sans Light"/>
                <a:ea typeface="+mn-ea"/>
              </a:endParaRPr>
            </a:p>
          </p:txBody>
        </p:sp>
        <p:sp>
          <p:nvSpPr>
            <p:cNvPr id="121" name="Freeform 97"/>
            <p:cNvSpPr>
              <a:spLocks/>
            </p:cNvSpPr>
            <p:nvPr/>
          </p:nvSpPr>
          <p:spPr bwMode="auto">
            <a:xfrm>
              <a:off x="6687866" y="3390427"/>
              <a:ext cx="131643" cy="34598"/>
            </a:xfrm>
            <a:custGeom>
              <a:avLst/>
              <a:gdLst>
                <a:gd name="T0" fmla="*/ 0 w 132"/>
                <a:gd name="T1" fmla="*/ 0 h 35"/>
                <a:gd name="T2" fmla="*/ 66 w 132"/>
                <a:gd name="T3" fmla="*/ 35 h 35"/>
                <a:gd name="T4" fmla="*/ 132 w 132"/>
                <a:gd name="T5" fmla="*/ 0 h 35"/>
              </a:gdLst>
              <a:ahLst/>
              <a:cxnLst>
                <a:cxn ang="0">
                  <a:pos x="T0" y="T1"/>
                </a:cxn>
                <a:cxn ang="0">
                  <a:pos x="T2" y="T3"/>
                </a:cxn>
                <a:cxn ang="0">
                  <a:pos x="T4" y="T5"/>
                </a:cxn>
              </a:cxnLst>
              <a:rect l="0" t="0" r="r" b="b"/>
              <a:pathLst>
                <a:path w="132" h="35">
                  <a:moveTo>
                    <a:pt x="0" y="0"/>
                  </a:moveTo>
                  <a:cubicBezTo>
                    <a:pt x="0" y="19"/>
                    <a:pt x="29" y="35"/>
                    <a:pt x="66" y="35"/>
                  </a:cubicBezTo>
                  <a:cubicBezTo>
                    <a:pt x="102" y="35"/>
                    <a:pt x="132" y="19"/>
                    <a:pt x="132" y="0"/>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Open Sans Light"/>
                <a:ea typeface="+mn-ea"/>
              </a:endParaRPr>
            </a:p>
          </p:txBody>
        </p:sp>
        <p:sp>
          <p:nvSpPr>
            <p:cNvPr id="122" name="Freeform 98"/>
            <p:cNvSpPr>
              <a:spLocks/>
            </p:cNvSpPr>
            <p:nvPr/>
          </p:nvSpPr>
          <p:spPr bwMode="auto">
            <a:xfrm>
              <a:off x="6531329" y="2691707"/>
              <a:ext cx="444716" cy="537964"/>
            </a:xfrm>
            <a:custGeom>
              <a:avLst/>
              <a:gdLst>
                <a:gd name="T0" fmla="*/ 223 w 446"/>
                <a:gd name="T1" fmla="*/ 0 h 540"/>
                <a:gd name="T2" fmla="*/ 0 w 446"/>
                <a:gd name="T3" fmla="*/ 223 h 540"/>
                <a:gd name="T4" fmla="*/ 62 w 446"/>
                <a:gd name="T5" fmla="*/ 379 h 540"/>
                <a:gd name="T6" fmla="*/ 94 w 446"/>
                <a:gd name="T7" fmla="*/ 440 h 540"/>
                <a:gd name="T8" fmla="*/ 94 w 446"/>
                <a:gd name="T9" fmla="*/ 484 h 540"/>
                <a:gd name="T10" fmla="*/ 150 w 446"/>
                <a:gd name="T11" fmla="*/ 540 h 540"/>
                <a:gd name="T12" fmla="*/ 296 w 446"/>
                <a:gd name="T13" fmla="*/ 540 h 540"/>
                <a:gd name="T14" fmla="*/ 352 w 446"/>
                <a:gd name="T15" fmla="*/ 484 h 540"/>
                <a:gd name="T16" fmla="*/ 352 w 446"/>
                <a:gd name="T17" fmla="*/ 440 h 540"/>
                <a:gd name="T18" fmla="*/ 383 w 446"/>
                <a:gd name="T19" fmla="*/ 379 h 540"/>
                <a:gd name="T20" fmla="*/ 446 w 446"/>
                <a:gd name="T21" fmla="*/ 223 h 540"/>
                <a:gd name="T22" fmla="*/ 223 w 44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40">
                  <a:moveTo>
                    <a:pt x="223" y="0"/>
                  </a:moveTo>
                  <a:cubicBezTo>
                    <a:pt x="99" y="0"/>
                    <a:pt x="0" y="100"/>
                    <a:pt x="0" y="223"/>
                  </a:cubicBezTo>
                  <a:cubicBezTo>
                    <a:pt x="0" y="284"/>
                    <a:pt x="22" y="339"/>
                    <a:pt x="62" y="379"/>
                  </a:cubicBezTo>
                  <a:cubicBezTo>
                    <a:pt x="83" y="399"/>
                    <a:pt x="94" y="415"/>
                    <a:pt x="94" y="440"/>
                  </a:cubicBezTo>
                  <a:cubicBezTo>
                    <a:pt x="94" y="466"/>
                    <a:pt x="94" y="484"/>
                    <a:pt x="94" y="484"/>
                  </a:cubicBezTo>
                  <a:cubicBezTo>
                    <a:pt x="94" y="515"/>
                    <a:pt x="119" y="540"/>
                    <a:pt x="150" y="540"/>
                  </a:cubicBezTo>
                  <a:cubicBezTo>
                    <a:pt x="296" y="540"/>
                    <a:pt x="296" y="540"/>
                    <a:pt x="296" y="540"/>
                  </a:cubicBezTo>
                  <a:cubicBezTo>
                    <a:pt x="327" y="540"/>
                    <a:pt x="352" y="515"/>
                    <a:pt x="352" y="484"/>
                  </a:cubicBezTo>
                  <a:cubicBezTo>
                    <a:pt x="352" y="484"/>
                    <a:pt x="352" y="466"/>
                    <a:pt x="352" y="440"/>
                  </a:cubicBezTo>
                  <a:cubicBezTo>
                    <a:pt x="352" y="415"/>
                    <a:pt x="362" y="399"/>
                    <a:pt x="383" y="379"/>
                  </a:cubicBezTo>
                  <a:cubicBezTo>
                    <a:pt x="423" y="339"/>
                    <a:pt x="446" y="284"/>
                    <a:pt x="446" y="223"/>
                  </a:cubicBezTo>
                  <a:cubicBezTo>
                    <a:pt x="446" y="100"/>
                    <a:pt x="347" y="0"/>
                    <a:pt x="223" y="0"/>
                  </a:cubicBezTo>
                  <a:close/>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Open Sans Light"/>
                <a:ea typeface="+mn-ea"/>
              </a:endParaRPr>
            </a:p>
          </p:txBody>
        </p:sp>
        <p:sp>
          <p:nvSpPr>
            <p:cNvPr id="123" name="Freeform 99"/>
            <p:cNvSpPr>
              <a:spLocks/>
            </p:cNvSpPr>
            <p:nvPr/>
          </p:nvSpPr>
          <p:spPr bwMode="auto">
            <a:xfrm>
              <a:off x="6652002" y="3229670"/>
              <a:ext cx="203371" cy="54007"/>
            </a:xfrm>
            <a:custGeom>
              <a:avLst/>
              <a:gdLst>
                <a:gd name="T0" fmla="*/ 177 w 204"/>
                <a:gd name="T1" fmla="*/ 0 h 54"/>
                <a:gd name="T2" fmla="*/ 26 w 204"/>
                <a:gd name="T3" fmla="*/ 0 h 54"/>
                <a:gd name="T4" fmla="*/ 0 w 204"/>
                <a:gd name="T5" fmla="*/ 27 h 54"/>
                <a:gd name="T6" fmla="*/ 26 w 204"/>
                <a:gd name="T7" fmla="*/ 54 h 54"/>
                <a:gd name="T8" fmla="*/ 177 w 204"/>
                <a:gd name="T9" fmla="*/ 54 h 54"/>
                <a:gd name="T10" fmla="*/ 204 w 204"/>
                <a:gd name="T11" fmla="*/ 27 h 54"/>
                <a:gd name="T12" fmla="*/ 177 w 20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04" h="54">
                  <a:moveTo>
                    <a:pt x="177" y="0"/>
                  </a:moveTo>
                  <a:cubicBezTo>
                    <a:pt x="26" y="0"/>
                    <a:pt x="26" y="0"/>
                    <a:pt x="26" y="0"/>
                  </a:cubicBezTo>
                  <a:cubicBezTo>
                    <a:pt x="12" y="0"/>
                    <a:pt x="0" y="12"/>
                    <a:pt x="0" y="27"/>
                  </a:cubicBezTo>
                  <a:cubicBezTo>
                    <a:pt x="0" y="42"/>
                    <a:pt x="12" y="54"/>
                    <a:pt x="26" y="54"/>
                  </a:cubicBezTo>
                  <a:cubicBezTo>
                    <a:pt x="177" y="54"/>
                    <a:pt x="177" y="54"/>
                    <a:pt x="177" y="54"/>
                  </a:cubicBezTo>
                  <a:cubicBezTo>
                    <a:pt x="192" y="54"/>
                    <a:pt x="204" y="42"/>
                    <a:pt x="204" y="27"/>
                  </a:cubicBezTo>
                  <a:cubicBezTo>
                    <a:pt x="204" y="12"/>
                    <a:pt x="192" y="0"/>
                    <a:pt x="177" y="0"/>
                  </a:cubicBezTo>
                  <a:close/>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Open Sans Light"/>
                <a:ea typeface="+mn-ea"/>
              </a:endParaRPr>
            </a:p>
          </p:txBody>
        </p:sp>
      </p:grpSp>
      <p:grpSp>
        <p:nvGrpSpPr>
          <p:cNvPr id="124" name="Group 17"/>
          <p:cNvGrpSpPr>
            <a:grpSpLocks noChangeAspect="1"/>
          </p:cNvGrpSpPr>
          <p:nvPr/>
        </p:nvGrpSpPr>
        <p:grpSpPr bwMode="auto">
          <a:xfrm>
            <a:off x="9039024" y="4890765"/>
            <a:ext cx="430039" cy="439431"/>
            <a:chOff x="3263" y="1117"/>
            <a:chExt cx="229" cy="234"/>
          </a:xfrm>
        </p:grpSpPr>
        <p:sp>
          <p:nvSpPr>
            <p:cNvPr id="125" name="Freeform 18"/>
            <p:cNvSpPr>
              <a:spLocks/>
            </p:cNvSpPr>
            <p:nvPr/>
          </p:nvSpPr>
          <p:spPr bwMode="auto">
            <a:xfrm>
              <a:off x="3263" y="1202"/>
              <a:ext cx="133" cy="46"/>
            </a:xfrm>
            <a:custGeom>
              <a:avLst/>
              <a:gdLst>
                <a:gd name="T0" fmla="*/ 1088 w 1088"/>
                <a:gd name="T1" fmla="*/ 184 h 368"/>
                <a:gd name="T2" fmla="*/ 1088 w 1088"/>
                <a:gd name="T3" fmla="*/ 184 h 368"/>
                <a:gd name="T4" fmla="*/ 544 w 1088"/>
                <a:gd name="T5" fmla="*/ 368 h 368"/>
                <a:gd name="T6" fmla="*/ 0 w 1088"/>
                <a:gd name="T7" fmla="*/ 184 h 368"/>
                <a:gd name="T8" fmla="*/ 544 w 1088"/>
                <a:gd name="T9" fmla="*/ 0 h 368"/>
                <a:gd name="T10" fmla="*/ 1088 w 1088"/>
                <a:gd name="T11" fmla="*/ 184 h 368"/>
                <a:gd name="T12" fmla="*/ 1088 w 1088"/>
                <a:gd name="T13" fmla="*/ 184 h 368"/>
              </a:gdLst>
              <a:ahLst/>
              <a:cxnLst>
                <a:cxn ang="0">
                  <a:pos x="T0" y="T1"/>
                </a:cxn>
                <a:cxn ang="0">
                  <a:pos x="T2" y="T3"/>
                </a:cxn>
                <a:cxn ang="0">
                  <a:pos x="T4" y="T5"/>
                </a:cxn>
                <a:cxn ang="0">
                  <a:pos x="T6" y="T7"/>
                </a:cxn>
                <a:cxn ang="0">
                  <a:pos x="T8" y="T9"/>
                </a:cxn>
                <a:cxn ang="0">
                  <a:pos x="T10" y="T11"/>
                </a:cxn>
                <a:cxn ang="0">
                  <a:pos x="T12" y="T13"/>
                </a:cxn>
              </a:cxnLst>
              <a:rect l="0" t="0" r="r" b="b"/>
              <a:pathLst>
                <a:path w="1088" h="368">
                  <a:moveTo>
                    <a:pt x="1088" y="184"/>
                  </a:moveTo>
                  <a:lnTo>
                    <a:pt x="1088" y="184"/>
                  </a:lnTo>
                  <a:cubicBezTo>
                    <a:pt x="1088" y="286"/>
                    <a:pt x="844" y="368"/>
                    <a:pt x="544" y="368"/>
                  </a:cubicBezTo>
                  <a:cubicBezTo>
                    <a:pt x="243" y="368"/>
                    <a:pt x="0" y="286"/>
                    <a:pt x="0" y="184"/>
                  </a:cubicBezTo>
                  <a:cubicBezTo>
                    <a:pt x="0" y="83"/>
                    <a:pt x="243" y="0"/>
                    <a:pt x="544" y="0"/>
                  </a:cubicBezTo>
                  <a:cubicBezTo>
                    <a:pt x="844" y="0"/>
                    <a:pt x="1088" y="83"/>
                    <a:pt x="1088" y="184"/>
                  </a:cubicBezTo>
                  <a:lnTo>
                    <a:pt x="1088" y="184"/>
                  </a:lnTo>
                  <a:close/>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Open Sans Light"/>
                <a:ea typeface="+mn-ea"/>
              </a:endParaRPr>
            </a:p>
          </p:txBody>
        </p:sp>
        <p:sp>
          <p:nvSpPr>
            <p:cNvPr id="126" name="Freeform 19"/>
            <p:cNvSpPr>
              <a:spLocks/>
            </p:cNvSpPr>
            <p:nvPr/>
          </p:nvSpPr>
          <p:spPr bwMode="auto">
            <a:xfrm>
              <a:off x="3263" y="1225"/>
              <a:ext cx="133" cy="126"/>
            </a:xfrm>
            <a:custGeom>
              <a:avLst/>
              <a:gdLst>
                <a:gd name="T0" fmla="*/ 1088 w 1088"/>
                <a:gd name="T1" fmla="*/ 0 h 1020"/>
                <a:gd name="T2" fmla="*/ 1088 w 1088"/>
                <a:gd name="T3" fmla="*/ 0 h 1020"/>
                <a:gd name="T4" fmla="*/ 1088 w 1088"/>
                <a:gd name="T5" fmla="*/ 836 h 1020"/>
                <a:gd name="T6" fmla="*/ 544 w 1088"/>
                <a:gd name="T7" fmla="*/ 1020 h 1020"/>
                <a:gd name="T8" fmla="*/ 0 w 1088"/>
                <a:gd name="T9" fmla="*/ 836 h 1020"/>
                <a:gd name="T10" fmla="*/ 0 w 1088"/>
                <a:gd name="T11" fmla="*/ 0 h 1020"/>
              </a:gdLst>
              <a:ahLst/>
              <a:cxnLst>
                <a:cxn ang="0">
                  <a:pos x="T0" y="T1"/>
                </a:cxn>
                <a:cxn ang="0">
                  <a:pos x="T2" y="T3"/>
                </a:cxn>
                <a:cxn ang="0">
                  <a:pos x="T4" y="T5"/>
                </a:cxn>
                <a:cxn ang="0">
                  <a:pos x="T6" y="T7"/>
                </a:cxn>
                <a:cxn ang="0">
                  <a:pos x="T8" y="T9"/>
                </a:cxn>
                <a:cxn ang="0">
                  <a:pos x="T10" y="T11"/>
                </a:cxn>
              </a:cxnLst>
              <a:rect l="0" t="0" r="r" b="b"/>
              <a:pathLst>
                <a:path w="1088" h="1020">
                  <a:moveTo>
                    <a:pt x="1088" y="0"/>
                  </a:moveTo>
                  <a:lnTo>
                    <a:pt x="1088" y="0"/>
                  </a:lnTo>
                  <a:lnTo>
                    <a:pt x="1088" y="836"/>
                  </a:lnTo>
                  <a:cubicBezTo>
                    <a:pt x="1088" y="938"/>
                    <a:pt x="844" y="1020"/>
                    <a:pt x="544" y="1020"/>
                  </a:cubicBezTo>
                  <a:cubicBezTo>
                    <a:pt x="243" y="1020"/>
                    <a:pt x="0" y="938"/>
                    <a:pt x="0" y="836"/>
                  </a:cubicBezTo>
                  <a:lnTo>
                    <a:pt x="0" y="0"/>
                  </a:ln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Open Sans Light"/>
                <a:ea typeface="+mn-ea"/>
              </a:endParaRPr>
            </a:p>
          </p:txBody>
        </p:sp>
        <p:sp>
          <p:nvSpPr>
            <p:cNvPr id="127" name="Freeform 20"/>
            <p:cNvSpPr>
              <a:spLocks/>
            </p:cNvSpPr>
            <p:nvPr/>
          </p:nvSpPr>
          <p:spPr bwMode="auto">
            <a:xfrm>
              <a:off x="3263" y="1295"/>
              <a:ext cx="133" cy="23"/>
            </a:xfrm>
            <a:custGeom>
              <a:avLst/>
              <a:gdLst>
                <a:gd name="T0" fmla="*/ 1088 w 1088"/>
                <a:gd name="T1" fmla="*/ 0 h 184"/>
                <a:gd name="T2" fmla="*/ 1088 w 1088"/>
                <a:gd name="T3" fmla="*/ 0 h 184"/>
                <a:gd name="T4" fmla="*/ 544 w 1088"/>
                <a:gd name="T5" fmla="*/ 184 h 184"/>
                <a:gd name="T6" fmla="*/ 0 w 1088"/>
                <a:gd name="T7" fmla="*/ 0 h 184"/>
              </a:gdLst>
              <a:ahLst/>
              <a:cxnLst>
                <a:cxn ang="0">
                  <a:pos x="T0" y="T1"/>
                </a:cxn>
                <a:cxn ang="0">
                  <a:pos x="T2" y="T3"/>
                </a:cxn>
                <a:cxn ang="0">
                  <a:pos x="T4" y="T5"/>
                </a:cxn>
                <a:cxn ang="0">
                  <a:pos x="T6" y="T7"/>
                </a:cxn>
              </a:cxnLst>
              <a:rect l="0" t="0" r="r" b="b"/>
              <a:pathLst>
                <a:path w="1088" h="184">
                  <a:moveTo>
                    <a:pt x="1088" y="0"/>
                  </a:moveTo>
                  <a:lnTo>
                    <a:pt x="1088" y="0"/>
                  </a:lnTo>
                  <a:cubicBezTo>
                    <a:pt x="1088" y="102"/>
                    <a:pt x="844" y="184"/>
                    <a:pt x="544" y="184"/>
                  </a:cubicBezTo>
                  <a:cubicBezTo>
                    <a:pt x="243" y="184"/>
                    <a:pt x="0" y="102"/>
                    <a:pt x="0" y="0"/>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Open Sans Light"/>
                <a:ea typeface="+mn-ea"/>
              </a:endParaRPr>
            </a:p>
          </p:txBody>
        </p:sp>
        <p:sp>
          <p:nvSpPr>
            <p:cNvPr id="128" name="Freeform 21"/>
            <p:cNvSpPr>
              <a:spLocks/>
            </p:cNvSpPr>
            <p:nvPr/>
          </p:nvSpPr>
          <p:spPr bwMode="auto">
            <a:xfrm>
              <a:off x="3263" y="1261"/>
              <a:ext cx="133" cy="23"/>
            </a:xfrm>
            <a:custGeom>
              <a:avLst/>
              <a:gdLst>
                <a:gd name="T0" fmla="*/ 1088 w 1088"/>
                <a:gd name="T1" fmla="*/ 0 h 184"/>
                <a:gd name="T2" fmla="*/ 1088 w 1088"/>
                <a:gd name="T3" fmla="*/ 0 h 184"/>
                <a:gd name="T4" fmla="*/ 544 w 1088"/>
                <a:gd name="T5" fmla="*/ 184 h 184"/>
                <a:gd name="T6" fmla="*/ 0 w 1088"/>
                <a:gd name="T7" fmla="*/ 0 h 184"/>
              </a:gdLst>
              <a:ahLst/>
              <a:cxnLst>
                <a:cxn ang="0">
                  <a:pos x="T0" y="T1"/>
                </a:cxn>
                <a:cxn ang="0">
                  <a:pos x="T2" y="T3"/>
                </a:cxn>
                <a:cxn ang="0">
                  <a:pos x="T4" y="T5"/>
                </a:cxn>
                <a:cxn ang="0">
                  <a:pos x="T6" y="T7"/>
                </a:cxn>
              </a:cxnLst>
              <a:rect l="0" t="0" r="r" b="b"/>
              <a:pathLst>
                <a:path w="1088" h="184">
                  <a:moveTo>
                    <a:pt x="1088" y="0"/>
                  </a:moveTo>
                  <a:lnTo>
                    <a:pt x="1088" y="0"/>
                  </a:lnTo>
                  <a:cubicBezTo>
                    <a:pt x="1088" y="102"/>
                    <a:pt x="844" y="184"/>
                    <a:pt x="544" y="184"/>
                  </a:cubicBezTo>
                  <a:cubicBezTo>
                    <a:pt x="243" y="184"/>
                    <a:pt x="0" y="102"/>
                    <a:pt x="0" y="0"/>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Open Sans Light"/>
                <a:ea typeface="+mn-ea"/>
              </a:endParaRPr>
            </a:p>
          </p:txBody>
        </p:sp>
        <p:sp>
          <p:nvSpPr>
            <p:cNvPr id="129" name="Freeform 22"/>
            <p:cNvSpPr>
              <a:spLocks/>
            </p:cNvSpPr>
            <p:nvPr/>
          </p:nvSpPr>
          <p:spPr bwMode="auto">
            <a:xfrm>
              <a:off x="3359" y="1117"/>
              <a:ext cx="133" cy="46"/>
            </a:xfrm>
            <a:custGeom>
              <a:avLst/>
              <a:gdLst>
                <a:gd name="T0" fmla="*/ 1088 w 1088"/>
                <a:gd name="T1" fmla="*/ 184 h 368"/>
                <a:gd name="T2" fmla="*/ 1088 w 1088"/>
                <a:gd name="T3" fmla="*/ 184 h 368"/>
                <a:gd name="T4" fmla="*/ 544 w 1088"/>
                <a:gd name="T5" fmla="*/ 368 h 368"/>
                <a:gd name="T6" fmla="*/ 0 w 1088"/>
                <a:gd name="T7" fmla="*/ 184 h 368"/>
                <a:gd name="T8" fmla="*/ 544 w 1088"/>
                <a:gd name="T9" fmla="*/ 0 h 368"/>
                <a:gd name="T10" fmla="*/ 1088 w 1088"/>
                <a:gd name="T11" fmla="*/ 184 h 368"/>
                <a:gd name="T12" fmla="*/ 1088 w 1088"/>
                <a:gd name="T13" fmla="*/ 184 h 368"/>
              </a:gdLst>
              <a:ahLst/>
              <a:cxnLst>
                <a:cxn ang="0">
                  <a:pos x="T0" y="T1"/>
                </a:cxn>
                <a:cxn ang="0">
                  <a:pos x="T2" y="T3"/>
                </a:cxn>
                <a:cxn ang="0">
                  <a:pos x="T4" y="T5"/>
                </a:cxn>
                <a:cxn ang="0">
                  <a:pos x="T6" y="T7"/>
                </a:cxn>
                <a:cxn ang="0">
                  <a:pos x="T8" y="T9"/>
                </a:cxn>
                <a:cxn ang="0">
                  <a:pos x="T10" y="T11"/>
                </a:cxn>
                <a:cxn ang="0">
                  <a:pos x="T12" y="T13"/>
                </a:cxn>
              </a:cxnLst>
              <a:rect l="0" t="0" r="r" b="b"/>
              <a:pathLst>
                <a:path w="1088" h="368">
                  <a:moveTo>
                    <a:pt x="1088" y="184"/>
                  </a:moveTo>
                  <a:lnTo>
                    <a:pt x="1088" y="184"/>
                  </a:lnTo>
                  <a:cubicBezTo>
                    <a:pt x="1088" y="285"/>
                    <a:pt x="845" y="368"/>
                    <a:pt x="544" y="368"/>
                  </a:cubicBezTo>
                  <a:cubicBezTo>
                    <a:pt x="244" y="368"/>
                    <a:pt x="0" y="285"/>
                    <a:pt x="0" y="184"/>
                  </a:cubicBezTo>
                  <a:cubicBezTo>
                    <a:pt x="0" y="82"/>
                    <a:pt x="244" y="0"/>
                    <a:pt x="544" y="0"/>
                  </a:cubicBezTo>
                  <a:cubicBezTo>
                    <a:pt x="845" y="0"/>
                    <a:pt x="1088" y="82"/>
                    <a:pt x="1088" y="184"/>
                  </a:cubicBezTo>
                  <a:lnTo>
                    <a:pt x="1088" y="184"/>
                  </a:lnTo>
                  <a:close/>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Open Sans Light"/>
                <a:ea typeface="+mn-ea"/>
              </a:endParaRPr>
            </a:p>
          </p:txBody>
        </p:sp>
        <p:sp>
          <p:nvSpPr>
            <p:cNvPr id="130" name="Freeform 23"/>
            <p:cNvSpPr>
              <a:spLocks/>
            </p:cNvSpPr>
            <p:nvPr/>
          </p:nvSpPr>
          <p:spPr bwMode="auto">
            <a:xfrm>
              <a:off x="3359" y="1140"/>
              <a:ext cx="0" cy="64"/>
            </a:xfrm>
            <a:custGeom>
              <a:avLst/>
              <a:gdLst>
                <a:gd name="T0" fmla="*/ 519 h 519"/>
                <a:gd name="T1" fmla="*/ 519 h 519"/>
                <a:gd name="T2" fmla="*/ 0 h 519"/>
              </a:gdLst>
              <a:ahLst/>
              <a:cxnLst>
                <a:cxn ang="0">
                  <a:pos x="0" y="T0"/>
                </a:cxn>
                <a:cxn ang="0">
                  <a:pos x="0" y="T1"/>
                </a:cxn>
                <a:cxn ang="0">
                  <a:pos x="0" y="T2"/>
                </a:cxn>
              </a:cxnLst>
              <a:rect l="0" t="0" r="r" b="b"/>
              <a:pathLst>
                <a:path h="519">
                  <a:moveTo>
                    <a:pt x="0" y="519"/>
                  </a:moveTo>
                  <a:lnTo>
                    <a:pt x="0" y="519"/>
                  </a:lnTo>
                  <a:lnTo>
                    <a:pt x="0" y="0"/>
                  </a:ln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Open Sans Light"/>
                <a:ea typeface="+mn-ea"/>
              </a:endParaRPr>
            </a:p>
          </p:txBody>
        </p:sp>
        <p:sp>
          <p:nvSpPr>
            <p:cNvPr id="131" name="Freeform 24"/>
            <p:cNvSpPr>
              <a:spLocks/>
            </p:cNvSpPr>
            <p:nvPr/>
          </p:nvSpPr>
          <p:spPr bwMode="auto">
            <a:xfrm>
              <a:off x="3396" y="1140"/>
              <a:ext cx="96" cy="166"/>
            </a:xfrm>
            <a:custGeom>
              <a:avLst/>
              <a:gdLst>
                <a:gd name="T0" fmla="*/ 780 w 780"/>
                <a:gd name="T1" fmla="*/ 0 h 1340"/>
                <a:gd name="T2" fmla="*/ 780 w 780"/>
                <a:gd name="T3" fmla="*/ 0 h 1340"/>
                <a:gd name="T4" fmla="*/ 780 w 780"/>
                <a:gd name="T5" fmla="*/ 1156 h 1340"/>
                <a:gd name="T6" fmla="*/ 236 w 780"/>
                <a:gd name="T7" fmla="*/ 1340 h 1340"/>
                <a:gd name="T8" fmla="*/ 0 w 780"/>
                <a:gd name="T9" fmla="*/ 1322 h 1340"/>
              </a:gdLst>
              <a:ahLst/>
              <a:cxnLst>
                <a:cxn ang="0">
                  <a:pos x="T0" y="T1"/>
                </a:cxn>
                <a:cxn ang="0">
                  <a:pos x="T2" y="T3"/>
                </a:cxn>
                <a:cxn ang="0">
                  <a:pos x="T4" y="T5"/>
                </a:cxn>
                <a:cxn ang="0">
                  <a:pos x="T6" y="T7"/>
                </a:cxn>
                <a:cxn ang="0">
                  <a:pos x="T8" y="T9"/>
                </a:cxn>
              </a:cxnLst>
              <a:rect l="0" t="0" r="r" b="b"/>
              <a:pathLst>
                <a:path w="780" h="1340">
                  <a:moveTo>
                    <a:pt x="780" y="0"/>
                  </a:moveTo>
                  <a:lnTo>
                    <a:pt x="780" y="0"/>
                  </a:lnTo>
                  <a:lnTo>
                    <a:pt x="780" y="1156"/>
                  </a:lnTo>
                  <a:cubicBezTo>
                    <a:pt x="780" y="1258"/>
                    <a:pt x="537" y="1340"/>
                    <a:pt x="236" y="1340"/>
                  </a:cubicBezTo>
                  <a:cubicBezTo>
                    <a:pt x="152" y="1340"/>
                    <a:pt x="71" y="1334"/>
                    <a:pt x="0" y="1322"/>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Open Sans Light"/>
                <a:ea typeface="+mn-ea"/>
              </a:endParaRPr>
            </a:p>
          </p:txBody>
        </p:sp>
        <p:sp>
          <p:nvSpPr>
            <p:cNvPr id="132" name="Freeform 25"/>
            <p:cNvSpPr>
              <a:spLocks/>
            </p:cNvSpPr>
            <p:nvPr/>
          </p:nvSpPr>
          <p:spPr bwMode="auto">
            <a:xfrm>
              <a:off x="3396" y="1250"/>
              <a:ext cx="96" cy="22"/>
            </a:xfrm>
            <a:custGeom>
              <a:avLst/>
              <a:gdLst>
                <a:gd name="T0" fmla="*/ 780 w 780"/>
                <a:gd name="T1" fmla="*/ 0 h 184"/>
                <a:gd name="T2" fmla="*/ 780 w 780"/>
                <a:gd name="T3" fmla="*/ 0 h 184"/>
                <a:gd name="T4" fmla="*/ 236 w 780"/>
                <a:gd name="T5" fmla="*/ 184 h 184"/>
                <a:gd name="T6" fmla="*/ 0 w 780"/>
                <a:gd name="T7" fmla="*/ 166 h 184"/>
              </a:gdLst>
              <a:ahLst/>
              <a:cxnLst>
                <a:cxn ang="0">
                  <a:pos x="T0" y="T1"/>
                </a:cxn>
                <a:cxn ang="0">
                  <a:pos x="T2" y="T3"/>
                </a:cxn>
                <a:cxn ang="0">
                  <a:pos x="T4" y="T5"/>
                </a:cxn>
                <a:cxn ang="0">
                  <a:pos x="T6" y="T7"/>
                </a:cxn>
              </a:cxnLst>
              <a:rect l="0" t="0" r="r" b="b"/>
              <a:pathLst>
                <a:path w="780" h="184">
                  <a:moveTo>
                    <a:pt x="780" y="0"/>
                  </a:moveTo>
                  <a:lnTo>
                    <a:pt x="780" y="0"/>
                  </a:lnTo>
                  <a:cubicBezTo>
                    <a:pt x="780" y="102"/>
                    <a:pt x="537" y="184"/>
                    <a:pt x="236" y="184"/>
                  </a:cubicBezTo>
                  <a:cubicBezTo>
                    <a:pt x="152" y="184"/>
                    <a:pt x="71" y="178"/>
                    <a:pt x="0" y="166"/>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Open Sans Light"/>
                <a:ea typeface="+mn-ea"/>
              </a:endParaRPr>
            </a:p>
          </p:txBody>
        </p:sp>
        <p:sp>
          <p:nvSpPr>
            <p:cNvPr id="133" name="Freeform 26"/>
            <p:cNvSpPr>
              <a:spLocks/>
            </p:cNvSpPr>
            <p:nvPr/>
          </p:nvSpPr>
          <p:spPr bwMode="auto">
            <a:xfrm>
              <a:off x="3396" y="1214"/>
              <a:ext cx="96" cy="23"/>
            </a:xfrm>
            <a:custGeom>
              <a:avLst/>
              <a:gdLst>
                <a:gd name="T0" fmla="*/ 780 w 780"/>
                <a:gd name="T1" fmla="*/ 0 h 184"/>
                <a:gd name="T2" fmla="*/ 780 w 780"/>
                <a:gd name="T3" fmla="*/ 0 h 184"/>
                <a:gd name="T4" fmla="*/ 236 w 780"/>
                <a:gd name="T5" fmla="*/ 184 h 184"/>
                <a:gd name="T6" fmla="*/ 0 w 780"/>
                <a:gd name="T7" fmla="*/ 166 h 184"/>
              </a:gdLst>
              <a:ahLst/>
              <a:cxnLst>
                <a:cxn ang="0">
                  <a:pos x="T0" y="T1"/>
                </a:cxn>
                <a:cxn ang="0">
                  <a:pos x="T2" y="T3"/>
                </a:cxn>
                <a:cxn ang="0">
                  <a:pos x="T4" y="T5"/>
                </a:cxn>
                <a:cxn ang="0">
                  <a:pos x="T6" y="T7"/>
                </a:cxn>
              </a:cxnLst>
              <a:rect l="0" t="0" r="r" b="b"/>
              <a:pathLst>
                <a:path w="780" h="184">
                  <a:moveTo>
                    <a:pt x="780" y="0"/>
                  </a:moveTo>
                  <a:lnTo>
                    <a:pt x="780" y="0"/>
                  </a:lnTo>
                  <a:cubicBezTo>
                    <a:pt x="780" y="102"/>
                    <a:pt x="537" y="184"/>
                    <a:pt x="236" y="184"/>
                  </a:cubicBezTo>
                  <a:cubicBezTo>
                    <a:pt x="152" y="184"/>
                    <a:pt x="71" y="178"/>
                    <a:pt x="0" y="166"/>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Open Sans Light"/>
                <a:ea typeface="+mn-ea"/>
              </a:endParaRPr>
            </a:p>
          </p:txBody>
        </p:sp>
        <p:sp>
          <p:nvSpPr>
            <p:cNvPr id="134" name="Freeform 27"/>
            <p:cNvSpPr>
              <a:spLocks/>
            </p:cNvSpPr>
            <p:nvPr/>
          </p:nvSpPr>
          <p:spPr bwMode="auto">
            <a:xfrm>
              <a:off x="3359" y="1179"/>
              <a:ext cx="133" cy="23"/>
            </a:xfrm>
            <a:custGeom>
              <a:avLst/>
              <a:gdLst>
                <a:gd name="T0" fmla="*/ 1088 w 1088"/>
                <a:gd name="T1" fmla="*/ 0 h 184"/>
                <a:gd name="T2" fmla="*/ 1088 w 1088"/>
                <a:gd name="T3" fmla="*/ 0 h 184"/>
                <a:gd name="T4" fmla="*/ 544 w 1088"/>
                <a:gd name="T5" fmla="*/ 184 h 184"/>
                <a:gd name="T6" fmla="*/ 0 w 1088"/>
                <a:gd name="T7" fmla="*/ 0 h 184"/>
              </a:gdLst>
              <a:ahLst/>
              <a:cxnLst>
                <a:cxn ang="0">
                  <a:pos x="T0" y="T1"/>
                </a:cxn>
                <a:cxn ang="0">
                  <a:pos x="T2" y="T3"/>
                </a:cxn>
                <a:cxn ang="0">
                  <a:pos x="T4" y="T5"/>
                </a:cxn>
                <a:cxn ang="0">
                  <a:pos x="T6" y="T7"/>
                </a:cxn>
              </a:cxnLst>
              <a:rect l="0" t="0" r="r" b="b"/>
              <a:pathLst>
                <a:path w="1088" h="184">
                  <a:moveTo>
                    <a:pt x="1088" y="0"/>
                  </a:moveTo>
                  <a:lnTo>
                    <a:pt x="1088" y="0"/>
                  </a:lnTo>
                  <a:cubicBezTo>
                    <a:pt x="1088" y="102"/>
                    <a:pt x="845" y="184"/>
                    <a:pt x="544" y="184"/>
                  </a:cubicBezTo>
                  <a:cubicBezTo>
                    <a:pt x="244" y="184"/>
                    <a:pt x="0" y="102"/>
                    <a:pt x="0" y="0"/>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Open Sans Light"/>
                <a:ea typeface="+mn-ea"/>
              </a:endParaRPr>
            </a:p>
          </p:txBody>
        </p:sp>
      </p:grpSp>
      <p:sp>
        <p:nvSpPr>
          <p:cNvPr id="152" name="Rectangle 99"/>
          <p:cNvSpPr/>
          <p:nvPr/>
        </p:nvSpPr>
        <p:spPr>
          <a:xfrm>
            <a:off x="3509583" y="2070047"/>
            <a:ext cx="4314836" cy="523220"/>
          </a:xfrm>
          <a:prstGeom prst="rect">
            <a:avLst/>
          </a:prstGeom>
        </p:spPr>
        <p:txBody>
          <a:bodyPr wrap="square" lIns="0" rIns="0">
            <a:spAutoFit/>
          </a:bodyPr>
          <a:lstStyle/>
          <a:p>
            <a:pPr lvl="1" algn="ctr"/>
            <a:r>
              <a:rPr lang="it-IT" sz="1400" dirty="0">
                <a:solidFill>
                  <a:schemeClr val="bg1"/>
                </a:solidFill>
                <a:latin typeface="+mn-lt"/>
              </a:rPr>
              <a:t>Migliorare la qualità dei servizi attualmente offerti dal Trasporto Pubblico Locale (TPL)</a:t>
            </a:r>
          </a:p>
        </p:txBody>
      </p:sp>
      <p:sp>
        <p:nvSpPr>
          <p:cNvPr id="153" name="Rectangle 100"/>
          <p:cNvSpPr/>
          <p:nvPr/>
        </p:nvSpPr>
        <p:spPr>
          <a:xfrm>
            <a:off x="3217575" y="2784298"/>
            <a:ext cx="4855197" cy="523220"/>
          </a:xfrm>
          <a:prstGeom prst="rect">
            <a:avLst/>
          </a:prstGeom>
        </p:spPr>
        <p:txBody>
          <a:bodyPr wrap="square" lIns="0" rIns="0">
            <a:spAutoFit/>
          </a:bodyPr>
          <a:lstStyle/>
          <a:p>
            <a:pPr lvl="1" algn="ctr"/>
            <a:r>
              <a:rPr lang="en-US" sz="1400" dirty="0">
                <a:solidFill>
                  <a:schemeClr val="bg1"/>
                </a:solidFill>
                <a:latin typeface="+mn-lt"/>
                <a:ea typeface="+mn-ea"/>
              </a:rPr>
              <a:t> </a:t>
            </a:r>
            <a:r>
              <a:rPr lang="it-IT" sz="1400" dirty="0">
                <a:solidFill>
                  <a:schemeClr val="bg1"/>
                </a:solidFill>
                <a:latin typeface="+mn-lt"/>
              </a:rPr>
              <a:t>Rendere disponibili nuovi servizi utili ai clienti analizzando i dati forniti da ogni componente del sistema ITS</a:t>
            </a:r>
          </a:p>
        </p:txBody>
      </p:sp>
      <p:sp>
        <p:nvSpPr>
          <p:cNvPr id="154" name="Rectangle 101"/>
          <p:cNvSpPr/>
          <p:nvPr/>
        </p:nvSpPr>
        <p:spPr>
          <a:xfrm>
            <a:off x="3505607" y="3575805"/>
            <a:ext cx="4417504" cy="307777"/>
          </a:xfrm>
          <a:prstGeom prst="rect">
            <a:avLst/>
          </a:prstGeom>
        </p:spPr>
        <p:txBody>
          <a:bodyPr wrap="square" lIns="0" rIns="0">
            <a:spAutoFit/>
          </a:bodyPr>
          <a:lstStyle/>
          <a:p>
            <a:pPr lvl="1" algn="ctr"/>
            <a:r>
              <a:rPr lang="it-IT" sz="1400" dirty="0">
                <a:solidFill>
                  <a:schemeClr val="bg1"/>
                </a:solidFill>
                <a:latin typeface="+mn-lt"/>
              </a:rPr>
              <a:t>Migliorare la sicurezza  del mezzo e dei cittadini</a:t>
            </a:r>
          </a:p>
        </p:txBody>
      </p:sp>
      <p:sp>
        <p:nvSpPr>
          <p:cNvPr id="155" name="Rectangle 102"/>
          <p:cNvSpPr/>
          <p:nvPr/>
        </p:nvSpPr>
        <p:spPr>
          <a:xfrm>
            <a:off x="3727275" y="4248429"/>
            <a:ext cx="4314835" cy="460191"/>
          </a:xfrm>
          <a:prstGeom prst="rect">
            <a:avLst/>
          </a:prstGeom>
        </p:spPr>
        <p:txBody>
          <a:bodyPr wrap="square" lIns="0" rIns="0">
            <a:spAutoFit/>
          </a:bodyPr>
          <a:lstStyle/>
          <a:p>
            <a:pPr algn="ctr" defTabSz="1219170" eaLnBrk="1" fontAlgn="auto" hangingPunct="1">
              <a:lnSpc>
                <a:spcPct val="85000"/>
              </a:lnSpc>
              <a:spcBef>
                <a:spcPts val="0"/>
              </a:spcBef>
              <a:spcAft>
                <a:spcPts val="0"/>
              </a:spcAft>
            </a:pPr>
            <a:r>
              <a:rPr lang="it-IT" sz="1400" dirty="0">
                <a:solidFill>
                  <a:schemeClr val="bg1"/>
                </a:solidFill>
                <a:latin typeface="+mn-lt"/>
              </a:rPr>
              <a:t>Pianificare, programmare e ottimizzare al meglio l’utilizzo delle risorse disponibili</a:t>
            </a:r>
            <a:endParaRPr lang="en-US" sz="1400" dirty="0">
              <a:solidFill>
                <a:schemeClr val="bg1"/>
              </a:solidFill>
              <a:latin typeface="+mn-lt"/>
              <a:ea typeface="+mn-ea"/>
            </a:endParaRPr>
          </a:p>
        </p:txBody>
      </p:sp>
      <p:sp>
        <p:nvSpPr>
          <p:cNvPr id="156" name="Freeform 86"/>
          <p:cNvSpPr>
            <a:spLocks noEditPoints="1"/>
          </p:cNvSpPr>
          <p:nvPr/>
        </p:nvSpPr>
        <p:spPr bwMode="auto">
          <a:xfrm>
            <a:off x="2647156" y="2060848"/>
            <a:ext cx="445957" cy="494671"/>
          </a:xfrm>
          <a:custGeom>
            <a:avLst/>
            <a:gdLst>
              <a:gd name="T0" fmla="*/ 208 w 575"/>
              <a:gd name="T1" fmla="*/ 639 h 639"/>
              <a:gd name="T2" fmla="*/ 201 w 575"/>
              <a:gd name="T3" fmla="*/ 373 h 639"/>
              <a:gd name="T4" fmla="*/ 369 w 575"/>
              <a:gd name="T5" fmla="*/ 366 h 639"/>
              <a:gd name="T6" fmla="*/ 376 w 575"/>
              <a:gd name="T7" fmla="*/ 632 h 639"/>
              <a:gd name="T8" fmla="*/ 215 w 575"/>
              <a:gd name="T9" fmla="*/ 625 h 639"/>
              <a:gd name="T10" fmla="*/ 362 w 575"/>
              <a:gd name="T11" fmla="*/ 380 h 639"/>
              <a:gd name="T12" fmla="*/ 215 w 575"/>
              <a:gd name="T13" fmla="*/ 625 h 639"/>
              <a:gd name="T14" fmla="*/ 10 w 575"/>
              <a:gd name="T15" fmla="*/ 639 h 639"/>
              <a:gd name="T16" fmla="*/ 3 w 575"/>
              <a:gd name="T17" fmla="*/ 503 h 639"/>
              <a:gd name="T18" fmla="*/ 170 w 575"/>
              <a:gd name="T19" fmla="*/ 496 h 639"/>
              <a:gd name="T20" fmla="*/ 177 w 575"/>
              <a:gd name="T21" fmla="*/ 632 h 639"/>
              <a:gd name="T22" fmla="*/ 17 w 575"/>
              <a:gd name="T23" fmla="*/ 625 h 639"/>
              <a:gd name="T24" fmla="*/ 163 w 575"/>
              <a:gd name="T25" fmla="*/ 510 h 639"/>
              <a:gd name="T26" fmla="*/ 17 w 575"/>
              <a:gd name="T27" fmla="*/ 625 h 639"/>
              <a:gd name="T28" fmla="*/ 5 w 575"/>
              <a:gd name="T29" fmla="*/ 411 h 639"/>
              <a:gd name="T30" fmla="*/ 292 w 575"/>
              <a:gd name="T31" fmla="*/ 47 h 639"/>
              <a:gd name="T32" fmla="*/ 256 w 575"/>
              <a:gd name="T33" fmla="*/ 4 h 639"/>
              <a:gd name="T34" fmla="*/ 417 w 575"/>
              <a:gd name="T35" fmla="*/ 0 h 639"/>
              <a:gd name="T36" fmla="*/ 424 w 575"/>
              <a:gd name="T37" fmla="*/ 163 h 639"/>
              <a:gd name="T38" fmla="*/ 412 w 575"/>
              <a:gd name="T39" fmla="*/ 168 h 639"/>
              <a:gd name="T40" fmla="*/ 31 w 575"/>
              <a:gd name="T41" fmla="*/ 414 h 639"/>
              <a:gd name="T42" fmla="*/ 279 w 575"/>
              <a:gd name="T43" fmla="*/ 14 h 639"/>
              <a:gd name="T44" fmla="*/ 307 w 575"/>
              <a:gd name="T45" fmla="*/ 51 h 639"/>
              <a:gd name="T46" fmla="*/ 16 w 575"/>
              <a:gd name="T47" fmla="*/ 402 h 639"/>
              <a:gd name="T48" fmla="*/ 22 w 575"/>
              <a:gd name="T49" fmla="*/ 403 h 639"/>
              <a:gd name="T50" fmla="*/ 383 w 575"/>
              <a:gd name="T51" fmla="*/ 118 h 639"/>
              <a:gd name="T52" fmla="*/ 410 w 575"/>
              <a:gd name="T53" fmla="*/ 14 h 639"/>
              <a:gd name="T54" fmla="*/ 568 w 575"/>
              <a:gd name="T55" fmla="*/ 639 h 639"/>
              <a:gd name="T56" fmla="*/ 400 w 575"/>
              <a:gd name="T57" fmla="*/ 632 h 639"/>
              <a:gd name="T58" fmla="*/ 407 w 575"/>
              <a:gd name="T59" fmla="*/ 238 h 639"/>
              <a:gd name="T60" fmla="*/ 575 w 575"/>
              <a:gd name="T61" fmla="*/ 245 h 639"/>
              <a:gd name="T62" fmla="*/ 568 w 575"/>
              <a:gd name="T63" fmla="*/ 639 h 639"/>
              <a:gd name="T64" fmla="*/ 561 w 575"/>
              <a:gd name="T65" fmla="*/ 625 h 639"/>
              <a:gd name="T66" fmla="*/ 414 w 575"/>
              <a:gd name="T67" fmla="*/ 252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5" h="639">
                <a:moveTo>
                  <a:pt x="369" y="639"/>
                </a:moveTo>
                <a:cubicBezTo>
                  <a:pt x="208" y="639"/>
                  <a:pt x="208" y="639"/>
                  <a:pt x="208" y="639"/>
                </a:cubicBezTo>
                <a:cubicBezTo>
                  <a:pt x="205" y="639"/>
                  <a:pt x="201" y="636"/>
                  <a:pt x="201" y="632"/>
                </a:cubicBezTo>
                <a:cubicBezTo>
                  <a:pt x="201" y="373"/>
                  <a:pt x="201" y="373"/>
                  <a:pt x="201" y="373"/>
                </a:cubicBezTo>
                <a:cubicBezTo>
                  <a:pt x="201" y="369"/>
                  <a:pt x="205" y="366"/>
                  <a:pt x="208" y="366"/>
                </a:cubicBezTo>
                <a:cubicBezTo>
                  <a:pt x="369" y="366"/>
                  <a:pt x="369" y="366"/>
                  <a:pt x="369" y="366"/>
                </a:cubicBezTo>
                <a:cubicBezTo>
                  <a:pt x="373" y="366"/>
                  <a:pt x="376" y="369"/>
                  <a:pt x="376" y="373"/>
                </a:cubicBezTo>
                <a:cubicBezTo>
                  <a:pt x="376" y="632"/>
                  <a:pt x="376" y="632"/>
                  <a:pt x="376" y="632"/>
                </a:cubicBezTo>
                <a:cubicBezTo>
                  <a:pt x="376" y="636"/>
                  <a:pt x="373" y="639"/>
                  <a:pt x="369" y="639"/>
                </a:cubicBezTo>
                <a:close/>
                <a:moveTo>
                  <a:pt x="215" y="625"/>
                </a:moveTo>
                <a:cubicBezTo>
                  <a:pt x="362" y="625"/>
                  <a:pt x="362" y="625"/>
                  <a:pt x="362" y="625"/>
                </a:cubicBezTo>
                <a:cubicBezTo>
                  <a:pt x="362" y="380"/>
                  <a:pt x="362" y="380"/>
                  <a:pt x="362" y="380"/>
                </a:cubicBezTo>
                <a:cubicBezTo>
                  <a:pt x="215" y="380"/>
                  <a:pt x="215" y="380"/>
                  <a:pt x="215" y="380"/>
                </a:cubicBezTo>
                <a:lnTo>
                  <a:pt x="215" y="625"/>
                </a:lnTo>
                <a:close/>
                <a:moveTo>
                  <a:pt x="170" y="639"/>
                </a:moveTo>
                <a:cubicBezTo>
                  <a:pt x="10" y="639"/>
                  <a:pt x="10" y="639"/>
                  <a:pt x="10" y="639"/>
                </a:cubicBezTo>
                <a:cubicBezTo>
                  <a:pt x="6" y="639"/>
                  <a:pt x="3" y="636"/>
                  <a:pt x="3" y="632"/>
                </a:cubicBezTo>
                <a:cubicBezTo>
                  <a:pt x="3" y="503"/>
                  <a:pt x="3" y="503"/>
                  <a:pt x="3" y="503"/>
                </a:cubicBezTo>
                <a:cubicBezTo>
                  <a:pt x="3" y="499"/>
                  <a:pt x="6" y="496"/>
                  <a:pt x="10" y="496"/>
                </a:cubicBezTo>
                <a:cubicBezTo>
                  <a:pt x="170" y="496"/>
                  <a:pt x="170" y="496"/>
                  <a:pt x="170" y="496"/>
                </a:cubicBezTo>
                <a:cubicBezTo>
                  <a:pt x="174" y="496"/>
                  <a:pt x="177" y="499"/>
                  <a:pt x="177" y="503"/>
                </a:cubicBezTo>
                <a:cubicBezTo>
                  <a:pt x="177" y="632"/>
                  <a:pt x="177" y="632"/>
                  <a:pt x="177" y="632"/>
                </a:cubicBezTo>
                <a:cubicBezTo>
                  <a:pt x="177" y="636"/>
                  <a:pt x="174" y="639"/>
                  <a:pt x="170" y="639"/>
                </a:cubicBezTo>
                <a:close/>
                <a:moveTo>
                  <a:pt x="17" y="625"/>
                </a:moveTo>
                <a:cubicBezTo>
                  <a:pt x="163" y="625"/>
                  <a:pt x="163" y="625"/>
                  <a:pt x="163" y="625"/>
                </a:cubicBezTo>
                <a:cubicBezTo>
                  <a:pt x="163" y="510"/>
                  <a:pt x="163" y="510"/>
                  <a:pt x="163" y="510"/>
                </a:cubicBezTo>
                <a:cubicBezTo>
                  <a:pt x="17" y="510"/>
                  <a:pt x="17" y="510"/>
                  <a:pt x="17" y="510"/>
                </a:cubicBezTo>
                <a:lnTo>
                  <a:pt x="17" y="625"/>
                </a:lnTo>
                <a:close/>
                <a:moveTo>
                  <a:pt x="19" y="418"/>
                </a:moveTo>
                <a:cubicBezTo>
                  <a:pt x="14" y="418"/>
                  <a:pt x="9" y="416"/>
                  <a:pt x="5" y="411"/>
                </a:cubicBezTo>
                <a:cubicBezTo>
                  <a:pt x="0" y="404"/>
                  <a:pt x="0" y="395"/>
                  <a:pt x="5" y="388"/>
                </a:cubicBezTo>
                <a:cubicBezTo>
                  <a:pt x="292" y="47"/>
                  <a:pt x="292" y="47"/>
                  <a:pt x="292" y="47"/>
                </a:cubicBezTo>
                <a:cubicBezTo>
                  <a:pt x="257" y="12"/>
                  <a:pt x="257" y="12"/>
                  <a:pt x="257" y="12"/>
                </a:cubicBezTo>
                <a:cubicBezTo>
                  <a:pt x="255" y="10"/>
                  <a:pt x="255" y="7"/>
                  <a:pt x="256" y="4"/>
                </a:cubicBezTo>
                <a:cubicBezTo>
                  <a:pt x="257" y="1"/>
                  <a:pt x="260" y="0"/>
                  <a:pt x="262" y="0"/>
                </a:cubicBezTo>
                <a:cubicBezTo>
                  <a:pt x="417" y="0"/>
                  <a:pt x="417" y="0"/>
                  <a:pt x="417" y="0"/>
                </a:cubicBezTo>
                <a:cubicBezTo>
                  <a:pt x="421" y="0"/>
                  <a:pt x="424" y="3"/>
                  <a:pt x="424" y="7"/>
                </a:cubicBezTo>
                <a:cubicBezTo>
                  <a:pt x="424" y="163"/>
                  <a:pt x="424" y="163"/>
                  <a:pt x="424" y="163"/>
                </a:cubicBezTo>
                <a:cubicBezTo>
                  <a:pt x="424" y="166"/>
                  <a:pt x="423" y="168"/>
                  <a:pt x="420" y="169"/>
                </a:cubicBezTo>
                <a:cubicBezTo>
                  <a:pt x="417" y="170"/>
                  <a:pt x="414" y="170"/>
                  <a:pt x="412" y="168"/>
                </a:cubicBezTo>
                <a:cubicBezTo>
                  <a:pt x="377" y="133"/>
                  <a:pt x="377" y="133"/>
                  <a:pt x="377" y="133"/>
                </a:cubicBezTo>
                <a:cubicBezTo>
                  <a:pt x="31" y="414"/>
                  <a:pt x="31" y="414"/>
                  <a:pt x="31" y="414"/>
                </a:cubicBezTo>
                <a:cubicBezTo>
                  <a:pt x="28" y="417"/>
                  <a:pt x="24" y="418"/>
                  <a:pt x="19" y="418"/>
                </a:cubicBezTo>
                <a:close/>
                <a:moveTo>
                  <a:pt x="279" y="14"/>
                </a:moveTo>
                <a:cubicBezTo>
                  <a:pt x="307" y="41"/>
                  <a:pt x="307" y="41"/>
                  <a:pt x="307" y="41"/>
                </a:cubicBezTo>
                <a:cubicBezTo>
                  <a:pt x="309" y="44"/>
                  <a:pt x="309" y="48"/>
                  <a:pt x="307" y="51"/>
                </a:cubicBezTo>
                <a:cubicBezTo>
                  <a:pt x="16" y="397"/>
                  <a:pt x="16" y="397"/>
                  <a:pt x="16" y="397"/>
                </a:cubicBezTo>
                <a:cubicBezTo>
                  <a:pt x="15" y="399"/>
                  <a:pt x="15" y="401"/>
                  <a:pt x="16" y="402"/>
                </a:cubicBezTo>
                <a:cubicBezTo>
                  <a:pt x="17" y="404"/>
                  <a:pt x="18" y="404"/>
                  <a:pt x="19" y="404"/>
                </a:cubicBezTo>
                <a:cubicBezTo>
                  <a:pt x="20" y="404"/>
                  <a:pt x="21" y="404"/>
                  <a:pt x="22" y="403"/>
                </a:cubicBezTo>
                <a:cubicBezTo>
                  <a:pt x="373" y="118"/>
                  <a:pt x="373" y="118"/>
                  <a:pt x="373" y="118"/>
                </a:cubicBezTo>
                <a:cubicBezTo>
                  <a:pt x="376" y="115"/>
                  <a:pt x="380" y="116"/>
                  <a:pt x="383" y="118"/>
                </a:cubicBezTo>
                <a:cubicBezTo>
                  <a:pt x="410" y="146"/>
                  <a:pt x="410" y="146"/>
                  <a:pt x="410" y="146"/>
                </a:cubicBezTo>
                <a:cubicBezTo>
                  <a:pt x="410" y="14"/>
                  <a:pt x="410" y="14"/>
                  <a:pt x="410" y="14"/>
                </a:cubicBezTo>
                <a:lnTo>
                  <a:pt x="279" y="14"/>
                </a:lnTo>
                <a:close/>
                <a:moveTo>
                  <a:pt x="568" y="639"/>
                </a:moveTo>
                <a:cubicBezTo>
                  <a:pt x="407" y="639"/>
                  <a:pt x="407" y="639"/>
                  <a:pt x="407" y="639"/>
                </a:cubicBezTo>
                <a:cubicBezTo>
                  <a:pt x="403" y="639"/>
                  <a:pt x="400" y="636"/>
                  <a:pt x="400" y="632"/>
                </a:cubicBezTo>
                <a:cubicBezTo>
                  <a:pt x="400" y="245"/>
                  <a:pt x="400" y="245"/>
                  <a:pt x="400" y="245"/>
                </a:cubicBezTo>
                <a:cubicBezTo>
                  <a:pt x="400" y="241"/>
                  <a:pt x="403" y="238"/>
                  <a:pt x="407" y="238"/>
                </a:cubicBezTo>
                <a:cubicBezTo>
                  <a:pt x="568" y="238"/>
                  <a:pt x="568" y="238"/>
                  <a:pt x="568" y="238"/>
                </a:cubicBezTo>
                <a:cubicBezTo>
                  <a:pt x="572" y="238"/>
                  <a:pt x="575" y="241"/>
                  <a:pt x="575" y="245"/>
                </a:cubicBezTo>
                <a:cubicBezTo>
                  <a:pt x="575" y="632"/>
                  <a:pt x="575" y="632"/>
                  <a:pt x="575" y="632"/>
                </a:cubicBezTo>
                <a:cubicBezTo>
                  <a:pt x="575" y="636"/>
                  <a:pt x="572" y="639"/>
                  <a:pt x="568" y="639"/>
                </a:cubicBezTo>
                <a:close/>
                <a:moveTo>
                  <a:pt x="414" y="625"/>
                </a:moveTo>
                <a:cubicBezTo>
                  <a:pt x="561" y="625"/>
                  <a:pt x="561" y="625"/>
                  <a:pt x="561" y="625"/>
                </a:cubicBezTo>
                <a:cubicBezTo>
                  <a:pt x="561" y="252"/>
                  <a:pt x="561" y="252"/>
                  <a:pt x="561" y="252"/>
                </a:cubicBezTo>
                <a:cubicBezTo>
                  <a:pt x="414" y="252"/>
                  <a:pt x="414" y="252"/>
                  <a:pt x="414" y="252"/>
                </a:cubicBezTo>
                <a:lnTo>
                  <a:pt x="414" y="625"/>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sp>
        <p:nvSpPr>
          <p:cNvPr id="157" name="Freeform 105"/>
          <p:cNvSpPr>
            <a:spLocks noEditPoints="1"/>
          </p:cNvSpPr>
          <p:nvPr/>
        </p:nvSpPr>
        <p:spPr bwMode="auto">
          <a:xfrm>
            <a:off x="2708828" y="3514403"/>
            <a:ext cx="370376" cy="490661"/>
          </a:xfrm>
          <a:custGeom>
            <a:avLst/>
            <a:gdLst>
              <a:gd name="T0" fmla="*/ 473 w 478"/>
              <a:gd name="T1" fmla="*/ 39 h 633"/>
              <a:gd name="T2" fmla="*/ 239 w 478"/>
              <a:gd name="T3" fmla="*/ 0 h 633"/>
              <a:gd name="T4" fmla="*/ 239 w 478"/>
              <a:gd name="T5" fmla="*/ 0 h 633"/>
              <a:gd name="T6" fmla="*/ 239 w 478"/>
              <a:gd name="T7" fmla="*/ 0 h 633"/>
              <a:gd name="T8" fmla="*/ 239 w 478"/>
              <a:gd name="T9" fmla="*/ 0 h 633"/>
              <a:gd name="T10" fmla="*/ 193 w 478"/>
              <a:gd name="T11" fmla="*/ 2 h 633"/>
              <a:gd name="T12" fmla="*/ 192 w 478"/>
              <a:gd name="T13" fmla="*/ 2 h 633"/>
              <a:gd name="T14" fmla="*/ 192 w 478"/>
              <a:gd name="T15" fmla="*/ 2 h 633"/>
              <a:gd name="T16" fmla="*/ 191 w 478"/>
              <a:gd name="T17" fmla="*/ 2 h 633"/>
              <a:gd name="T18" fmla="*/ 145 w 478"/>
              <a:gd name="T19" fmla="*/ 7 h 633"/>
              <a:gd name="T20" fmla="*/ 144 w 478"/>
              <a:gd name="T21" fmla="*/ 7 h 633"/>
              <a:gd name="T22" fmla="*/ 98 w 478"/>
              <a:gd name="T23" fmla="*/ 15 h 633"/>
              <a:gd name="T24" fmla="*/ 98 w 478"/>
              <a:gd name="T25" fmla="*/ 15 h 633"/>
              <a:gd name="T26" fmla="*/ 52 w 478"/>
              <a:gd name="T27" fmla="*/ 26 h 633"/>
              <a:gd name="T28" fmla="*/ 51 w 478"/>
              <a:gd name="T29" fmla="*/ 26 h 633"/>
              <a:gd name="T30" fmla="*/ 4 w 478"/>
              <a:gd name="T31" fmla="*/ 39 h 633"/>
              <a:gd name="T32" fmla="*/ 0 w 478"/>
              <a:gd name="T33" fmla="*/ 46 h 633"/>
              <a:gd name="T34" fmla="*/ 0 w 478"/>
              <a:gd name="T35" fmla="*/ 435 h 633"/>
              <a:gd name="T36" fmla="*/ 102 w 478"/>
              <a:gd name="T37" fmla="*/ 553 h 633"/>
              <a:gd name="T38" fmla="*/ 142 w 478"/>
              <a:gd name="T39" fmla="*/ 582 h 633"/>
              <a:gd name="T40" fmla="*/ 142 w 478"/>
              <a:gd name="T41" fmla="*/ 582 h 633"/>
              <a:gd name="T42" fmla="*/ 238 w 478"/>
              <a:gd name="T43" fmla="*/ 633 h 633"/>
              <a:gd name="T44" fmla="*/ 238 w 478"/>
              <a:gd name="T45" fmla="*/ 633 h 633"/>
              <a:gd name="T46" fmla="*/ 239 w 478"/>
              <a:gd name="T47" fmla="*/ 633 h 633"/>
              <a:gd name="T48" fmla="*/ 239 w 478"/>
              <a:gd name="T49" fmla="*/ 633 h 633"/>
              <a:gd name="T50" fmla="*/ 239 w 478"/>
              <a:gd name="T51" fmla="*/ 633 h 633"/>
              <a:gd name="T52" fmla="*/ 239 w 478"/>
              <a:gd name="T53" fmla="*/ 633 h 633"/>
              <a:gd name="T54" fmla="*/ 241 w 478"/>
              <a:gd name="T55" fmla="*/ 633 h 633"/>
              <a:gd name="T56" fmla="*/ 373 w 478"/>
              <a:gd name="T57" fmla="*/ 560 h 633"/>
              <a:gd name="T58" fmla="*/ 478 w 478"/>
              <a:gd name="T59" fmla="*/ 435 h 633"/>
              <a:gd name="T60" fmla="*/ 478 w 478"/>
              <a:gd name="T61" fmla="*/ 46 h 633"/>
              <a:gd name="T62" fmla="*/ 473 w 478"/>
              <a:gd name="T63" fmla="*/ 39 h 633"/>
              <a:gd name="T64" fmla="*/ 199 w 478"/>
              <a:gd name="T65" fmla="*/ 15 h 633"/>
              <a:gd name="T66" fmla="*/ 232 w 478"/>
              <a:gd name="T67" fmla="*/ 14 h 633"/>
              <a:gd name="T68" fmla="*/ 232 w 478"/>
              <a:gd name="T69" fmla="*/ 617 h 633"/>
              <a:gd name="T70" fmla="*/ 200 w 478"/>
              <a:gd name="T71" fmla="*/ 601 h 633"/>
              <a:gd name="T72" fmla="*/ 199 w 478"/>
              <a:gd name="T73" fmla="*/ 15 h 633"/>
              <a:gd name="T74" fmla="*/ 186 w 478"/>
              <a:gd name="T75" fmla="*/ 593 h 633"/>
              <a:gd name="T76" fmla="*/ 153 w 478"/>
              <a:gd name="T77" fmla="*/ 572 h 633"/>
              <a:gd name="T78" fmla="*/ 153 w 478"/>
              <a:gd name="T79" fmla="*/ 20 h 633"/>
              <a:gd name="T80" fmla="*/ 185 w 478"/>
              <a:gd name="T81" fmla="*/ 17 h 633"/>
              <a:gd name="T82" fmla="*/ 186 w 478"/>
              <a:gd name="T83" fmla="*/ 593 h 633"/>
              <a:gd name="T84" fmla="*/ 60 w 478"/>
              <a:gd name="T85" fmla="*/ 38 h 633"/>
              <a:gd name="T86" fmla="*/ 92 w 478"/>
              <a:gd name="T87" fmla="*/ 31 h 633"/>
              <a:gd name="T88" fmla="*/ 93 w 478"/>
              <a:gd name="T89" fmla="*/ 528 h 633"/>
              <a:gd name="T90" fmla="*/ 60 w 478"/>
              <a:gd name="T91" fmla="*/ 500 h 633"/>
              <a:gd name="T92" fmla="*/ 60 w 478"/>
              <a:gd name="T93" fmla="*/ 38 h 633"/>
              <a:gd name="T94" fmla="*/ 14 w 478"/>
              <a:gd name="T95" fmla="*/ 435 h 633"/>
              <a:gd name="T96" fmla="*/ 14 w 478"/>
              <a:gd name="T97" fmla="*/ 51 h 633"/>
              <a:gd name="T98" fmla="*/ 46 w 478"/>
              <a:gd name="T99" fmla="*/ 42 h 633"/>
              <a:gd name="T100" fmla="*/ 46 w 478"/>
              <a:gd name="T101" fmla="*/ 487 h 633"/>
              <a:gd name="T102" fmla="*/ 14 w 478"/>
              <a:gd name="T103" fmla="*/ 435 h 633"/>
              <a:gd name="T104" fmla="*/ 107 w 478"/>
              <a:gd name="T105" fmla="*/ 539 h 633"/>
              <a:gd name="T106" fmla="*/ 106 w 478"/>
              <a:gd name="T107" fmla="*/ 28 h 633"/>
              <a:gd name="T108" fmla="*/ 139 w 478"/>
              <a:gd name="T109" fmla="*/ 22 h 633"/>
              <a:gd name="T110" fmla="*/ 139 w 478"/>
              <a:gd name="T111" fmla="*/ 563 h 633"/>
              <a:gd name="T112" fmla="*/ 111 w 478"/>
              <a:gd name="T113" fmla="*/ 542 h 633"/>
              <a:gd name="T114" fmla="*/ 107 w 478"/>
              <a:gd name="T115" fmla="*/ 539 h 633"/>
              <a:gd name="T116" fmla="*/ 464 w 478"/>
              <a:gd name="T117" fmla="*/ 435 h 633"/>
              <a:gd name="T118" fmla="*/ 246 w 478"/>
              <a:gd name="T119" fmla="*/ 617 h 633"/>
              <a:gd name="T120" fmla="*/ 246 w 478"/>
              <a:gd name="T121" fmla="*/ 14 h 633"/>
              <a:gd name="T122" fmla="*/ 464 w 478"/>
              <a:gd name="T123" fmla="*/ 51 h 633"/>
              <a:gd name="T124" fmla="*/ 464 w 478"/>
              <a:gd name="T125" fmla="*/ 43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8" h="633">
                <a:moveTo>
                  <a:pt x="473" y="39"/>
                </a:moveTo>
                <a:cubicBezTo>
                  <a:pt x="414" y="21"/>
                  <a:pt x="326" y="0"/>
                  <a:pt x="239" y="0"/>
                </a:cubicBezTo>
                <a:cubicBezTo>
                  <a:pt x="239" y="0"/>
                  <a:pt x="239" y="0"/>
                  <a:pt x="239" y="0"/>
                </a:cubicBezTo>
                <a:cubicBezTo>
                  <a:pt x="239" y="0"/>
                  <a:pt x="239" y="0"/>
                  <a:pt x="239" y="0"/>
                </a:cubicBezTo>
                <a:cubicBezTo>
                  <a:pt x="239" y="0"/>
                  <a:pt x="239" y="0"/>
                  <a:pt x="239" y="0"/>
                </a:cubicBezTo>
                <a:cubicBezTo>
                  <a:pt x="224" y="0"/>
                  <a:pt x="208" y="1"/>
                  <a:pt x="193" y="2"/>
                </a:cubicBezTo>
                <a:cubicBezTo>
                  <a:pt x="193" y="2"/>
                  <a:pt x="192" y="2"/>
                  <a:pt x="192" y="2"/>
                </a:cubicBezTo>
                <a:cubicBezTo>
                  <a:pt x="192" y="2"/>
                  <a:pt x="192" y="2"/>
                  <a:pt x="192" y="2"/>
                </a:cubicBezTo>
                <a:cubicBezTo>
                  <a:pt x="192" y="2"/>
                  <a:pt x="192" y="2"/>
                  <a:pt x="191" y="2"/>
                </a:cubicBezTo>
                <a:cubicBezTo>
                  <a:pt x="176" y="3"/>
                  <a:pt x="160" y="5"/>
                  <a:pt x="145" y="7"/>
                </a:cubicBezTo>
                <a:cubicBezTo>
                  <a:pt x="145" y="7"/>
                  <a:pt x="145" y="7"/>
                  <a:pt x="144" y="7"/>
                </a:cubicBezTo>
                <a:cubicBezTo>
                  <a:pt x="129" y="9"/>
                  <a:pt x="114" y="12"/>
                  <a:pt x="98" y="15"/>
                </a:cubicBezTo>
                <a:cubicBezTo>
                  <a:pt x="98" y="15"/>
                  <a:pt x="98" y="15"/>
                  <a:pt x="98" y="15"/>
                </a:cubicBezTo>
                <a:cubicBezTo>
                  <a:pt x="83" y="18"/>
                  <a:pt x="67" y="22"/>
                  <a:pt x="52" y="26"/>
                </a:cubicBezTo>
                <a:cubicBezTo>
                  <a:pt x="51" y="26"/>
                  <a:pt x="51" y="26"/>
                  <a:pt x="51" y="26"/>
                </a:cubicBezTo>
                <a:cubicBezTo>
                  <a:pt x="36" y="30"/>
                  <a:pt x="20" y="34"/>
                  <a:pt x="4" y="39"/>
                </a:cubicBezTo>
                <a:cubicBezTo>
                  <a:pt x="2" y="40"/>
                  <a:pt x="0" y="43"/>
                  <a:pt x="0" y="46"/>
                </a:cubicBezTo>
                <a:cubicBezTo>
                  <a:pt x="0" y="435"/>
                  <a:pt x="0" y="435"/>
                  <a:pt x="0" y="435"/>
                </a:cubicBezTo>
                <a:cubicBezTo>
                  <a:pt x="0" y="450"/>
                  <a:pt x="13" y="486"/>
                  <a:pt x="102" y="553"/>
                </a:cubicBezTo>
                <a:cubicBezTo>
                  <a:pt x="115" y="563"/>
                  <a:pt x="129" y="573"/>
                  <a:pt x="142" y="582"/>
                </a:cubicBezTo>
                <a:cubicBezTo>
                  <a:pt x="142" y="582"/>
                  <a:pt x="142" y="582"/>
                  <a:pt x="142" y="582"/>
                </a:cubicBezTo>
                <a:cubicBezTo>
                  <a:pt x="182" y="609"/>
                  <a:pt x="220" y="629"/>
                  <a:pt x="238" y="633"/>
                </a:cubicBezTo>
                <a:cubicBezTo>
                  <a:pt x="238" y="633"/>
                  <a:pt x="238" y="633"/>
                  <a:pt x="238" y="633"/>
                </a:cubicBezTo>
                <a:cubicBezTo>
                  <a:pt x="238" y="633"/>
                  <a:pt x="239" y="633"/>
                  <a:pt x="239" y="633"/>
                </a:cubicBezTo>
                <a:cubicBezTo>
                  <a:pt x="239" y="633"/>
                  <a:pt x="239" y="633"/>
                  <a:pt x="239" y="633"/>
                </a:cubicBezTo>
                <a:cubicBezTo>
                  <a:pt x="239" y="633"/>
                  <a:pt x="239" y="633"/>
                  <a:pt x="239" y="633"/>
                </a:cubicBezTo>
                <a:cubicBezTo>
                  <a:pt x="239" y="633"/>
                  <a:pt x="239" y="633"/>
                  <a:pt x="239" y="633"/>
                </a:cubicBezTo>
                <a:cubicBezTo>
                  <a:pt x="240" y="633"/>
                  <a:pt x="240" y="633"/>
                  <a:pt x="241" y="633"/>
                </a:cubicBezTo>
                <a:cubicBezTo>
                  <a:pt x="261" y="629"/>
                  <a:pt x="320" y="598"/>
                  <a:pt x="373" y="560"/>
                </a:cubicBezTo>
                <a:cubicBezTo>
                  <a:pt x="421" y="526"/>
                  <a:pt x="478" y="477"/>
                  <a:pt x="478" y="435"/>
                </a:cubicBezTo>
                <a:cubicBezTo>
                  <a:pt x="478" y="46"/>
                  <a:pt x="478" y="46"/>
                  <a:pt x="478" y="46"/>
                </a:cubicBezTo>
                <a:cubicBezTo>
                  <a:pt x="478" y="43"/>
                  <a:pt x="476" y="40"/>
                  <a:pt x="473" y="39"/>
                </a:cubicBezTo>
                <a:close/>
                <a:moveTo>
                  <a:pt x="199" y="15"/>
                </a:moveTo>
                <a:cubicBezTo>
                  <a:pt x="210" y="15"/>
                  <a:pt x="221" y="14"/>
                  <a:pt x="232" y="14"/>
                </a:cubicBezTo>
                <a:cubicBezTo>
                  <a:pt x="232" y="617"/>
                  <a:pt x="232" y="617"/>
                  <a:pt x="232" y="617"/>
                </a:cubicBezTo>
                <a:cubicBezTo>
                  <a:pt x="224" y="614"/>
                  <a:pt x="213" y="608"/>
                  <a:pt x="200" y="601"/>
                </a:cubicBezTo>
                <a:lnTo>
                  <a:pt x="199" y="15"/>
                </a:lnTo>
                <a:close/>
                <a:moveTo>
                  <a:pt x="186" y="593"/>
                </a:moveTo>
                <a:cubicBezTo>
                  <a:pt x="175" y="587"/>
                  <a:pt x="165" y="580"/>
                  <a:pt x="153" y="572"/>
                </a:cubicBezTo>
                <a:cubicBezTo>
                  <a:pt x="153" y="20"/>
                  <a:pt x="153" y="20"/>
                  <a:pt x="153" y="20"/>
                </a:cubicBezTo>
                <a:cubicBezTo>
                  <a:pt x="164" y="19"/>
                  <a:pt x="175" y="17"/>
                  <a:pt x="185" y="17"/>
                </a:cubicBezTo>
                <a:lnTo>
                  <a:pt x="186" y="593"/>
                </a:lnTo>
                <a:close/>
                <a:moveTo>
                  <a:pt x="60" y="38"/>
                </a:moveTo>
                <a:cubicBezTo>
                  <a:pt x="71" y="35"/>
                  <a:pt x="82" y="33"/>
                  <a:pt x="92" y="31"/>
                </a:cubicBezTo>
                <a:cubicBezTo>
                  <a:pt x="93" y="528"/>
                  <a:pt x="93" y="528"/>
                  <a:pt x="93" y="528"/>
                </a:cubicBezTo>
                <a:cubicBezTo>
                  <a:pt x="81" y="518"/>
                  <a:pt x="70" y="509"/>
                  <a:pt x="60" y="500"/>
                </a:cubicBezTo>
                <a:lnTo>
                  <a:pt x="60" y="38"/>
                </a:lnTo>
                <a:close/>
                <a:moveTo>
                  <a:pt x="14" y="435"/>
                </a:moveTo>
                <a:cubicBezTo>
                  <a:pt x="14" y="51"/>
                  <a:pt x="14" y="51"/>
                  <a:pt x="14" y="51"/>
                </a:cubicBezTo>
                <a:cubicBezTo>
                  <a:pt x="24" y="48"/>
                  <a:pt x="35" y="45"/>
                  <a:pt x="46" y="42"/>
                </a:cubicBezTo>
                <a:cubicBezTo>
                  <a:pt x="46" y="487"/>
                  <a:pt x="46" y="487"/>
                  <a:pt x="46" y="487"/>
                </a:cubicBezTo>
                <a:cubicBezTo>
                  <a:pt x="25" y="465"/>
                  <a:pt x="14" y="447"/>
                  <a:pt x="14" y="435"/>
                </a:cubicBezTo>
                <a:close/>
                <a:moveTo>
                  <a:pt x="107" y="539"/>
                </a:moveTo>
                <a:cubicBezTo>
                  <a:pt x="106" y="28"/>
                  <a:pt x="106" y="28"/>
                  <a:pt x="106" y="28"/>
                </a:cubicBezTo>
                <a:cubicBezTo>
                  <a:pt x="117" y="26"/>
                  <a:pt x="128" y="24"/>
                  <a:pt x="139" y="22"/>
                </a:cubicBezTo>
                <a:cubicBezTo>
                  <a:pt x="139" y="563"/>
                  <a:pt x="139" y="563"/>
                  <a:pt x="139" y="563"/>
                </a:cubicBezTo>
                <a:cubicBezTo>
                  <a:pt x="130" y="556"/>
                  <a:pt x="120" y="549"/>
                  <a:pt x="111" y="542"/>
                </a:cubicBezTo>
                <a:cubicBezTo>
                  <a:pt x="109" y="541"/>
                  <a:pt x="108" y="540"/>
                  <a:pt x="107" y="539"/>
                </a:cubicBezTo>
                <a:close/>
                <a:moveTo>
                  <a:pt x="464" y="435"/>
                </a:moveTo>
                <a:cubicBezTo>
                  <a:pt x="464" y="496"/>
                  <a:pt x="297" y="598"/>
                  <a:pt x="246" y="617"/>
                </a:cubicBezTo>
                <a:cubicBezTo>
                  <a:pt x="246" y="14"/>
                  <a:pt x="246" y="14"/>
                  <a:pt x="246" y="14"/>
                </a:cubicBezTo>
                <a:cubicBezTo>
                  <a:pt x="327" y="15"/>
                  <a:pt x="408" y="34"/>
                  <a:pt x="464" y="51"/>
                </a:cubicBezTo>
                <a:lnTo>
                  <a:pt x="464" y="435"/>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grpSp>
        <p:nvGrpSpPr>
          <p:cNvPr id="158" name="Group 80"/>
          <p:cNvGrpSpPr/>
          <p:nvPr/>
        </p:nvGrpSpPr>
        <p:grpSpPr>
          <a:xfrm>
            <a:off x="2575148" y="2861969"/>
            <a:ext cx="618066" cy="351007"/>
            <a:chOff x="8048185" y="1753515"/>
            <a:chExt cx="1162873" cy="660413"/>
          </a:xfrm>
        </p:grpSpPr>
        <p:sp>
          <p:nvSpPr>
            <p:cNvPr id="159" name="Freeform 205"/>
            <p:cNvSpPr>
              <a:spLocks/>
            </p:cNvSpPr>
            <p:nvPr/>
          </p:nvSpPr>
          <p:spPr bwMode="auto">
            <a:xfrm>
              <a:off x="9003704" y="1753515"/>
              <a:ext cx="207354" cy="224255"/>
            </a:xfrm>
            <a:custGeom>
              <a:avLst/>
              <a:gdLst>
                <a:gd name="T0" fmla="*/ 319 w 319"/>
                <a:gd name="T1" fmla="*/ 345 h 345"/>
                <a:gd name="T2" fmla="*/ 269 w 319"/>
                <a:gd name="T3" fmla="*/ 0 h 345"/>
                <a:gd name="T4" fmla="*/ 0 w 319"/>
                <a:gd name="T5" fmla="*/ 201 h 345"/>
              </a:gdLst>
              <a:ahLst/>
              <a:cxnLst>
                <a:cxn ang="0">
                  <a:pos x="T0" y="T1"/>
                </a:cxn>
                <a:cxn ang="0">
                  <a:pos x="T2" y="T3"/>
                </a:cxn>
                <a:cxn ang="0">
                  <a:pos x="T4" y="T5"/>
                </a:cxn>
              </a:cxnLst>
              <a:rect l="0" t="0" r="r" b="b"/>
              <a:pathLst>
                <a:path w="319" h="345">
                  <a:moveTo>
                    <a:pt x="319" y="345"/>
                  </a:moveTo>
                  <a:lnTo>
                    <a:pt x="269" y="0"/>
                  </a:lnTo>
                  <a:lnTo>
                    <a:pt x="0" y="201"/>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207"/>
            <p:cNvSpPr>
              <a:spLocks noChangeShapeType="1"/>
            </p:cNvSpPr>
            <p:nvPr/>
          </p:nvSpPr>
          <p:spPr bwMode="auto">
            <a:xfrm flipH="1">
              <a:off x="8048185" y="2120772"/>
              <a:ext cx="169003" cy="219704"/>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208"/>
            <p:cNvSpPr>
              <a:spLocks noChangeShapeType="1"/>
            </p:cNvSpPr>
            <p:nvPr/>
          </p:nvSpPr>
          <p:spPr bwMode="auto">
            <a:xfrm flipH="1" flipV="1">
              <a:off x="8315340" y="2119472"/>
              <a:ext cx="150803" cy="165754"/>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209"/>
            <p:cNvSpPr>
              <a:spLocks noChangeShapeType="1"/>
            </p:cNvSpPr>
            <p:nvPr/>
          </p:nvSpPr>
          <p:spPr bwMode="auto">
            <a:xfrm flipH="1">
              <a:off x="8548695" y="2057721"/>
              <a:ext cx="104652" cy="216455"/>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210"/>
            <p:cNvSpPr>
              <a:spLocks noChangeShapeType="1"/>
            </p:cNvSpPr>
            <p:nvPr/>
          </p:nvSpPr>
          <p:spPr bwMode="auto">
            <a:xfrm flipH="1" flipV="1">
              <a:off x="8763849" y="2019370"/>
              <a:ext cx="169003" cy="96852"/>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211"/>
            <p:cNvSpPr>
              <a:spLocks noChangeShapeType="1"/>
            </p:cNvSpPr>
            <p:nvPr/>
          </p:nvSpPr>
          <p:spPr bwMode="auto">
            <a:xfrm flipH="1">
              <a:off x="9038805" y="1753515"/>
              <a:ext cx="139753" cy="325657"/>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Oval 212"/>
            <p:cNvSpPr>
              <a:spLocks noChangeArrowheads="1"/>
            </p:cNvSpPr>
            <p:nvPr/>
          </p:nvSpPr>
          <p:spPr bwMode="auto">
            <a:xfrm>
              <a:off x="8927003" y="2070071"/>
              <a:ext cx="146903" cy="147553"/>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Oval 213"/>
            <p:cNvSpPr>
              <a:spLocks noChangeArrowheads="1"/>
            </p:cNvSpPr>
            <p:nvPr/>
          </p:nvSpPr>
          <p:spPr bwMode="auto">
            <a:xfrm>
              <a:off x="8619547" y="1922518"/>
              <a:ext cx="147553" cy="147553"/>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Oval 214"/>
            <p:cNvSpPr>
              <a:spLocks noChangeArrowheads="1"/>
            </p:cNvSpPr>
            <p:nvPr/>
          </p:nvSpPr>
          <p:spPr bwMode="auto">
            <a:xfrm>
              <a:off x="8443393" y="2266375"/>
              <a:ext cx="146903" cy="147553"/>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Oval 215"/>
            <p:cNvSpPr>
              <a:spLocks noChangeArrowheads="1"/>
            </p:cNvSpPr>
            <p:nvPr/>
          </p:nvSpPr>
          <p:spPr bwMode="auto">
            <a:xfrm>
              <a:off x="8191188" y="1990119"/>
              <a:ext cx="147553" cy="147553"/>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69" name="Freeform 110"/>
          <p:cNvSpPr>
            <a:spLocks noEditPoints="1"/>
          </p:cNvSpPr>
          <p:nvPr/>
        </p:nvSpPr>
        <p:spPr bwMode="auto">
          <a:xfrm>
            <a:off x="2647156" y="4221088"/>
            <a:ext cx="446367" cy="500038"/>
          </a:xfrm>
          <a:custGeom>
            <a:avLst/>
            <a:gdLst>
              <a:gd name="T0" fmla="*/ 196 w 577"/>
              <a:gd name="T1" fmla="*/ 432 h 646"/>
              <a:gd name="T2" fmla="*/ 292 w 577"/>
              <a:gd name="T3" fmla="*/ 304 h 646"/>
              <a:gd name="T4" fmla="*/ 361 w 577"/>
              <a:gd name="T5" fmla="*/ 355 h 646"/>
              <a:gd name="T6" fmla="*/ 292 w 577"/>
              <a:gd name="T7" fmla="*/ 318 h 646"/>
              <a:gd name="T8" fmla="*/ 210 w 577"/>
              <a:gd name="T9" fmla="*/ 432 h 646"/>
              <a:gd name="T10" fmla="*/ 351 w 577"/>
              <a:gd name="T11" fmla="*/ 511 h 646"/>
              <a:gd name="T12" fmla="*/ 363 w 577"/>
              <a:gd name="T13" fmla="*/ 519 h 646"/>
              <a:gd name="T14" fmla="*/ 299 w 577"/>
              <a:gd name="T15" fmla="*/ 406 h 646"/>
              <a:gd name="T16" fmla="*/ 169 w 577"/>
              <a:gd name="T17" fmla="*/ 399 h 646"/>
              <a:gd name="T18" fmla="*/ 169 w 577"/>
              <a:gd name="T19" fmla="*/ 413 h 646"/>
              <a:gd name="T20" fmla="*/ 299 w 577"/>
              <a:gd name="T21" fmla="*/ 406 h 646"/>
              <a:gd name="T22" fmla="*/ 299 w 577"/>
              <a:gd name="T23" fmla="*/ 460 h 646"/>
              <a:gd name="T24" fmla="*/ 169 w 577"/>
              <a:gd name="T25" fmla="*/ 453 h 646"/>
              <a:gd name="T26" fmla="*/ 169 w 577"/>
              <a:gd name="T27" fmla="*/ 467 h 646"/>
              <a:gd name="T28" fmla="*/ 364 w 577"/>
              <a:gd name="T29" fmla="*/ 219 h 646"/>
              <a:gd name="T30" fmla="*/ 350 w 577"/>
              <a:gd name="T31" fmla="*/ 216 h 646"/>
              <a:gd name="T32" fmla="*/ 226 w 577"/>
              <a:gd name="T33" fmla="*/ 216 h 646"/>
              <a:gd name="T34" fmla="*/ 213 w 577"/>
              <a:gd name="T35" fmla="*/ 219 h 646"/>
              <a:gd name="T36" fmla="*/ 364 w 577"/>
              <a:gd name="T37" fmla="*/ 219 h 646"/>
              <a:gd name="T38" fmla="*/ 364 w 577"/>
              <a:gd name="T39" fmla="*/ 213 h 646"/>
              <a:gd name="T40" fmla="*/ 447 w 577"/>
              <a:gd name="T41" fmla="*/ 80 h 646"/>
              <a:gd name="T42" fmla="*/ 430 w 577"/>
              <a:gd name="T43" fmla="*/ 37 h 646"/>
              <a:gd name="T44" fmla="*/ 377 w 577"/>
              <a:gd name="T45" fmla="*/ 51 h 646"/>
              <a:gd name="T46" fmla="*/ 341 w 577"/>
              <a:gd name="T47" fmla="*/ 28 h 646"/>
              <a:gd name="T48" fmla="*/ 236 w 577"/>
              <a:gd name="T49" fmla="*/ 28 h 646"/>
              <a:gd name="T50" fmla="*/ 200 w 577"/>
              <a:gd name="T51" fmla="*/ 51 h 646"/>
              <a:gd name="T52" fmla="*/ 185 w 577"/>
              <a:gd name="T53" fmla="*/ 47 h 646"/>
              <a:gd name="T54" fmla="*/ 119 w 577"/>
              <a:gd name="T55" fmla="*/ 51 h 646"/>
              <a:gd name="T56" fmla="*/ 134 w 577"/>
              <a:gd name="T57" fmla="*/ 83 h 646"/>
              <a:gd name="T58" fmla="*/ 0 w 577"/>
              <a:gd name="T59" fmla="*/ 462 h 646"/>
              <a:gd name="T60" fmla="*/ 577 w 577"/>
              <a:gd name="T61" fmla="*/ 462 h 646"/>
              <a:gd name="T62" fmla="*/ 200 w 577"/>
              <a:gd name="T63" fmla="*/ 65 h 646"/>
              <a:gd name="T64" fmla="*/ 243 w 577"/>
              <a:gd name="T65" fmla="*/ 41 h 646"/>
              <a:gd name="T66" fmla="*/ 288 w 577"/>
              <a:gd name="T67" fmla="*/ 14 h 646"/>
              <a:gd name="T68" fmla="*/ 334 w 577"/>
              <a:gd name="T69" fmla="*/ 41 h 646"/>
              <a:gd name="T70" fmla="*/ 398 w 577"/>
              <a:gd name="T71" fmla="*/ 59 h 646"/>
              <a:gd name="T72" fmla="*/ 445 w 577"/>
              <a:gd name="T73" fmla="*/ 56 h 646"/>
              <a:gd name="T74" fmla="*/ 435 w 577"/>
              <a:gd name="T75" fmla="*/ 72 h 646"/>
              <a:gd name="T76" fmla="*/ 355 w 577"/>
              <a:gd name="T77" fmla="*/ 224 h 646"/>
              <a:gd name="T78" fmla="*/ 288 w 577"/>
              <a:gd name="T79" fmla="*/ 632 h 646"/>
              <a:gd name="T80" fmla="*/ 222 w 577"/>
              <a:gd name="T81" fmla="*/ 224 h 646"/>
              <a:gd name="T82" fmla="*/ 142 w 577"/>
              <a:gd name="T83" fmla="*/ 72 h 646"/>
              <a:gd name="T84" fmla="*/ 132 w 577"/>
              <a:gd name="T85" fmla="*/ 56 h 646"/>
              <a:gd name="T86" fmla="*/ 179 w 577"/>
              <a:gd name="T87" fmla="*/ 59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7" h="646">
                <a:moveTo>
                  <a:pt x="292" y="561"/>
                </a:moveTo>
                <a:cubicBezTo>
                  <a:pt x="233" y="561"/>
                  <a:pt x="196" y="510"/>
                  <a:pt x="196" y="432"/>
                </a:cubicBezTo>
                <a:cubicBezTo>
                  <a:pt x="196" y="395"/>
                  <a:pt x="204" y="363"/>
                  <a:pt x="221" y="340"/>
                </a:cubicBezTo>
                <a:cubicBezTo>
                  <a:pt x="238" y="316"/>
                  <a:pt x="263" y="304"/>
                  <a:pt x="292" y="304"/>
                </a:cubicBezTo>
                <a:cubicBezTo>
                  <a:pt x="320" y="304"/>
                  <a:pt x="344" y="317"/>
                  <a:pt x="363" y="345"/>
                </a:cubicBezTo>
                <a:cubicBezTo>
                  <a:pt x="365" y="348"/>
                  <a:pt x="364" y="353"/>
                  <a:pt x="361" y="355"/>
                </a:cubicBezTo>
                <a:cubicBezTo>
                  <a:pt x="358" y="357"/>
                  <a:pt x="354" y="356"/>
                  <a:pt x="351" y="353"/>
                </a:cubicBezTo>
                <a:cubicBezTo>
                  <a:pt x="335" y="329"/>
                  <a:pt x="316" y="318"/>
                  <a:pt x="292" y="318"/>
                </a:cubicBezTo>
                <a:cubicBezTo>
                  <a:pt x="267" y="318"/>
                  <a:pt x="247" y="328"/>
                  <a:pt x="232" y="348"/>
                </a:cubicBezTo>
                <a:cubicBezTo>
                  <a:pt x="218" y="369"/>
                  <a:pt x="210" y="398"/>
                  <a:pt x="210" y="432"/>
                </a:cubicBezTo>
                <a:cubicBezTo>
                  <a:pt x="210" y="502"/>
                  <a:pt x="242" y="547"/>
                  <a:pt x="292" y="547"/>
                </a:cubicBezTo>
                <a:cubicBezTo>
                  <a:pt x="316" y="547"/>
                  <a:pt x="335" y="535"/>
                  <a:pt x="351" y="511"/>
                </a:cubicBezTo>
                <a:cubicBezTo>
                  <a:pt x="354" y="508"/>
                  <a:pt x="358" y="507"/>
                  <a:pt x="361" y="509"/>
                </a:cubicBezTo>
                <a:cubicBezTo>
                  <a:pt x="364" y="512"/>
                  <a:pt x="365" y="516"/>
                  <a:pt x="363" y="519"/>
                </a:cubicBezTo>
                <a:cubicBezTo>
                  <a:pt x="344" y="547"/>
                  <a:pt x="320" y="561"/>
                  <a:pt x="292" y="561"/>
                </a:cubicBezTo>
                <a:close/>
                <a:moveTo>
                  <a:pt x="299" y="406"/>
                </a:moveTo>
                <a:cubicBezTo>
                  <a:pt x="299" y="402"/>
                  <a:pt x="296" y="399"/>
                  <a:pt x="292" y="399"/>
                </a:cubicBezTo>
                <a:cubicBezTo>
                  <a:pt x="169" y="399"/>
                  <a:pt x="169" y="399"/>
                  <a:pt x="169" y="399"/>
                </a:cubicBezTo>
                <a:cubicBezTo>
                  <a:pt x="165" y="399"/>
                  <a:pt x="162" y="402"/>
                  <a:pt x="162" y="406"/>
                </a:cubicBezTo>
                <a:cubicBezTo>
                  <a:pt x="162" y="410"/>
                  <a:pt x="165" y="413"/>
                  <a:pt x="169" y="413"/>
                </a:cubicBezTo>
                <a:cubicBezTo>
                  <a:pt x="292" y="413"/>
                  <a:pt x="292" y="413"/>
                  <a:pt x="292" y="413"/>
                </a:cubicBezTo>
                <a:cubicBezTo>
                  <a:pt x="296" y="413"/>
                  <a:pt x="299" y="410"/>
                  <a:pt x="299" y="406"/>
                </a:cubicBezTo>
                <a:close/>
                <a:moveTo>
                  <a:pt x="292" y="467"/>
                </a:moveTo>
                <a:cubicBezTo>
                  <a:pt x="296" y="467"/>
                  <a:pt x="299" y="464"/>
                  <a:pt x="299" y="460"/>
                </a:cubicBezTo>
                <a:cubicBezTo>
                  <a:pt x="299" y="456"/>
                  <a:pt x="296" y="453"/>
                  <a:pt x="292" y="453"/>
                </a:cubicBezTo>
                <a:cubicBezTo>
                  <a:pt x="169" y="453"/>
                  <a:pt x="169" y="453"/>
                  <a:pt x="169" y="453"/>
                </a:cubicBezTo>
                <a:cubicBezTo>
                  <a:pt x="165" y="453"/>
                  <a:pt x="162" y="456"/>
                  <a:pt x="162" y="460"/>
                </a:cubicBezTo>
                <a:cubicBezTo>
                  <a:pt x="162" y="464"/>
                  <a:pt x="165" y="467"/>
                  <a:pt x="169" y="467"/>
                </a:cubicBezTo>
                <a:lnTo>
                  <a:pt x="292" y="467"/>
                </a:lnTo>
                <a:close/>
                <a:moveTo>
                  <a:pt x="364" y="219"/>
                </a:moveTo>
                <a:cubicBezTo>
                  <a:pt x="350" y="216"/>
                  <a:pt x="350" y="216"/>
                  <a:pt x="350" y="216"/>
                </a:cubicBezTo>
                <a:cubicBezTo>
                  <a:pt x="350" y="216"/>
                  <a:pt x="350" y="216"/>
                  <a:pt x="350" y="216"/>
                </a:cubicBezTo>
                <a:cubicBezTo>
                  <a:pt x="350" y="216"/>
                  <a:pt x="344" y="231"/>
                  <a:pt x="288" y="231"/>
                </a:cubicBezTo>
                <a:cubicBezTo>
                  <a:pt x="233" y="231"/>
                  <a:pt x="227" y="216"/>
                  <a:pt x="226" y="216"/>
                </a:cubicBezTo>
                <a:cubicBezTo>
                  <a:pt x="227" y="216"/>
                  <a:pt x="227" y="216"/>
                  <a:pt x="227" y="216"/>
                </a:cubicBezTo>
                <a:cubicBezTo>
                  <a:pt x="213" y="219"/>
                  <a:pt x="213" y="219"/>
                  <a:pt x="213" y="219"/>
                </a:cubicBezTo>
                <a:cubicBezTo>
                  <a:pt x="214" y="224"/>
                  <a:pt x="222" y="245"/>
                  <a:pt x="288" y="245"/>
                </a:cubicBezTo>
                <a:cubicBezTo>
                  <a:pt x="355" y="245"/>
                  <a:pt x="363" y="224"/>
                  <a:pt x="364" y="219"/>
                </a:cubicBezTo>
                <a:close/>
                <a:moveTo>
                  <a:pt x="577" y="462"/>
                </a:moveTo>
                <a:cubicBezTo>
                  <a:pt x="577" y="344"/>
                  <a:pt x="452" y="245"/>
                  <a:pt x="364" y="213"/>
                </a:cubicBezTo>
                <a:cubicBezTo>
                  <a:pt x="366" y="181"/>
                  <a:pt x="381" y="134"/>
                  <a:pt x="443" y="83"/>
                </a:cubicBezTo>
                <a:cubicBezTo>
                  <a:pt x="445" y="81"/>
                  <a:pt x="447" y="80"/>
                  <a:pt x="447" y="80"/>
                </a:cubicBezTo>
                <a:cubicBezTo>
                  <a:pt x="461" y="67"/>
                  <a:pt x="461" y="57"/>
                  <a:pt x="458" y="51"/>
                </a:cubicBezTo>
                <a:cubicBezTo>
                  <a:pt x="455" y="42"/>
                  <a:pt x="444" y="37"/>
                  <a:pt x="430" y="37"/>
                </a:cubicBezTo>
                <a:cubicBezTo>
                  <a:pt x="418" y="37"/>
                  <a:pt x="405" y="41"/>
                  <a:pt x="392" y="47"/>
                </a:cubicBezTo>
                <a:cubicBezTo>
                  <a:pt x="387" y="49"/>
                  <a:pt x="382" y="51"/>
                  <a:pt x="377" y="51"/>
                </a:cubicBezTo>
                <a:cubicBezTo>
                  <a:pt x="365" y="51"/>
                  <a:pt x="355" y="43"/>
                  <a:pt x="344" y="31"/>
                </a:cubicBezTo>
                <a:cubicBezTo>
                  <a:pt x="341" y="28"/>
                  <a:pt x="341" y="28"/>
                  <a:pt x="341" y="28"/>
                </a:cubicBezTo>
                <a:cubicBezTo>
                  <a:pt x="328" y="15"/>
                  <a:pt x="314" y="0"/>
                  <a:pt x="288" y="0"/>
                </a:cubicBezTo>
                <a:cubicBezTo>
                  <a:pt x="263" y="0"/>
                  <a:pt x="249" y="15"/>
                  <a:pt x="236" y="28"/>
                </a:cubicBezTo>
                <a:cubicBezTo>
                  <a:pt x="233" y="31"/>
                  <a:pt x="233" y="31"/>
                  <a:pt x="233" y="31"/>
                </a:cubicBezTo>
                <a:cubicBezTo>
                  <a:pt x="222" y="43"/>
                  <a:pt x="212" y="51"/>
                  <a:pt x="200" y="51"/>
                </a:cubicBezTo>
                <a:cubicBezTo>
                  <a:pt x="200" y="51"/>
                  <a:pt x="200" y="51"/>
                  <a:pt x="200" y="51"/>
                </a:cubicBezTo>
                <a:cubicBezTo>
                  <a:pt x="195" y="51"/>
                  <a:pt x="190" y="49"/>
                  <a:pt x="185" y="47"/>
                </a:cubicBezTo>
                <a:cubicBezTo>
                  <a:pt x="172" y="41"/>
                  <a:pt x="159" y="37"/>
                  <a:pt x="147" y="37"/>
                </a:cubicBezTo>
                <a:cubicBezTo>
                  <a:pt x="133" y="37"/>
                  <a:pt x="122" y="42"/>
                  <a:pt x="119" y="51"/>
                </a:cubicBezTo>
                <a:cubicBezTo>
                  <a:pt x="116" y="57"/>
                  <a:pt x="116" y="67"/>
                  <a:pt x="130" y="80"/>
                </a:cubicBezTo>
                <a:cubicBezTo>
                  <a:pt x="130" y="80"/>
                  <a:pt x="132" y="81"/>
                  <a:pt x="134" y="83"/>
                </a:cubicBezTo>
                <a:cubicBezTo>
                  <a:pt x="196" y="134"/>
                  <a:pt x="211" y="181"/>
                  <a:pt x="213" y="213"/>
                </a:cubicBezTo>
                <a:cubicBezTo>
                  <a:pt x="125" y="245"/>
                  <a:pt x="0" y="344"/>
                  <a:pt x="0" y="462"/>
                </a:cubicBezTo>
                <a:cubicBezTo>
                  <a:pt x="0" y="579"/>
                  <a:pt x="47" y="646"/>
                  <a:pt x="288" y="646"/>
                </a:cubicBezTo>
                <a:cubicBezTo>
                  <a:pt x="530" y="646"/>
                  <a:pt x="577" y="579"/>
                  <a:pt x="577" y="462"/>
                </a:cubicBezTo>
                <a:close/>
                <a:moveTo>
                  <a:pt x="179" y="59"/>
                </a:moveTo>
                <a:cubicBezTo>
                  <a:pt x="186" y="63"/>
                  <a:pt x="193" y="65"/>
                  <a:pt x="200" y="65"/>
                </a:cubicBezTo>
                <a:cubicBezTo>
                  <a:pt x="200" y="65"/>
                  <a:pt x="200" y="65"/>
                  <a:pt x="200" y="65"/>
                </a:cubicBezTo>
                <a:cubicBezTo>
                  <a:pt x="218" y="65"/>
                  <a:pt x="231" y="53"/>
                  <a:pt x="243" y="41"/>
                </a:cubicBezTo>
                <a:cubicBezTo>
                  <a:pt x="246" y="37"/>
                  <a:pt x="246" y="37"/>
                  <a:pt x="246" y="37"/>
                </a:cubicBezTo>
                <a:cubicBezTo>
                  <a:pt x="258" y="25"/>
                  <a:pt x="269" y="14"/>
                  <a:pt x="288" y="14"/>
                </a:cubicBezTo>
                <a:cubicBezTo>
                  <a:pt x="308" y="14"/>
                  <a:pt x="319" y="25"/>
                  <a:pt x="331" y="37"/>
                </a:cubicBezTo>
                <a:cubicBezTo>
                  <a:pt x="334" y="41"/>
                  <a:pt x="334" y="41"/>
                  <a:pt x="334" y="41"/>
                </a:cubicBezTo>
                <a:cubicBezTo>
                  <a:pt x="346" y="53"/>
                  <a:pt x="359" y="65"/>
                  <a:pt x="377" y="65"/>
                </a:cubicBezTo>
                <a:cubicBezTo>
                  <a:pt x="384" y="65"/>
                  <a:pt x="391" y="63"/>
                  <a:pt x="398" y="59"/>
                </a:cubicBezTo>
                <a:cubicBezTo>
                  <a:pt x="409" y="54"/>
                  <a:pt x="420" y="51"/>
                  <a:pt x="430" y="51"/>
                </a:cubicBezTo>
                <a:cubicBezTo>
                  <a:pt x="439" y="51"/>
                  <a:pt x="444" y="54"/>
                  <a:pt x="445" y="56"/>
                </a:cubicBezTo>
                <a:cubicBezTo>
                  <a:pt x="446" y="58"/>
                  <a:pt x="444" y="63"/>
                  <a:pt x="438" y="70"/>
                </a:cubicBezTo>
                <a:cubicBezTo>
                  <a:pt x="437" y="70"/>
                  <a:pt x="436" y="71"/>
                  <a:pt x="435" y="72"/>
                </a:cubicBezTo>
                <a:cubicBezTo>
                  <a:pt x="365" y="129"/>
                  <a:pt x="350" y="183"/>
                  <a:pt x="350" y="218"/>
                </a:cubicBezTo>
                <a:cubicBezTo>
                  <a:pt x="350" y="221"/>
                  <a:pt x="352" y="223"/>
                  <a:pt x="355" y="224"/>
                </a:cubicBezTo>
                <a:cubicBezTo>
                  <a:pt x="439" y="253"/>
                  <a:pt x="563" y="349"/>
                  <a:pt x="563" y="462"/>
                </a:cubicBezTo>
                <a:cubicBezTo>
                  <a:pt x="563" y="573"/>
                  <a:pt x="519" y="632"/>
                  <a:pt x="288" y="632"/>
                </a:cubicBezTo>
                <a:cubicBezTo>
                  <a:pt x="58" y="632"/>
                  <a:pt x="14" y="573"/>
                  <a:pt x="14" y="462"/>
                </a:cubicBezTo>
                <a:cubicBezTo>
                  <a:pt x="14" y="349"/>
                  <a:pt x="138" y="253"/>
                  <a:pt x="222" y="224"/>
                </a:cubicBezTo>
                <a:cubicBezTo>
                  <a:pt x="225" y="223"/>
                  <a:pt x="227" y="221"/>
                  <a:pt x="227" y="218"/>
                </a:cubicBezTo>
                <a:cubicBezTo>
                  <a:pt x="227" y="183"/>
                  <a:pt x="212" y="129"/>
                  <a:pt x="142" y="72"/>
                </a:cubicBezTo>
                <a:cubicBezTo>
                  <a:pt x="141" y="71"/>
                  <a:pt x="140" y="70"/>
                  <a:pt x="139" y="70"/>
                </a:cubicBezTo>
                <a:cubicBezTo>
                  <a:pt x="133" y="63"/>
                  <a:pt x="131" y="58"/>
                  <a:pt x="132" y="56"/>
                </a:cubicBezTo>
                <a:cubicBezTo>
                  <a:pt x="133" y="54"/>
                  <a:pt x="138" y="51"/>
                  <a:pt x="147" y="51"/>
                </a:cubicBezTo>
                <a:cubicBezTo>
                  <a:pt x="157" y="51"/>
                  <a:pt x="168" y="54"/>
                  <a:pt x="179" y="59"/>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sp>
        <p:nvSpPr>
          <p:cNvPr id="170" name="Freeform 120"/>
          <p:cNvSpPr>
            <a:spLocks noEditPoints="1"/>
          </p:cNvSpPr>
          <p:nvPr/>
        </p:nvSpPr>
        <p:spPr bwMode="auto">
          <a:xfrm>
            <a:off x="9081121" y="2060848"/>
            <a:ext cx="431629" cy="432949"/>
          </a:xfrm>
          <a:custGeom>
            <a:avLst/>
            <a:gdLst>
              <a:gd name="T0" fmla="*/ 498 w 558"/>
              <a:gd name="T1" fmla="*/ 298 h 559"/>
              <a:gd name="T2" fmla="*/ 488 w 558"/>
              <a:gd name="T3" fmla="*/ 288 h 559"/>
              <a:gd name="T4" fmla="*/ 452 w 558"/>
              <a:gd name="T5" fmla="*/ 217 h 559"/>
              <a:gd name="T6" fmla="*/ 554 w 558"/>
              <a:gd name="T7" fmla="*/ 113 h 559"/>
              <a:gd name="T8" fmla="*/ 450 w 558"/>
              <a:gd name="T9" fmla="*/ 6 h 559"/>
              <a:gd name="T10" fmla="*/ 343 w 558"/>
              <a:gd name="T11" fmla="*/ 103 h 559"/>
              <a:gd name="T12" fmla="*/ 290 w 558"/>
              <a:gd name="T13" fmla="*/ 61 h 559"/>
              <a:gd name="T14" fmla="*/ 326 w 558"/>
              <a:gd name="T15" fmla="*/ 106 h 559"/>
              <a:gd name="T16" fmla="*/ 113 w 558"/>
              <a:gd name="T17" fmla="*/ 0 h 559"/>
              <a:gd name="T18" fmla="*/ 97 w 558"/>
              <a:gd name="T19" fmla="*/ 224 h 559"/>
              <a:gd name="T20" fmla="*/ 61 w 558"/>
              <a:gd name="T21" fmla="*/ 270 h 559"/>
              <a:gd name="T22" fmla="*/ 106 w 558"/>
              <a:gd name="T23" fmla="*/ 235 h 559"/>
              <a:gd name="T24" fmla="*/ 7 w 558"/>
              <a:gd name="T25" fmla="*/ 334 h 559"/>
              <a:gd name="T26" fmla="*/ 0 w 558"/>
              <a:gd name="T27" fmla="*/ 552 h 559"/>
              <a:gd name="T28" fmla="*/ 219 w 558"/>
              <a:gd name="T29" fmla="*/ 559 h 559"/>
              <a:gd name="T30" fmla="*/ 226 w 558"/>
              <a:gd name="T31" fmla="*/ 341 h 559"/>
              <a:gd name="T32" fmla="*/ 120 w 558"/>
              <a:gd name="T33" fmla="*/ 334 h 559"/>
              <a:gd name="T34" fmla="*/ 155 w 558"/>
              <a:gd name="T35" fmla="*/ 270 h 559"/>
              <a:gd name="T36" fmla="*/ 165 w 558"/>
              <a:gd name="T37" fmla="*/ 270 h 559"/>
              <a:gd name="T38" fmla="*/ 129 w 558"/>
              <a:gd name="T39" fmla="*/ 224 h 559"/>
              <a:gd name="T40" fmla="*/ 326 w 558"/>
              <a:gd name="T41" fmla="*/ 120 h 559"/>
              <a:gd name="T42" fmla="*/ 290 w 558"/>
              <a:gd name="T43" fmla="*/ 165 h 559"/>
              <a:gd name="T44" fmla="*/ 300 w 558"/>
              <a:gd name="T45" fmla="*/ 165 h 559"/>
              <a:gd name="T46" fmla="*/ 438 w 558"/>
              <a:gd name="T47" fmla="*/ 217 h 559"/>
              <a:gd name="T48" fmla="*/ 403 w 558"/>
              <a:gd name="T49" fmla="*/ 288 h 559"/>
              <a:gd name="T50" fmla="*/ 393 w 558"/>
              <a:gd name="T51" fmla="*/ 298 h 559"/>
              <a:gd name="T52" fmla="*/ 333 w 558"/>
              <a:gd name="T53" fmla="*/ 446 h 559"/>
              <a:gd name="T54" fmla="*/ 558 w 558"/>
              <a:gd name="T55" fmla="*/ 446 h 559"/>
              <a:gd name="T56" fmla="*/ 212 w 558"/>
              <a:gd name="T57" fmla="*/ 545 h 559"/>
              <a:gd name="T58" fmla="*/ 14 w 558"/>
              <a:gd name="T59" fmla="*/ 348 h 559"/>
              <a:gd name="T60" fmla="*/ 212 w 558"/>
              <a:gd name="T61" fmla="*/ 545 h 559"/>
              <a:gd name="T62" fmla="*/ 113 w 558"/>
              <a:gd name="T63" fmla="*/ 211 h 559"/>
              <a:gd name="T64" fmla="*/ 14 w 558"/>
              <a:gd name="T65" fmla="*/ 113 h 559"/>
              <a:gd name="T66" fmla="*/ 212 w 558"/>
              <a:gd name="T67" fmla="*/ 113 h 559"/>
              <a:gd name="T68" fmla="*/ 445 w 558"/>
              <a:gd name="T69" fmla="*/ 21 h 559"/>
              <a:gd name="T70" fmla="*/ 445 w 558"/>
              <a:gd name="T71" fmla="*/ 204 h 559"/>
              <a:gd name="T72" fmla="*/ 445 w 558"/>
              <a:gd name="T73" fmla="*/ 21 h 559"/>
              <a:gd name="T74" fmla="*/ 347 w 558"/>
              <a:gd name="T75" fmla="*/ 446 h 559"/>
              <a:gd name="T76" fmla="*/ 544 w 558"/>
              <a:gd name="T77" fmla="*/ 446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8" h="559">
                <a:moveTo>
                  <a:pt x="461" y="335"/>
                </a:moveTo>
                <a:cubicBezTo>
                  <a:pt x="498" y="298"/>
                  <a:pt x="498" y="298"/>
                  <a:pt x="498" y="298"/>
                </a:cubicBezTo>
                <a:cubicBezTo>
                  <a:pt x="500" y="295"/>
                  <a:pt x="500" y="291"/>
                  <a:pt x="498" y="288"/>
                </a:cubicBezTo>
                <a:cubicBezTo>
                  <a:pt x="495" y="285"/>
                  <a:pt x="490" y="285"/>
                  <a:pt x="488" y="288"/>
                </a:cubicBezTo>
                <a:cubicBezTo>
                  <a:pt x="452" y="323"/>
                  <a:pt x="452" y="323"/>
                  <a:pt x="452" y="323"/>
                </a:cubicBezTo>
                <a:cubicBezTo>
                  <a:pt x="452" y="217"/>
                  <a:pt x="452" y="217"/>
                  <a:pt x="452" y="217"/>
                </a:cubicBezTo>
                <a:cubicBezTo>
                  <a:pt x="552" y="118"/>
                  <a:pt x="552" y="118"/>
                  <a:pt x="552" y="118"/>
                </a:cubicBezTo>
                <a:cubicBezTo>
                  <a:pt x="553" y="116"/>
                  <a:pt x="554" y="115"/>
                  <a:pt x="554" y="113"/>
                </a:cubicBezTo>
                <a:cubicBezTo>
                  <a:pt x="554" y="111"/>
                  <a:pt x="553" y="109"/>
                  <a:pt x="552" y="108"/>
                </a:cubicBezTo>
                <a:cubicBezTo>
                  <a:pt x="450" y="6"/>
                  <a:pt x="450" y="6"/>
                  <a:pt x="450" y="6"/>
                </a:cubicBezTo>
                <a:cubicBezTo>
                  <a:pt x="448" y="4"/>
                  <a:pt x="443" y="4"/>
                  <a:pt x="440" y="6"/>
                </a:cubicBezTo>
                <a:cubicBezTo>
                  <a:pt x="343" y="103"/>
                  <a:pt x="343" y="103"/>
                  <a:pt x="343" y="103"/>
                </a:cubicBezTo>
                <a:cubicBezTo>
                  <a:pt x="300" y="61"/>
                  <a:pt x="300" y="61"/>
                  <a:pt x="300" y="61"/>
                </a:cubicBezTo>
                <a:cubicBezTo>
                  <a:pt x="297" y="58"/>
                  <a:pt x="293" y="58"/>
                  <a:pt x="290" y="61"/>
                </a:cubicBezTo>
                <a:cubicBezTo>
                  <a:pt x="288" y="63"/>
                  <a:pt x="288" y="68"/>
                  <a:pt x="290" y="70"/>
                </a:cubicBezTo>
                <a:cubicBezTo>
                  <a:pt x="326" y="106"/>
                  <a:pt x="326" y="106"/>
                  <a:pt x="326" y="106"/>
                </a:cubicBezTo>
                <a:cubicBezTo>
                  <a:pt x="225" y="106"/>
                  <a:pt x="225" y="106"/>
                  <a:pt x="225" y="106"/>
                </a:cubicBezTo>
                <a:cubicBezTo>
                  <a:pt x="222" y="47"/>
                  <a:pt x="173" y="0"/>
                  <a:pt x="113" y="0"/>
                </a:cubicBezTo>
                <a:cubicBezTo>
                  <a:pt x="51" y="0"/>
                  <a:pt x="0" y="51"/>
                  <a:pt x="0" y="113"/>
                </a:cubicBezTo>
                <a:cubicBezTo>
                  <a:pt x="0" y="169"/>
                  <a:pt x="42" y="217"/>
                  <a:pt x="97" y="224"/>
                </a:cubicBezTo>
                <a:cubicBezTo>
                  <a:pt x="61" y="260"/>
                  <a:pt x="61" y="260"/>
                  <a:pt x="61" y="260"/>
                </a:cubicBezTo>
                <a:cubicBezTo>
                  <a:pt x="58" y="263"/>
                  <a:pt x="58" y="268"/>
                  <a:pt x="61" y="270"/>
                </a:cubicBezTo>
                <a:cubicBezTo>
                  <a:pt x="63" y="273"/>
                  <a:pt x="68" y="273"/>
                  <a:pt x="71" y="270"/>
                </a:cubicBezTo>
                <a:cubicBezTo>
                  <a:pt x="106" y="235"/>
                  <a:pt x="106" y="235"/>
                  <a:pt x="106" y="235"/>
                </a:cubicBezTo>
                <a:cubicBezTo>
                  <a:pt x="106" y="334"/>
                  <a:pt x="106" y="334"/>
                  <a:pt x="106" y="334"/>
                </a:cubicBezTo>
                <a:cubicBezTo>
                  <a:pt x="7" y="334"/>
                  <a:pt x="7" y="334"/>
                  <a:pt x="7" y="334"/>
                </a:cubicBezTo>
                <a:cubicBezTo>
                  <a:pt x="3" y="334"/>
                  <a:pt x="0" y="337"/>
                  <a:pt x="0" y="341"/>
                </a:cubicBezTo>
                <a:cubicBezTo>
                  <a:pt x="0" y="552"/>
                  <a:pt x="0" y="552"/>
                  <a:pt x="0" y="552"/>
                </a:cubicBezTo>
                <a:cubicBezTo>
                  <a:pt x="0" y="556"/>
                  <a:pt x="3" y="559"/>
                  <a:pt x="7" y="559"/>
                </a:cubicBezTo>
                <a:cubicBezTo>
                  <a:pt x="219" y="559"/>
                  <a:pt x="219" y="559"/>
                  <a:pt x="219" y="559"/>
                </a:cubicBezTo>
                <a:cubicBezTo>
                  <a:pt x="223" y="559"/>
                  <a:pt x="226" y="556"/>
                  <a:pt x="226" y="552"/>
                </a:cubicBezTo>
                <a:cubicBezTo>
                  <a:pt x="226" y="341"/>
                  <a:pt x="226" y="341"/>
                  <a:pt x="226" y="341"/>
                </a:cubicBezTo>
                <a:cubicBezTo>
                  <a:pt x="226" y="337"/>
                  <a:pt x="223" y="334"/>
                  <a:pt x="219" y="334"/>
                </a:cubicBezTo>
                <a:cubicBezTo>
                  <a:pt x="120" y="334"/>
                  <a:pt x="120" y="334"/>
                  <a:pt x="120" y="334"/>
                </a:cubicBezTo>
                <a:cubicBezTo>
                  <a:pt x="120" y="235"/>
                  <a:pt x="120" y="235"/>
                  <a:pt x="120" y="235"/>
                </a:cubicBezTo>
                <a:cubicBezTo>
                  <a:pt x="155" y="270"/>
                  <a:pt x="155" y="270"/>
                  <a:pt x="155" y="270"/>
                </a:cubicBezTo>
                <a:cubicBezTo>
                  <a:pt x="157" y="272"/>
                  <a:pt x="158" y="272"/>
                  <a:pt x="160" y="272"/>
                </a:cubicBezTo>
                <a:cubicBezTo>
                  <a:pt x="162" y="272"/>
                  <a:pt x="164" y="272"/>
                  <a:pt x="165" y="270"/>
                </a:cubicBezTo>
                <a:cubicBezTo>
                  <a:pt x="168" y="268"/>
                  <a:pt x="168" y="263"/>
                  <a:pt x="165" y="260"/>
                </a:cubicBezTo>
                <a:cubicBezTo>
                  <a:pt x="129" y="224"/>
                  <a:pt x="129" y="224"/>
                  <a:pt x="129" y="224"/>
                </a:cubicBezTo>
                <a:cubicBezTo>
                  <a:pt x="181" y="217"/>
                  <a:pt x="222" y="173"/>
                  <a:pt x="225" y="120"/>
                </a:cubicBezTo>
                <a:cubicBezTo>
                  <a:pt x="326" y="120"/>
                  <a:pt x="326" y="120"/>
                  <a:pt x="326" y="120"/>
                </a:cubicBezTo>
                <a:cubicBezTo>
                  <a:pt x="290" y="155"/>
                  <a:pt x="290" y="155"/>
                  <a:pt x="290" y="155"/>
                </a:cubicBezTo>
                <a:cubicBezTo>
                  <a:pt x="288" y="158"/>
                  <a:pt x="288" y="162"/>
                  <a:pt x="290" y="165"/>
                </a:cubicBezTo>
                <a:cubicBezTo>
                  <a:pt x="292" y="166"/>
                  <a:pt x="293" y="167"/>
                  <a:pt x="295" y="167"/>
                </a:cubicBezTo>
                <a:cubicBezTo>
                  <a:pt x="297" y="167"/>
                  <a:pt x="299" y="166"/>
                  <a:pt x="300" y="165"/>
                </a:cubicBezTo>
                <a:cubicBezTo>
                  <a:pt x="343" y="122"/>
                  <a:pt x="343" y="122"/>
                  <a:pt x="343" y="122"/>
                </a:cubicBezTo>
                <a:cubicBezTo>
                  <a:pt x="438" y="217"/>
                  <a:pt x="438" y="217"/>
                  <a:pt x="438" y="217"/>
                </a:cubicBezTo>
                <a:cubicBezTo>
                  <a:pt x="438" y="323"/>
                  <a:pt x="438" y="323"/>
                  <a:pt x="438" y="323"/>
                </a:cubicBezTo>
                <a:cubicBezTo>
                  <a:pt x="403" y="288"/>
                  <a:pt x="403" y="288"/>
                  <a:pt x="403" y="288"/>
                </a:cubicBezTo>
                <a:cubicBezTo>
                  <a:pt x="400" y="285"/>
                  <a:pt x="396" y="285"/>
                  <a:pt x="393" y="288"/>
                </a:cubicBezTo>
                <a:cubicBezTo>
                  <a:pt x="390" y="291"/>
                  <a:pt x="390" y="295"/>
                  <a:pt x="393" y="298"/>
                </a:cubicBezTo>
                <a:cubicBezTo>
                  <a:pt x="430" y="335"/>
                  <a:pt x="430" y="335"/>
                  <a:pt x="430" y="335"/>
                </a:cubicBezTo>
                <a:cubicBezTo>
                  <a:pt x="375" y="342"/>
                  <a:pt x="333" y="389"/>
                  <a:pt x="333" y="446"/>
                </a:cubicBezTo>
                <a:cubicBezTo>
                  <a:pt x="333" y="508"/>
                  <a:pt x="383" y="559"/>
                  <a:pt x="445" y="559"/>
                </a:cubicBezTo>
                <a:cubicBezTo>
                  <a:pt x="508" y="559"/>
                  <a:pt x="558" y="508"/>
                  <a:pt x="558" y="446"/>
                </a:cubicBezTo>
                <a:cubicBezTo>
                  <a:pt x="558" y="389"/>
                  <a:pt x="516" y="342"/>
                  <a:pt x="461" y="335"/>
                </a:cubicBezTo>
                <a:close/>
                <a:moveTo>
                  <a:pt x="212" y="545"/>
                </a:moveTo>
                <a:cubicBezTo>
                  <a:pt x="14" y="545"/>
                  <a:pt x="14" y="545"/>
                  <a:pt x="14" y="545"/>
                </a:cubicBezTo>
                <a:cubicBezTo>
                  <a:pt x="14" y="348"/>
                  <a:pt x="14" y="348"/>
                  <a:pt x="14" y="348"/>
                </a:cubicBezTo>
                <a:cubicBezTo>
                  <a:pt x="212" y="348"/>
                  <a:pt x="212" y="348"/>
                  <a:pt x="212" y="348"/>
                </a:cubicBezTo>
                <a:lnTo>
                  <a:pt x="212" y="545"/>
                </a:lnTo>
                <a:close/>
                <a:moveTo>
                  <a:pt x="116" y="211"/>
                </a:moveTo>
                <a:cubicBezTo>
                  <a:pt x="115" y="211"/>
                  <a:pt x="114" y="211"/>
                  <a:pt x="113" y="211"/>
                </a:cubicBezTo>
                <a:cubicBezTo>
                  <a:pt x="112" y="211"/>
                  <a:pt x="111" y="211"/>
                  <a:pt x="110" y="211"/>
                </a:cubicBezTo>
                <a:cubicBezTo>
                  <a:pt x="57" y="210"/>
                  <a:pt x="14" y="166"/>
                  <a:pt x="14" y="113"/>
                </a:cubicBezTo>
                <a:cubicBezTo>
                  <a:pt x="14" y="58"/>
                  <a:pt x="58" y="14"/>
                  <a:pt x="113" y="14"/>
                </a:cubicBezTo>
                <a:cubicBezTo>
                  <a:pt x="167" y="14"/>
                  <a:pt x="212" y="58"/>
                  <a:pt x="212" y="113"/>
                </a:cubicBezTo>
                <a:cubicBezTo>
                  <a:pt x="212" y="166"/>
                  <a:pt x="169" y="210"/>
                  <a:pt x="116" y="211"/>
                </a:cubicBezTo>
                <a:close/>
                <a:moveTo>
                  <a:pt x="445" y="21"/>
                </a:moveTo>
                <a:cubicBezTo>
                  <a:pt x="537" y="113"/>
                  <a:pt x="537" y="113"/>
                  <a:pt x="537" y="113"/>
                </a:cubicBezTo>
                <a:cubicBezTo>
                  <a:pt x="445" y="204"/>
                  <a:pt x="445" y="204"/>
                  <a:pt x="445" y="204"/>
                </a:cubicBezTo>
                <a:cubicBezTo>
                  <a:pt x="354" y="113"/>
                  <a:pt x="354" y="113"/>
                  <a:pt x="354" y="113"/>
                </a:cubicBezTo>
                <a:lnTo>
                  <a:pt x="445" y="21"/>
                </a:lnTo>
                <a:close/>
                <a:moveTo>
                  <a:pt x="445" y="545"/>
                </a:moveTo>
                <a:cubicBezTo>
                  <a:pt x="391" y="545"/>
                  <a:pt x="347" y="501"/>
                  <a:pt x="347" y="446"/>
                </a:cubicBezTo>
                <a:cubicBezTo>
                  <a:pt x="347" y="392"/>
                  <a:pt x="391" y="348"/>
                  <a:pt x="445" y="348"/>
                </a:cubicBezTo>
                <a:cubicBezTo>
                  <a:pt x="500" y="348"/>
                  <a:pt x="544" y="392"/>
                  <a:pt x="544" y="446"/>
                </a:cubicBezTo>
                <a:cubicBezTo>
                  <a:pt x="544" y="501"/>
                  <a:pt x="500" y="545"/>
                  <a:pt x="445" y="545"/>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sp>
        <p:nvSpPr>
          <p:cNvPr id="171" name="Freeform 23"/>
          <p:cNvSpPr>
            <a:spLocks noEditPoints="1"/>
          </p:cNvSpPr>
          <p:nvPr/>
        </p:nvSpPr>
        <p:spPr bwMode="auto">
          <a:xfrm>
            <a:off x="8984678" y="3952023"/>
            <a:ext cx="575246" cy="404599"/>
          </a:xfrm>
          <a:custGeom>
            <a:avLst/>
            <a:gdLst>
              <a:gd name="T0" fmla="*/ 555 w 743"/>
              <a:gd name="T1" fmla="*/ 376 h 521"/>
              <a:gd name="T2" fmla="*/ 545 w 743"/>
              <a:gd name="T3" fmla="*/ 376 h 521"/>
              <a:gd name="T4" fmla="*/ 589 w 743"/>
              <a:gd name="T5" fmla="*/ 253 h 521"/>
              <a:gd name="T6" fmla="*/ 546 w 743"/>
              <a:gd name="T7" fmla="*/ 130 h 521"/>
              <a:gd name="T8" fmla="*/ 603 w 743"/>
              <a:gd name="T9" fmla="*/ 253 h 521"/>
              <a:gd name="T10" fmla="*/ 593 w 743"/>
              <a:gd name="T11" fmla="*/ 70 h 521"/>
              <a:gd name="T12" fmla="*/ 659 w 743"/>
              <a:gd name="T13" fmla="*/ 253 h 521"/>
              <a:gd name="T14" fmla="*/ 592 w 743"/>
              <a:gd name="T15" fmla="*/ 437 h 521"/>
              <a:gd name="T16" fmla="*/ 602 w 743"/>
              <a:gd name="T17" fmla="*/ 436 h 521"/>
              <a:gd name="T18" fmla="*/ 602 w 743"/>
              <a:gd name="T19" fmla="*/ 70 h 521"/>
              <a:gd name="T20" fmla="*/ 639 w 743"/>
              <a:gd name="T21" fmla="*/ 10 h 521"/>
              <a:gd name="T22" fmla="*/ 729 w 743"/>
              <a:gd name="T23" fmla="*/ 253 h 521"/>
              <a:gd name="T24" fmla="*/ 638 w 743"/>
              <a:gd name="T25" fmla="*/ 497 h 521"/>
              <a:gd name="T26" fmla="*/ 648 w 743"/>
              <a:gd name="T27" fmla="*/ 497 h 521"/>
              <a:gd name="T28" fmla="*/ 649 w 743"/>
              <a:gd name="T29" fmla="*/ 10 h 521"/>
              <a:gd name="T30" fmla="*/ 485 w 743"/>
              <a:gd name="T31" fmla="*/ 480 h 521"/>
              <a:gd name="T32" fmla="*/ 403 w 743"/>
              <a:gd name="T33" fmla="*/ 485 h 521"/>
              <a:gd name="T34" fmla="*/ 308 w 743"/>
              <a:gd name="T35" fmla="*/ 462 h 521"/>
              <a:gd name="T36" fmla="*/ 247 w 743"/>
              <a:gd name="T37" fmla="*/ 488 h 521"/>
              <a:gd name="T38" fmla="*/ 137 w 743"/>
              <a:gd name="T39" fmla="*/ 392 h 521"/>
              <a:gd name="T40" fmla="*/ 80 w 743"/>
              <a:gd name="T41" fmla="*/ 353 h 521"/>
              <a:gd name="T42" fmla="*/ 0 w 743"/>
              <a:gd name="T43" fmla="*/ 343 h 521"/>
              <a:gd name="T44" fmla="*/ 41 w 743"/>
              <a:gd name="T45" fmla="*/ 124 h 521"/>
              <a:gd name="T46" fmla="*/ 403 w 743"/>
              <a:gd name="T47" fmla="*/ 36 h 521"/>
              <a:gd name="T48" fmla="*/ 485 w 743"/>
              <a:gd name="T49" fmla="*/ 41 h 521"/>
              <a:gd name="T50" fmla="*/ 156 w 743"/>
              <a:gd name="T51" fmla="*/ 383 h 521"/>
              <a:gd name="T52" fmla="*/ 168 w 743"/>
              <a:gd name="T53" fmla="*/ 441 h 521"/>
              <a:gd name="T54" fmla="*/ 295 w 743"/>
              <a:gd name="T55" fmla="*/ 457 h 521"/>
              <a:gd name="T56" fmla="*/ 471 w 743"/>
              <a:gd name="T57" fmla="*/ 41 h 521"/>
              <a:gd name="T58" fmla="*/ 417 w 743"/>
              <a:gd name="T59" fmla="*/ 41 h 521"/>
              <a:gd name="T60" fmla="*/ 77 w 743"/>
              <a:gd name="T61" fmla="*/ 171 h 521"/>
              <a:gd name="T62" fmla="*/ 68 w 743"/>
              <a:gd name="T63" fmla="*/ 165 h 521"/>
              <a:gd name="T64" fmla="*/ 14 w 743"/>
              <a:gd name="T65" fmla="*/ 165 h 521"/>
              <a:gd name="T66" fmla="*/ 41 w 743"/>
              <a:gd name="T67" fmla="*/ 370 h 521"/>
              <a:gd name="T68" fmla="*/ 71 w 743"/>
              <a:gd name="T69" fmla="*/ 337 h 521"/>
              <a:gd name="T70" fmla="*/ 77 w 743"/>
              <a:gd name="T71" fmla="*/ 336 h 521"/>
              <a:gd name="T72" fmla="*/ 313 w 743"/>
              <a:gd name="T73" fmla="*/ 433 h 521"/>
              <a:gd name="T74" fmla="*/ 413 w 743"/>
              <a:gd name="T75" fmla="*/ 473 h 521"/>
              <a:gd name="T76" fmla="*/ 444 w 743"/>
              <a:gd name="T77" fmla="*/ 507 h 521"/>
              <a:gd name="T78" fmla="*/ 471 w 743"/>
              <a:gd name="T79" fmla="*/ 4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3" h="521">
                <a:moveTo>
                  <a:pt x="603" y="253"/>
                </a:moveTo>
                <a:cubicBezTo>
                  <a:pt x="603" y="300"/>
                  <a:pt x="586" y="344"/>
                  <a:pt x="555" y="376"/>
                </a:cubicBezTo>
                <a:cubicBezTo>
                  <a:pt x="554" y="378"/>
                  <a:pt x="552" y="378"/>
                  <a:pt x="550" y="378"/>
                </a:cubicBezTo>
                <a:cubicBezTo>
                  <a:pt x="549" y="378"/>
                  <a:pt x="547" y="378"/>
                  <a:pt x="545" y="376"/>
                </a:cubicBezTo>
                <a:cubicBezTo>
                  <a:pt x="543" y="374"/>
                  <a:pt x="543" y="369"/>
                  <a:pt x="545" y="367"/>
                </a:cubicBezTo>
                <a:cubicBezTo>
                  <a:pt x="574" y="337"/>
                  <a:pt x="589" y="296"/>
                  <a:pt x="589" y="253"/>
                </a:cubicBezTo>
                <a:cubicBezTo>
                  <a:pt x="589" y="210"/>
                  <a:pt x="574" y="170"/>
                  <a:pt x="546" y="140"/>
                </a:cubicBezTo>
                <a:cubicBezTo>
                  <a:pt x="543" y="137"/>
                  <a:pt x="543" y="133"/>
                  <a:pt x="546" y="130"/>
                </a:cubicBezTo>
                <a:cubicBezTo>
                  <a:pt x="549" y="128"/>
                  <a:pt x="553" y="128"/>
                  <a:pt x="556" y="131"/>
                </a:cubicBezTo>
                <a:cubicBezTo>
                  <a:pt x="587" y="163"/>
                  <a:pt x="603" y="207"/>
                  <a:pt x="603" y="253"/>
                </a:cubicBezTo>
                <a:close/>
                <a:moveTo>
                  <a:pt x="602" y="70"/>
                </a:moveTo>
                <a:cubicBezTo>
                  <a:pt x="600" y="68"/>
                  <a:pt x="595" y="67"/>
                  <a:pt x="593" y="70"/>
                </a:cubicBezTo>
                <a:cubicBezTo>
                  <a:pt x="590" y="73"/>
                  <a:pt x="590" y="77"/>
                  <a:pt x="592" y="80"/>
                </a:cubicBezTo>
                <a:cubicBezTo>
                  <a:pt x="636" y="126"/>
                  <a:pt x="659" y="187"/>
                  <a:pt x="659" y="253"/>
                </a:cubicBezTo>
                <a:cubicBezTo>
                  <a:pt x="659" y="319"/>
                  <a:pt x="635" y="381"/>
                  <a:pt x="592" y="427"/>
                </a:cubicBezTo>
                <a:cubicBezTo>
                  <a:pt x="589" y="430"/>
                  <a:pt x="589" y="434"/>
                  <a:pt x="592" y="437"/>
                </a:cubicBezTo>
                <a:cubicBezTo>
                  <a:pt x="593" y="438"/>
                  <a:pt x="595" y="439"/>
                  <a:pt x="597" y="439"/>
                </a:cubicBezTo>
                <a:cubicBezTo>
                  <a:pt x="599" y="439"/>
                  <a:pt x="601" y="438"/>
                  <a:pt x="602" y="436"/>
                </a:cubicBezTo>
                <a:cubicBezTo>
                  <a:pt x="648" y="388"/>
                  <a:pt x="673" y="323"/>
                  <a:pt x="673" y="253"/>
                </a:cubicBezTo>
                <a:cubicBezTo>
                  <a:pt x="673" y="184"/>
                  <a:pt x="648" y="119"/>
                  <a:pt x="602" y="70"/>
                </a:cubicBezTo>
                <a:close/>
                <a:moveTo>
                  <a:pt x="649" y="10"/>
                </a:moveTo>
                <a:cubicBezTo>
                  <a:pt x="646" y="7"/>
                  <a:pt x="642" y="7"/>
                  <a:pt x="639" y="10"/>
                </a:cubicBezTo>
                <a:cubicBezTo>
                  <a:pt x="636" y="12"/>
                  <a:pt x="636" y="17"/>
                  <a:pt x="639" y="20"/>
                </a:cubicBezTo>
                <a:cubicBezTo>
                  <a:pt x="697" y="81"/>
                  <a:pt x="729" y="164"/>
                  <a:pt x="729" y="253"/>
                </a:cubicBezTo>
                <a:cubicBezTo>
                  <a:pt x="729" y="342"/>
                  <a:pt x="697" y="425"/>
                  <a:pt x="638" y="487"/>
                </a:cubicBezTo>
                <a:cubicBezTo>
                  <a:pt x="636" y="490"/>
                  <a:pt x="636" y="494"/>
                  <a:pt x="638" y="497"/>
                </a:cubicBezTo>
                <a:cubicBezTo>
                  <a:pt x="640" y="498"/>
                  <a:pt x="642" y="499"/>
                  <a:pt x="643" y="499"/>
                </a:cubicBezTo>
                <a:cubicBezTo>
                  <a:pt x="645" y="499"/>
                  <a:pt x="647" y="498"/>
                  <a:pt x="648" y="497"/>
                </a:cubicBezTo>
                <a:cubicBezTo>
                  <a:pt x="709" y="432"/>
                  <a:pt x="743" y="346"/>
                  <a:pt x="743" y="253"/>
                </a:cubicBezTo>
                <a:cubicBezTo>
                  <a:pt x="743" y="161"/>
                  <a:pt x="710" y="74"/>
                  <a:pt x="649" y="10"/>
                </a:cubicBezTo>
                <a:close/>
                <a:moveTo>
                  <a:pt x="485" y="41"/>
                </a:moveTo>
                <a:cubicBezTo>
                  <a:pt x="485" y="480"/>
                  <a:pt x="485" y="480"/>
                  <a:pt x="485" y="480"/>
                </a:cubicBezTo>
                <a:cubicBezTo>
                  <a:pt x="485" y="502"/>
                  <a:pt x="467" y="521"/>
                  <a:pt x="444" y="521"/>
                </a:cubicBezTo>
                <a:cubicBezTo>
                  <a:pt x="423" y="521"/>
                  <a:pt x="406" y="505"/>
                  <a:pt x="403" y="485"/>
                </a:cubicBezTo>
                <a:cubicBezTo>
                  <a:pt x="314" y="448"/>
                  <a:pt x="314" y="448"/>
                  <a:pt x="314" y="448"/>
                </a:cubicBezTo>
                <a:cubicBezTo>
                  <a:pt x="308" y="462"/>
                  <a:pt x="308" y="462"/>
                  <a:pt x="308" y="462"/>
                </a:cubicBezTo>
                <a:cubicBezTo>
                  <a:pt x="301" y="481"/>
                  <a:pt x="283" y="492"/>
                  <a:pt x="265" y="492"/>
                </a:cubicBezTo>
                <a:cubicBezTo>
                  <a:pt x="259" y="492"/>
                  <a:pt x="253" y="491"/>
                  <a:pt x="247" y="488"/>
                </a:cubicBezTo>
                <a:cubicBezTo>
                  <a:pt x="162" y="454"/>
                  <a:pt x="162" y="454"/>
                  <a:pt x="162" y="454"/>
                </a:cubicBezTo>
                <a:cubicBezTo>
                  <a:pt x="138" y="444"/>
                  <a:pt x="127" y="416"/>
                  <a:pt x="137" y="392"/>
                </a:cubicBezTo>
                <a:cubicBezTo>
                  <a:pt x="143" y="378"/>
                  <a:pt x="143" y="378"/>
                  <a:pt x="143" y="378"/>
                </a:cubicBezTo>
                <a:cubicBezTo>
                  <a:pt x="80" y="353"/>
                  <a:pt x="80" y="353"/>
                  <a:pt x="80" y="353"/>
                </a:cubicBezTo>
                <a:cubicBezTo>
                  <a:pt x="76" y="370"/>
                  <a:pt x="60" y="384"/>
                  <a:pt x="41" y="384"/>
                </a:cubicBezTo>
                <a:cubicBezTo>
                  <a:pt x="18" y="384"/>
                  <a:pt x="0" y="365"/>
                  <a:pt x="0" y="343"/>
                </a:cubicBezTo>
                <a:cubicBezTo>
                  <a:pt x="0" y="165"/>
                  <a:pt x="0" y="165"/>
                  <a:pt x="0" y="165"/>
                </a:cubicBezTo>
                <a:cubicBezTo>
                  <a:pt x="0" y="142"/>
                  <a:pt x="18" y="124"/>
                  <a:pt x="41" y="124"/>
                </a:cubicBezTo>
                <a:cubicBezTo>
                  <a:pt x="60" y="124"/>
                  <a:pt x="76" y="137"/>
                  <a:pt x="81" y="155"/>
                </a:cubicBezTo>
                <a:cubicBezTo>
                  <a:pt x="403" y="36"/>
                  <a:pt x="403" y="36"/>
                  <a:pt x="403" y="36"/>
                </a:cubicBezTo>
                <a:cubicBezTo>
                  <a:pt x="406" y="16"/>
                  <a:pt x="423" y="0"/>
                  <a:pt x="444" y="0"/>
                </a:cubicBezTo>
                <a:cubicBezTo>
                  <a:pt x="467" y="0"/>
                  <a:pt x="485" y="18"/>
                  <a:pt x="485" y="41"/>
                </a:cubicBezTo>
                <a:close/>
                <a:moveTo>
                  <a:pt x="301" y="443"/>
                </a:moveTo>
                <a:cubicBezTo>
                  <a:pt x="156" y="383"/>
                  <a:pt x="156" y="383"/>
                  <a:pt x="156" y="383"/>
                </a:cubicBezTo>
                <a:cubicBezTo>
                  <a:pt x="150" y="398"/>
                  <a:pt x="150" y="398"/>
                  <a:pt x="150" y="398"/>
                </a:cubicBezTo>
                <a:cubicBezTo>
                  <a:pt x="143" y="414"/>
                  <a:pt x="151" y="434"/>
                  <a:pt x="168" y="441"/>
                </a:cubicBezTo>
                <a:cubicBezTo>
                  <a:pt x="252" y="475"/>
                  <a:pt x="252" y="475"/>
                  <a:pt x="252" y="475"/>
                </a:cubicBezTo>
                <a:cubicBezTo>
                  <a:pt x="269" y="482"/>
                  <a:pt x="288" y="474"/>
                  <a:pt x="295" y="457"/>
                </a:cubicBezTo>
                <a:lnTo>
                  <a:pt x="301" y="443"/>
                </a:lnTo>
                <a:close/>
                <a:moveTo>
                  <a:pt x="471" y="41"/>
                </a:moveTo>
                <a:cubicBezTo>
                  <a:pt x="471" y="26"/>
                  <a:pt x="459" y="14"/>
                  <a:pt x="444" y="14"/>
                </a:cubicBezTo>
                <a:cubicBezTo>
                  <a:pt x="429" y="14"/>
                  <a:pt x="417" y="26"/>
                  <a:pt x="417" y="41"/>
                </a:cubicBezTo>
                <a:cubicBezTo>
                  <a:pt x="417" y="44"/>
                  <a:pt x="415" y="47"/>
                  <a:pt x="412" y="48"/>
                </a:cubicBezTo>
                <a:cubicBezTo>
                  <a:pt x="77" y="171"/>
                  <a:pt x="77" y="171"/>
                  <a:pt x="77" y="171"/>
                </a:cubicBezTo>
                <a:cubicBezTo>
                  <a:pt x="75" y="172"/>
                  <a:pt x="73" y="172"/>
                  <a:pt x="71" y="170"/>
                </a:cubicBezTo>
                <a:cubicBezTo>
                  <a:pt x="69" y="169"/>
                  <a:pt x="68" y="167"/>
                  <a:pt x="68" y="165"/>
                </a:cubicBezTo>
                <a:cubicBezTo>
                  <a:pt x="68" y="150"/>
                  <a:pt x="56" y="138"/>
                  <a:pt x="41" y="138"/>
                </a:cubicBezTo>
                <a:cubicBezTo>
                  <a:pt x="26" y="138"/>
                  <a:pt x="14" y="150"/>
                  <a:pt x="14" y="165"/>
                </a:cubicBezTo>
                <a:cubicBezTo>
                  <a:pt x="14" y="343"/>
                  <a:pt x="14" y="343"/>
                  <a:pt x="14" y="343"/>
                </a:cubicBezTo>
                <a:cubicBezTo>
                  <a:pt x="14" y="358"/>
                  <a:pt x="26" y="370"/>
                  <a:pt x="41" y="370"/>
                </a:cubicBezTo>
                <a:cubicBezTo>
                  <a:pt x="56" y="370"/>
                  <a:pt x="68" y="358"/>
                  <a:pt x="68" y="343"/>
                </a:cubicBezTo>
                <a:cubicBezTo>
                  <a:pt x="68" y="340"/>
                  <a:pt x="69" y="338"/>
                  <a:pt x="71" y="337"/>
                </a:cubicBezTo>
                <a:cubicBezTo>
                  <a:pt x="72" y="336"/>
                  <a:pt x="73" y="336"/>
                  <a:pt x="75" y="336"/>
                </a:cubicBezTo>
                <a:cubicBezTo>
                  <a:pt x="76" y="336"/>
                  <a:pt x="76" y="336"/>
                  <a:pt x="77" y="336"/>
                </a:cubicBezTo>
                <a:cubicBezTo>
                  <a:pt x="313" y="433"/>
                  <a:pt x="313" y="433"/>
                  <a:pt x="313" y="433"/>
                </a:cubicBezTo>
                <a:cubicBezTo>
                  <a:pt x="313" y="433"/>
                  <a:pt x="313" y="433"/>
                  <a:pt x="313" y="433"/>
                </a:cubicBezTo>
                <a:cubicBezTo>
                  <a:pt x="313" y="433"/>
                  <a:pt x="313" y="433"/>
                  <a:pt x="313" y="433"/>
                </a:cubicBezTo>
                <a:cubicBezTo>
                  <a:pt x="413" y="473"/>
                  <a:pt x="413" y="473"/>
                  <a:pt x="413" y="473"/>
                </a:cubicBezTo>
                <a:cubicBezTo>
                  <a:pt x="415" y="474"/>
                  <a:pt x="417" y="477"/>
                  <a:pt x="417" y="480"/>
                </a:cubicBezTo>
                <a:cubicBezTo>
                  <a:pt x="417" y="495"/>
                  <a:pt x="429" y="507"/>
                  <a:pt x="444" y="507"/>
                </a:cubicBezTo>
                <a:cubicBezTo>
                  <a:pt x="459" y="507"/>
                  <a:pt x="471" y="495"/>
                  <a:pt x="471" y="480"/>
                </a:cubicBezTo>
                <a:lnTo>
                  <a:pt x="471" y="41"/>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sp>
        <p:nvSpPr>
          <p:cNvPr id="91" name="Freeform 17"/>
          <p:cNvSpPr/>
          <p:nvPr/>
        </p:nvSpPr>
        <p:spPr>
          <a:xfrm rot="5400000" flipH="1">
            <a:off x="1100897" y="3059115"/>
            <a:ext cx="1249561" cy="475485"/>
          </a:xfrm>
          <a:custGeom>
            <a:avLst/>
            <a:gdLst>
              <a:gd name="connsiteX0" fmla="*/ 1249561 w 1249561"/>
              <a:gd name="connsiteY0" fmla="*/ 1 h 475485"/>
              <a:gd name="connsiteX1" fmla="*/ 991278 w 1249561"/>
              <a:gd name="connsiteY1" fmla="*/ 475485 h 475485"/>
              <a:gd name="connsiteX2" fmla="*/ 434530 w 1249561"/>
              <a:gd name="connsiteY2" fmla="*/ 475485 h 475485"/>
              <a:gd name="connsiteX3" fmla="*/ 434531 w 1249561"/>
              <a:gd name="connsiteY3" fmla="*/ 475484 h 475485"/>
              <a:gd name="connsiteX4" fmla="*/ 0 w 1249561"/>
              <a:gd name="connsiteY4" fmla="*/ 475484 h 475485"/>
              <a:gd name="connsiteX5" fmla="*/ 521910 w 1249561"/>
              <a:gd name="connsiteY5" fmla="*/ 0 h 475485"/>
              <a:gd name="connsiteX6" fmla="*/ 1109579 w 1249561"/>
              <a:gd name="connsiteY6" fmla="*/ 0 h 475485"/>
              <a:gd name="connsiteX7" fmla="*/ 1109578 w 1249561"/>
              <a:gd name="connsiteY7" fmla="*/ 1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561" h="475485">
                <a:moveTo>
                  <a:pt x="1249561" y="1"/>
                </a:moveTo>
                <a:lnTo>
                  <a:pt x="991278" y="475485"/>
                </a:lnTo>
                <a:lnTo>
                  <a:pt x="434530" y="475485"/>
                </a:lnTo>
                <a:lnTo>
                  <a:pt x="434531" y="475484"/>
                </a:lnTo>
                <a:lnTo>
                  <a:pt x="0" y="475484"/>
                </a:lnTo>
                <a:lnTo>
                  <a:pt x="521910" y="0"/>
                </a:lnTo>
                <a:lnTo>
                  <a:pt x="1109579" y="0"/>
                </a:lnTo>
                <a:lnTo>
                  <a:pt x="1109578" y="1"/>
                </a:lnTo>
                <a:close/>
              </a:path>
            </a:pathLst>
          </a:custGeom>
          <a:solidFill>
            <a:srgbClr val="F49D00">
              <a:lumMod val="75000"/>
            </a:srgbClr>
          </a:solidFill>
          <a:ln w="9525" cap="flat" cmpd="sng" algn="ctr">
            <a:noFill/>
            <a:prstDash val="solid"/>
          </a:ln>
          <a:effectLst/>
        </p:spPr>
        <p:txBody>
          <a:bodyPr wrap="square" rtlCol="0" anchor="ctr">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2B2B2D"/>
              </a:solidFill>
              <a:effectLst/>
              <a:uLnTx/>
              <a:uFillTx/>
              <a:latin typeface="Open Sans Light"/>
              <a:ea typeface="+mn-ea"/>
              <a:cs typeface="+mn-cs"/>
            </a:endParaRPr>
          </a:p>
        </p:txBody>
      </p:sp>
      <p:pic>
        <p:nvPicPr>
          <p:cNvPr id="174"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868" y="116967"/>
            <a:ext cx="1769880" cy="39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Rettangolo 67">
            <a:extLst>
              <a:ext uri="{FF2B5EF4-FFF2-40B4-BE49-F238E27FC236}">
                <a16:creationId xmlns:a16="http://schemas.microsoft.com/office/drawing/2014/main" id="{A9AD6E00-7050-8942-B7F9-39C76A37BA71}"/>
              </a:ext>
            </a:extLst>
          </p:cNvPr>
          <p:cNvSpPr/>
          <p:nvPr/>
        </p:nvSpPr>
        <p:spPr>
          <a:xfrm>
            <a:off x="-1" y="6525344"/>
            <a:ext cx="3686175" cy="230832"/>
          </a:xfrm>
          <a:prstGeom prst="rect">
            <a:avLst/>
          </a:prstGeom>
        </p:spPr>
        <p:txBody>
          <a:bodyPr wrap="square">
            <a:spAutoFit/>
          </a:bodyPr>
          <a:lstStyle/>
          <a:p>
            <a:pPr algn="l"/>
            <a:r>
              <a:rPr lang="it-IT" sz="900" b="1" dirty="0">
                <a:solidFill>
                  <a:srgbClr val="1F497D"/>
                </a:solidFill>
                <a:latin typeface="Calibri" panose="020F0502020204030204" pitchFamily="34" charset="0"/>
              </a:rPr>
              <a:t>Infrastrutture, trasporti e mobilità: il modello di sviluppo regionale</a:t>
            </a:r>
          </a:p>
        </p:txBody>
      </p:sp>
      <p:sp>
        <p:nvSpPr>
          <p:cNvPr id="70" name="Rettangolo 69">
            <a:extLst>
              <a:ext uri="{FF2B5EF4-FFF2-40B4-BE49-F238E27FC236}">
                <a16:creationId xmlns:a16="http://schemas.microsoft.com/office/drawing/2014/main" id="{79891796-689E-DD46-AE07-9AD87CF210BB}"/>
              </a:ext>
            </a:extLst>
          </p:cNvPr>
          <p:cNvSpPr/>
          <p:nvPr/>
        </p:nvSpPr>
        <p:spPr>
          <a:xfrm>
            <a:off x="6823620" y="6525344"/>
            <a:ext cx="3079205" cy="230832"/>
          </a:xfrm>
          <a:prstGeom prst="rect">
            <a:avLst/>
          </a:prstGeom>
        </p:spPr>
        <p:txBody>
          <a:bodyPr wrap="square">
            <a:spAutoFit/>
          </a:bodyPr>
          <a:lstStyle/>
          <a:p>
            <a:pPr algn="r"/>
            <a:r>
              <a:rPr lang="it-IT" sz="900" b="1" dirty="0">
                <a:solidFill>
                  <a:srgbClr val="1F497D"/>
                </a:solidFill>
                <a:latin typeface="Calibri" panose="020F0502020204030204" pitchFamily="34" charset="0"/>
              </a:rPr>
              <a:t>Campania Digital Summit 26 Settembre 2019</a:t>
            </a:r>
          </a:p>
        </p:txBody>
      </p:sp>
    </p:spTree>
    <p:extLst>
      <p:ext uri="{BB962C8B-B14F-4D97-AF65-F5344CB8AC3E}">
        <p14:creationId xmlns:p14="http://schemas.microsoft.com/office/powerpoint/2010/main" val="378411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down)">
                                      <p:cBhvr>
                                        <p:cTn id="7" dur="100"/>
                                        <p:tgtEl>
                                          <p:spTgt spid="90"/>
                                        </p:tgtEl>
                                      </p:cBhvr>
                                    </p:animEffect>
                                  </p:childTnLst>
                                </p:cTn>
                              </p:par>
                              <p:par>
                                <p:cTn id="8" presetID="22" presetClass="entr" presetSubtype="4" fill="hold" grpId="0" nodeType="withEffect">
                                  <p:stCondLst>
                                    <p:cond delay="100"/>
                                  </p:stCondLst>
                                  <p:childTnLst>
                                    <p:set>
                                      <p:cBhvr>
                                        <p:cTn id="9" dur="1" fill="hold">
                                          <p:stCondLst>
                                            <p:cond delay="0"/>
                                          </p:stCondLst>
                                        </p:cTn>
                                        <p:tgtEl>
                                          <p:spTgt spid="91"/>
                                        </p:tgtEl>
                                        <p:attrNameLst>
                                          <p:attrName>style.visibility</p:attrName>
                                        </p:attrNameLst>
                                      </p:cBhvr>
                                      <p:to>
                                        <p:strVal val="visible"/>
                                      </p:to>
                                    </p:set>
                                    <p:animEffect transition="in" filter="wipe(down)">
                                      <p:cBhvr>
                                        <p:cTn id="10" dur="100"/>
                                        <p:tgtEl>
                                          <p:spTgt spid="91"/>
                                        </p:tgtEl>
                                      </p:cBhvr>
                                    </p:animEffect>
                                  </p:childTnLst>
                                </p:cTn>
                              </p:par>
                              <p:par>
                                <p:cTn id="11" presetID="22" presetClass="entr" presetSubtype="4" fill="hold" grpId="0" nodeType="withEffect">
                                  <p:stCondLst>
                                    <p:cond delay="200"/>
                                  </p:stCondLst>
                                  <p:childTnLst>
                                    <p:set>
                                      <p:cBhvr>
                                        <p:cTn id="12" dur="1" fill="hold">
                                          <p:stCondLst>
                                            <p:cond delay="0"/>
                                          </p:stCondLst>
                                        </p:cTn>
                                        <p:tgtEl>
                                          <p:spTgt spid="92"/>
                                        </p:tgtEl>
                                        <p:attrNameLst>
                                          <p:attrName>style.visibility</p:attrName>
                                        </p:attrNameLst>
                                      </p:cBhvr>
                                      <p:to>
                                        <p:strVal val="visible"/>
                                      </p:to>
                                    </p:set>
                                    <p:animEffect transition="in" filter="wipe(down)">
                                      <p:cBhvr>
                                        <p:cTn id="13" dur="100"/>
                                        <p:tgtEl>
                                          <p:spTgt spid="92"/>
                                        </p:tgtEl>
                                      </p:cBhvr>
                                    </p:animEffect>
                                  </p:childTnLst>
                                </p:cTn>
                              </p:par>
                              <p:par>
                                <p:cTn id="14" presetID="22" presetClass="entr" presetSubtype="4" fill="hold" grpId="0" nodeType="withEffect">
                                  <p:stCondLst>
                                    <p:cond delay="300"/>
                                  </p:stCondLst>
                                  <p:childTnLst>
                                    <p:set>
                                      <p:cBhvr>
                                        <p:cTn id="15" dur="1" fill="hold">
                                          <p:stCondLst>
                                            <p:cond delay="0"/>
                                          </p:stCondLst>
                                        </p:cTn>
                                        <p:tgtEl>
                                          <p:spTgt spid="93"/>
                                        </p:tgtEl>
                                        <p:attrNameLst>
                                          <p:attrName>style.visibility</p:attrName>
                                        </p:attrNameLst>
                                      </p:cBhvr>
                                      <p:to>
                                        <p:strVal val="visible"/>
                                      </p:to>
                                    </p:set>
                                    <p:animEffect transition="in" filter="wipe(down)">
                                      <p:cBhvr>
                                        <p:cTn id="16" dur="100"/>
                                        <p:tgtEl>
                                          <p:spTgt spid="93"/>
                                        </p:tgtEl>
                                      </p:cBhvr>
                                    </p:animEffect>
                                  </p:childTnLst>
                                </p:cTn>
                              </p:par>
                              <p:par>
                                <p:cTn id="17" presetID="22" presetClass="entr" presetSubtype="8" fill="hold" grpId="0" nodeType="withEffect">
                                  <p:stCondLst>
                                    <p:cond delay="100"/>
                                  </p:stCondLst>
                                  <p:childTnLst>
                                    <p:set>
                                      <p:cBhvr>
                                        <p:cTn id="18" dur="1" fill="hold">
                                          <p:stCondLst>
                                            <p:cond delay="0"/>
                                          </p:stCondLst>
                                        </p:cTn>
                                        <p:tgtEl>
                                          <p:spTgt spid="85"/>
                                        </p:tgtEl>
                                        <p:attrNameLst>
                                          <p:attrName>style.visibility</p:attrName>
                                        </p:attrNameLst>
                                      </p:cBhvr>
                                      <p:to>
                                        <p:strVal val="visible"/>
                                      </p:to>
                                    </p:set>
                                    <p:animEffect transition="in" filter="wipe(left)">
                                      <p:cBhvr>
                                        <p:cTn id="19" dur="500"/>
                                        <p:tgtEl>
                                          <p:spTgt spid="85"/>
                                        </p:tgtEl>
                                      </p:cBhvr>
                                    </p:animEffect>
                                  </p:childTnLst>
                                </p:cTn>
                              </p:par>
                              <p:par>
                                <p:cTn id="20" presetID="22" presetClass="entr" presetSubtype="8" fill="hold" grpId="0" nodeType="withEffect">
                                  <p:stCondLst>
                                    <p:cond delay="200"/>
                                  </p:stCondLst>
                                  <p:childTnLst>
                                    <p:set>
                                      <p:cBhvr>
                                        <p:cTn id="21" dur="1" fill="hold">
                                          <p:stCondLst>
                                            <p:cond delay="0"/>
                                          </p:stCondLst>
                                        </p:cTn>
                                        <p:tgtEl>
                                          <p:spTgt spid="82"/>
                                        </p:tgtEl>
                                        <p:attrNameLst>
                                          <p:attrName>style.visibility</p:attrName>
                                        </p:attrNameLst>
                                      </p:cBhvr>
                                      <p:to>
                                        <p:strVal val="visible"/>
                                      </p:to>
                                    </p:set>
                                    <p:animEffect transition="in" filter="wipe(left)">
                                      <p:cBhvr>
                                        <p:cTn id="22" dur="500"/>
                                        <p:tgtEl>
                                          <p:spTgt spid="82"/>
                                        </p:tgtEl>
                                      </p:cBhvr>
                                    </p:animEffect>
                                  </p:childTnLst>
                                </p:cTn>
                              </p:par>
                              <p:par>
                                <p:cTn id="23" presetID="22" presetClass="entr" presetSubtype="8" fill="hold" grpId="0" nodeType="withEffect">
                                  <p:stCondLst>
                                    <p:cond delay="300"/>
                                  </p:stCondLst>
                                  <p:childTnLst>
                                    <p:set>
                                      <p:cBhvr>
                                        <p:cTn id="24" dur="1" fill="hold">
                                          <p:stCondLst>
                                            <p:cond delay="0"/>
                                          </p:stCondLst>
                                        </p:cTn>
                                        <p:tgtEl>
                                          <p:spTgt spid="83"/>
                                        </p:tgtEl>
                                        <p:attrNameLst>
                                          <p:attrName>style.visibility</p:attrName>
                                        </p:attrNameLst>
                                      </p:cBhvr>
                                      <p:to>
                                        <p:strVal val="visible"/>
                                      </p:to>
                                    </p:set>
                                    <p:animEffect transition="in" filter="wipe(left)">
                                      <p:cBhvr>
                                        <p:cTn id="25" dur="500"/>
                                        <p:tgtEl>
                                          <p:spTgt spid="83"/>
                                        </p:tgtEl>
                                      </p:cBhvr>
                                    </p:animEffect>
                                  </p:childTnLst>
                                </p:cTn>
                              </p:par>
                              <p:par>
                                <p:cTn id="26" presetID="22" presetClass="entr" presetSubtype="8" fill="hold" grpId="0" nodeType="withEffect">
                                  <p:stCondLst>
                                    <p:cond delay="400"/>
                                  </p:stCondLst>
                                  <p:childTnLst>
                                    <p:set>
                                      <p:cBhvr>
                                        <p:cTn id="27" dur="1" fill="hold">
                                          <p:stCondLst>
                                            <p:cond delay="0"/>
                                          </p:stCondLst>
                                        </p:cTn>
                                        <p:tgtEl>
                                          <p:spTgt spid="84"/>
                                        </p:tgtEl>
                                        <p:attrNameLst>
                                          <p:attrName>style.visibility</p:attrName>
                                        </p:attrNameLst>
                                      </p:cBhvr>
                                      <p:to>
                                        <p:strVal val="visible"/>
                                      </p:to>
                                    </p:set>
                                    <p:animEffect transition="in" filter="wipe(left)">
                                      <p:cBhvr>
                                        <p:cTn id="28" dur="500"/>
                                        <p:tgtEl>
                                          <p:spTgt spid="84"/>
                                        </p:tgtEl>
                                      </p:cBhvr>
                                    </p:animEffect>
                                  </p:childTnLst>
                                </p:cTn>
                              </p:par>
                              <p:par>
                                <p:cTn id="29" presetID="22" presetClass="entr" presetSubtype="8" fill="hold" grpId="0" nodeType="withEffect">
                                  <p:stCondLst>
                                    <p:cond delay="600"/>
                                  </p:stCondLst>
                                  <p:childTnLst>
                                    <p:set>
                                      <p:cBhvr>
                                        <p:cTn id="30" dur="1" fill="hold">
                                          <p:stCondLst>
                                            <p:cond delay="0"/>
                                          </p:stCondLst>
                                        </p:cTn>
                                        <p:tgtEl>
                                          <p:spTgt spid="98"/>
                                        </p:tgtEl>
                                        <p:attrNameLst>
                                          <p:attrName>style.visibility</p:attrName>
                                        </p:attrNameLst>
                                      </p:cBhvr>
                                      <p:to>
                                        <p:strVal val="visible"/>
                                      </p:to>
                                    </p:set>
                                    <p:animEffect transition="in" filter="wipe(left)">
                                      <p:cBhvr>
                                        <p:cTn id="31" dur="100"/>
                                        <p:tgtEl>
                                          <p:spTgt spid="98"/>
                                        </p:tgtEl>
                                      </p:cBhvr>
                                    </p:animEffect>
                                  </p:childTnLst>
                                </p:cTn>
                              </p:par>
                              <p:par>
                                <p:cTn id="32" presetID="22" presetClass="entr" presetSubtype="8" fill="hold" grpId="0" nodeType="withEffect">
                                  <p:stCondLst>
                                    <p:cond delay="700"/>
                                  </p:stCondLst>
                                  <p:childTnLst>
                                    <p:set>
                                      <p:cBhvr>
                                        <p:cTn id="33" dur="1" fill="hold">
                                          <p:stCondLst>
                                            <p:cond delay="0"/>
                                          </p:stCondLst>
                                        </p:cTn>
                                        <p:tgtEl>
                                          <p:spTgt spid="99"/>
                                        </p:tgtEl>
                                        <p:attrNameLst>
                                          <p:attrName>style.visibility</p:attrName>
                                        </p:attrNameLst>
                                      </p:cBhvr>
                                      <p:to>
                                        <p:strVal val="visible"/>
                                      </p:to>
                                    </p:set>
                                    <p:animEffect transition="in" filter="wipe(left)">
                                      <p:cBhvr>
                                        <p:cTn id="34" dur="100"/>
                                        <p:tgtEl>
                                          <p:spTgt spid="99"/>
                                        </p:tgtEl>
                                      </p:cBhvr>
                                    </p:animEffect>
                                  </p:childTnLst>
                                </p:cTn>
                              </p:par>
                              <p:par>
                                <p:cTn id="35" presetID="22" presetClass="entr" presetSubtype="8" fill="hold" grpId="0" nodeType="withEffect">
                                  <p:stCondLst>
                                    <p:cond delay="800"/>
                                  </p:stCondLst>
                                  <p:childTnLst>
                                    <p:set>
                                      <p:cBhvr>
                                        <p:cTn id="36" dur="1" fill="hold">
                                          <p:stCondLst>
                                            <p:cond delay="0"/>
                                          </p:stCondLst>
                                        </p:cTn>
                                        <p:tgtEl>
                                          <p:spTgt spid="100"/>
                                        </p:tgtEl>
                                        <p:attrNameLst>
                                          <p:attrName>style.visibility</p:attrName>
                                        </p:attrNameLst>
                                      </p:cBhvr>
                                      <p:to>
                                        <p:strVal val="visible"/>
                                      </p:to>
                                    </p:set>
                                    <p:animEffect transition="in" filter="wipe(left)">
                                      <p:cBhvr>
                                        <p:cTn id="37" dur="100"/>
                                        <p:tgtEl>
                                          <p:spTgt spid="100"/>
                                        </p:tgtEl>
                                      </p:cBhvr>
                                    </p:animEffect>
                                  </p:childTnLst>
                                </p:cTn>
                              </p:par>
                              <p:par>
                                <p:cTn id="38" presetID="22" presetClass="entr" presetSubtype="8" fill="hold" grpId="0" nodeType="withEffect">
                                  <p:stCondLst>
                                    <p:cond delay="900"/>
                                  </p:stCondLst>
                                  <p:childTnLst>
                                    <p:set>
                                      <p:cBhvr>
                                        <p:cTn id="39" dur="1" fill="hold">
                                          <p:stCondLst>
                                            <p:cond delay="0"/>
                                          </p:stCondLst>
                                        </p:cTn>
                                        <p:tgtEl>
                                          <p:spTgt spid="101"/>
                                        </p:tgtEl>
                                        <p:attrNameLst>
                                          <p:attrName>style.visibility</p:attrName>
                                        </p:attrNameLst>
                                      </p:cBhvr>
                                      <p:to>
                                        <p:strVal val="visible"/>
                                      </p:to>
                                    </p:set>
                                    <p:animEffect transition="in" filter="wipe(left)">
                                      <p:cBhvr>
                                        <p:cTn id="40" dur="100"/>
                                        <p:tgtEl>
                                          <p:spTgt spid="101"/>
                                        </p:tgtEl>
                                      </p:cBhvr>
                                    </p:animEffect>
                                  </p:childTnLst>
                                </p:cTn>
                              </p:par>
                              <p:par>
                                <p:cTn id="41" presetID="22" presetClass="entr" presetSubtype="8" fill="hold" grpId="0" nodeType="withEffect">
                                  <p:stCondLst>
                                    <p:cond delay="1000"/>
                                  </p:stCondLst>
                                  <p:childTnLst>
                                    <p:set>
                                      <p:cBhvr>
                                        <p:cTn id="42" dur="1" fill="hold">
                                          <p:stCondLst>
                                            <p:cond delay="0"/>
                                          </p:stCondLst>
                                        </p:cTn>
                                        <p:tgtEl>
                                          <p:spTgt spid="87"/>
                                        </p:tgtEl>
                                        <p:attrNameLst>
                                          <p:attrName>style.visibility</p:attrName>
                                        </p:attrNameLst>
                                      </p:cBhvr>
                                      <p:to>
                                        <p:strVal val="visible"/>
                                      </p:to>
                                    </p:set>
                                    <p:animEffect transition="in" filter="wipe(left)">
                                      <p:cBhvr>
                                        <p:cTn id="43" dur="300"/>
                                        <p:tgtEl>
                                          <p:spTgt spid="87"/>
                                        </p:tgtEl>
                                      </p:cBhvr>
                                    </p:animEffect>
                                  </p:childTnLst>
                                </p:cTn>
                              </p:par>
                              <p:par>
                                <p:cTn id="44" presetID="22" presetClass="entr" presetSubtype="8" fill="hold" grpId="0" nodeType="withEffect">
                                  <p:stCondLst>
                                    <p:cond delay="1100"/>
                                  </p:stCondLst>
                                  <p:childTnLst>
                                    <p:set>
                                      <p:cBhvr>
                                        <p:cTn id="45" dur="1" fill="hold">
                                          <p:stCondLst>
                                            <p:cond delay="0"/>
                                          </p:stCondLst>
                                        </p:cTn>
                                        <p:tgtEl>
                                          <p:spTgt spid="86"/>
                                        </p:tgtEl>
                                        <p:attrNameLst>
                                          <p:attrName>style.visibility</p:attrName>
                                        </p:attrNameLst>
                                      </p:cBhvr>
                                      <p:to>
                                        <p:strVal val="visible"/>
                                      </p:to>
                                    </p:set>
                                    <p:animEffect transition="in" filter="wipe(left)">
                                      <p:cBhvr>
                                        <p:cTn id="46" dur="300"/>
                                        <p:tgtEl>
                                          <p:spTgt spid="86"/>
                                        </p:tgtEl>
                                      </p:cBhvr>
                                    </p:animEffect>
                                  </p:childTnLst>
                                </p:cTn>
                              </p:par>
                              <p:par>
                                <p:cTn id="47" presetID="22" presetClass="entr" presetSubtype="8" fill="hold" grpId="0" nodeType="withEffect">
                                  <p:stCondLst>
                                    <p:cond delay="1200"/>
                                  </p:stCondLst>
                                  <p:childTnLst>
                                    <p:set>
                                      <p:cBhvr>
                                        <p:cTn id="48" dur="1" fill="hold">
                                          <p:stCondLst>
                                            <p:cond delay="0"/>
                                          </p:stCondLst>
                                        </p:cTn>
                                        <p:tgtEl>
                                          <p:spTgt spid="88"/>
                                        </p:tgtEl>
                                        <p:attrNameLst>
                                          <p:attrName>style.visibility</p:attrName>
                                        </p:attrNameLst>
                                      </p:cBhvr>
                                      <p:to>
                                        <p:strVal val="visible"/>
                                      </p:to>
                                    </p:set>
                                    <p:animEffect transition="in" filter="wipe(left)">
                                      <p:cBhvr>
                                        <p:cTn id="49" dur="300"/>
                                        <p:tgtEl>
                                          <p:spTgt spid="88"/>
                                        </p:tgtEl>
                                      </p:cBhvr>
                                    </p:animEffect>
                                  </p:childTnLst>
                                </p:cTn>
                              </p:par>
                              <p:par>
                                <p:cTn id="50" presetID="22" presetClass="entr" presetSubtype="8" fill="hold" grpId="0" nodeType="withEffect">
                                  <p:stCondLst>
                                    <p:cond delay="1300"/>
                                  </p:stCondLst>
                                  <p:childTnLst>
                                    <p:set>
                                      <p:cBhvr>
                                        <p:cTn id="51" dur="1" fill="hold">
                                          <p:stCondLst>
                                            <p:cond delay="0"/>
                                          </p:stCondLst>
                                        </p:cTn>
                                        <p:tgtEl>
                                          <p:spTgt spid="89"/>
                                        </p:tgtEl>
                                        <p:attrNameLst>
                                          <p:attrName>style.visibility</p:attrName>
                                        </p:attrNameLst>
                                      </p:cBhvr>
                                      <p:to>
                                        <p:strVal val="visible"/>
                                      </p:to>
                                    </p:set>
                                    <p:animEffect transition="in" filter="wipe(left)">
                                      <p:cBhvr>
                                        <p:cTn id="52" dur="3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8" grpId="0" animBg="1"/>
      <p:bldP spid="99" grpId="0" animBg="1"/>
      <p:bldP spid="100" grpId="0" animBg="1"/>
      <p:bldP spid="101" grpId="0" animBg="1"/>
      <p:bldP spid="9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uppo 11"/>
          <p:cNvGrpSpPr/>
          <p:nvPr/>
        </p:nvGrpSpPr>
        <p:grpSpPr>
          <a:xfrm>
            <a:off x="54868" y="637833"/>
            <a:ext cx="9720000" cy="54864"/>
            <a:chOff x="54868" y="637833"/>
            <a:chExt cx="9720000" cy="54864"/>
          </a:xfrm>
        </p:grpSpPr>
        <p:cxnSp>
          <p:nvCxnSpPr>
            <p:cNvPr id="13" name="Connettore diritto 5"/>
            <p:cNvCxnSpPr/>
            <p:nvPr/>
          </p:nvCxnSpPr>
          <p:spPr>
            <a:xfrm flipV="1">
              <a:off x="54868" y="692696"/>
              <a:ext cx="9720000" cy="1"/>
            </a:xfrm>
            <a:prstGeom prst="line">
              <a:avLst/>
            </a:prstGeom>
            <a:noFill/>
            <a:ln w="25400" cap="rnd" cmpd="sng" algn="ctr">
              <a:solidFill>
                <a:srgbClr val="1F497D"/>
              </a:solidFill>
              <a:prstDash val="solid"/>
            </a:ln>
            <a:effectLst/>
          </p:spPr>
        </p:cxnSp>
        <p:cxnSp>
          <p:nvCxnSpPr>
            <p:cNvPr id="14" name="Connettore diritto 4"/>
            <p:cNvCxnSpPr/>
            <p:nvPr/>
          </p:nvCxnSpPr>
          <p:spPr>
            <a:xfrm flipV="1">
              <a:off x="54868" y="637833"/>
              <a:ext cx="9720000" cy="1"/>
            </a:xfrm>
            <a:prstGeom prst="line">
              <a:avLst/>
            </a:prstGeom>
            <a:noFill/>
            <a:ln w="19050" cap="rnd" cmpd="sng" algn="ctr">
              <a:solidFill>
                <a:srgbClr val="C0504D">
                  <a:shade val="95000"/>
                  <a:satMod val="105000"/>
                </a:srgbClr>
              </a:solidFill>
              <a:prstDash val="solid"/>
            </a:ln>
            <a:effectLst/>
          </p:spPr>
        </p:cxnSp>
      </p:grpSp>
      <p:sp>
        <p:nvSpPr>
          <p:cNvPr id="11" name="Title 15"/>
          <p:cNvSpPr txBox="1">
            <a:spLocks/>
          </p:cNvSpPr>
          <p:nvPr/>
        </p:nvSpPr>
        <p:spPr>
          <a:xfrm>
            <a:off x="3799284" y="21982"/>
            <a:ext cx="6048673" cy="4766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it-IT" sz="2000" b="1" dirty="0">
                <a:solidFill>
                  <a:srgbClr val="1F497D"/>
                </a:solidFill>
                <a:latin typeface="+mn-lt"/>
              </a:rPr>
              <a:t>I Sistemi di bordo</a:t>
            </a:r>
            <a:endParaRPr lang="en-US" sz="2000" b="1" dirty="0">
              <a:solidFill>
                <a:srgbClr val="1F497D"/>
              </a:solidFill>
              <a:latin typeface="+mn-lt"/>
            </a:endParaRPr>
          </a:p>
        </p:txBody>
      </p:sp>
      <p:sp>
        <p:nvSpPr>
          <p:cNvPr id="70" name="Rectangle 7"/>
          <p:cNvSpPr>
            <a:spLocks noChangeArrowheads="1"/>
          </p:cNvSpPr>
          <p:nvPr/>
        </p:nvSpPr>
        <p:spPr bwMode="auto">
          <a:xfrm>
            <a:off x="3613769" y="2994852"/>
            <a:ext cx="5273675" cy="573088"/>
          </a:xfrm>
          <a:prstGeom prst="rect">
            <a:avLst/>
          </a:prstGeom>
          <a:solidFill>
            <a:srgbClr val="4DB3C7"/>
          </a:solidFill>
          <a:ln>
            <a:noFill/>
          </a:ln>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endParaRPr>
          </a:p>
        </p:txBody>
      </p:sp>
      <p:grpSp>
        <p:nvGrpSpPr>
          <p:cNvPr id="71" name="Group 3"/>
          <p:cNvGrpSpPr/>
          <p:nvPr/>
        </p:nvGrpSpPr>
        <p:grpSpPr>
          <a:xfrm>
            <a:off x="1423020" y="2327303"/>
            <a:ext cx="4381500" cy="2181817"/>
            <a:chOff x="3251200" y="3199611"/>
            <a:chExt cx="5842000" cy="2909089"/>
          </a:xfrm>
        </p:grpSpPr>
        <p:sp>
          <p:nvSpPr>
            <p:cNvPr id="72" name="Freeform 12"/>
            <p:cNvSpPr>
              <a:spLocks/>
            </p:cNvSpPr>
            <p:nvPr/>
          </p:nvSpPr>
          <p:spPr bwMode="auto">
            <a:xfrm>
              <a:off x="6172200" y="4083049"/>
              <a:ext cx="2921000" cy="2025651"/>
            </a:xfrm>
            <a:custGeom>
              <a:avLst/>
              <a:gdLst>
                <a:gd name="T0" fmla="*/ 1380 w 1380"/>
                <a:gd name="T1" fmla="*/ 361 h 957"/>
                <a:gd name="T2" fmla="*/ 1035 w 1380"/>
                <a:gd name="T3" fmla="*/ 0 h 957"/>
                <a:gd name="T4" fmla="*/ 0 w 1380"/>
                <a:gd name="T5" fmla="*/ 447 h 957"/>
                <a:gd name="T6" fmla="*/ 0 w 1380"/>
                <a:gd name="T7" fmla="*/ 957 h 957"/>
                <a:gd name="T8" fmla="*/ 1380 w 1380"/>
                <a:gd name="T9" fmla="*/ 361 h 957"/>
              </a:gdLst>
              <a:ahLst/>
              <a:cxnLst>
                <a:cxn ang="0">
                  <a:pos x="T0" y="T1"/>
                </a:cxn>
                <a:cxn ang="0">
                  <a:pos x="T2" y="T3"/>
                </a:cxn>
                <a:cxn ang="0">
                  <a:pos x="T4" y="T5"/>
                </a:cxn>
                <a:cxn ang="0">
                  <a:pos x="T6" y="T7"/>
                </a:cxn>
                <a:cxn ang="0">
                  <a:pos x="T8" y="T9"/>
                </a:cxn>
              </a:cxnLst>
              <a:rect l="0" t="0" r="r" b="b"/>
              <a:pathLst>
                <a:path w="1380" h="957">
                  <a:moveTo>
                    <a:pt x="1380" y="361"/>
                  </a:moveTo>
                  <a:lnTo>
                    <a:pt x="1035" y="0"/>
                  </a:lnTo>
                  <a:lnTo>
                    <a:pt x="0" y="447"/>
                  </a:lnTo>
                  <a:lnTo>
                    <a:pt x="0" y="957"/>
                  </a:lnTo>
                  <a:lnTo>
                    <a:pt x="1380" y="361"/>
                  </a:lnTo>
                  <a:close/>
                </a:path>
              </a:pathLst>
            </a:custGeom>
            <a:solidFill>
              <a:srgbClr val="4DB3C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endParaRPr>
            </a:p>
          </p:txBody>
        </p:sp>
        <p:sp>
          <p:nvSpPr>
            <p:cNvPr id="73" name="Freeform 16"/>
            <p:cNvSpPr>
              <a:spLocks/>
            </p:cNvSpPr>
            <p:nvPr/>
          </p:nvSpPr>
          <p:spPr bwMode="auto">
            <a:xfrm>
              <a:off x="3251200" y="4083049"/>
              <a:ext cx="2921000" cy="2025651"/>
            </a:xfrm>
            <a:custGeom>
              <a:avLst/>
              <a:gdLst>
                <a:gd name="T0" fmla="*/ 0 w 1380"/>
                <a:gd name="T1" fmla="*/ 361 h 957"/>
                <a:gd name="T2" fmla="*/ 345 w 1380"/>
                <a:gd name="T3" fmla="*/ 0 h 957"/>
                <a:gd name="T4" fmla="*/ 1380 w 1380"/>
                <a:gd name="T5" fmla="*/ 447 h 957"/>
                <a:gd name="T6" fmla="*/ 1380 w 1380"/>
                <a:gd name="T7" fmla="*/ 957 h 957"/>
                <a:gd name="T8" fmla="*/ 0 w 1380"/>
                <a:gd name="T9" fmla="*/ 361 h 957"/>
              </a:gdLst>
              <a:ahLst/>
              <a:cxnLst>
                <a:cxn ang="0">
                  <a:pos x="T0" y="T1"/>
                </a:cxn>
                <a:cxn ang="0">
                  <a:pos x="T2" y="T3"/>
                </a:cxn>
                <a:cxn ang="0">
                  <a:pos x="T4" y="T5"/>
                </a:cxn>
                <a:cxn ang="0">
                  <a:pos x="T6" y="T7"/>
                </a:cxn>
                <a:cxn ang="0">
                  <a:pos x="T8" y="T9"/>
                </a:cxn>
              </a:cxnLst>
              <a:rect l="0" t="0" r="r" b="b"/>
              <a:pathLst>
                <a:path w="1380" h="957">
                  <a:moveTo>
                    <a:pt x="0" y="361"/>
                  </a:moveTo>
                  <a:lnTo>
                    <a:pt x="345" y="0"/>
                  </a:lnTo>
                  <a:lnTo>
                    <a:pt x="1380" y="447"/>
                  </a:lnTo>
                  <a:lnTo>
                    <a:pt x="1380" y="957"/>
                  </a:lnTo>
                  <a:lnTo>
                    <a:pt x="0" y="361"/>
                  </a:lnTo>
                  <a:close/>
                </a:path>
              </a:pathLst>
            </a:custGeom>
            <a:solidFill>
              <a:srgbClr val="4DB3C7"/>
            </a:solidFill>
            <a:ln>
              <a:noFill/>
            </a:ln>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endParaRPr>
            </a:p>
          </p:txBody>
        </p:sp>
        <p:sp>
          <p:nvSpPr>
            <p:cNvPr id="74" name="Parallelogram 3"/>
            <p:cNvSpPr/>
            <p:nvPr/>
          </p:nvSpPr>
          <p:spPr>
            <a:xfrm>
              <a:off x="3981451" y="3199611"/>
              <a:ext cx="4381498" cy="1836216"/>
            </a:xfrm>
            <a:custGeom>
              <a:avLst/>
              <a:gdLst>
                <a:gd name="connsiteX0" fmla="*/ 0 w 3636000"/>
                <a:gd name="connsiteY0" fmla="*/ 2338917 h 2338917"/>
                <a:gd name="connsiteX1" fmla="*/ 894332 w 3636000"/>
                <a:gd name="connsiteY1" fmla="*/ 0 h 2338917"/>
                <a:gd name="connsiteX2" fmla="*/ 3636000 w 3636000"/>
                <a:gd name="connsiteY2" fmla="*/ 0 h 2338917"/>
                <a:gd name="connsiteX3" fmla="*/ 2741668 w 3636000"/>
                <a:gd name="connsiteY3" fmla="*/ 2338917 h 2338917"/>
                <a:gd name="connsiteX4" fmla="*/ 0 w 3636000"/>
                <a:gd name="connsiteY4" fmla="*/ 2338917 h 2338917"/>
                <a:gd name="connsiteX0" fmla="*/ 0 w 3636000"/>
                <a:gd name="connsiteY0" fmla="*/ 2338917 h 3152517"/>
                <a:gd name="connsiteX1" fmla="*/ 894332 w 3636000"/>
                <a:gd name="connsiteY1" fmla="*/ 0 h 3152517"/>
                <a:gd name="connsiteX2" fmla="*/ 3636000 w 3636000"/>
                <a:gd name="connsiteY2" fmla="*/ 0 h 3152517"/>
                <a:gd name="connsiteX3" fmla="*/ 1949668 w 3636000"/>
                <a:gd name="connsiteY3" fmla="*/ 3152517 h 3152517"/>
                <a:gd name="connsiteX4" fmla="*/ 0 w 3636000"/>
                <a:gd name="connsiteY4" fmla="*/ 2338917 h 3152517"/>
                <a:gd name="connsiteX0" fmla="*/ 0 w 3895200"/>
                <a:gd name="connsiteY0" fmla="*/ 2338917 h 3152517"/>
                <a:gd name="connsiteX1" fmla="*/ 894332 w 3895200"/>
                <a:gd name="connsiteY1" fmla="*/ 0 h 3152517"/>
                <a:gd name="connsiteX2" fmla="*/ 3895200 w 3895200"/>
                <a:gd name="connsiteY2" fmla="*/ 2332800 h 3152517"/>
                <a:gd name="connsiteX3" fmla="*/ 1949668 w 3895200"/>
                <a:gd name="connsiteY3" fmla="*/ 3152517 h 3152517"/>
                <a:gd name="connsiteX4" fmla="*/ 0 w 3895200"/>
                <a:gd name="connsiteY4" fmla="*/ 2338917 h 3152517"/>
                <a:gd name="connsiteX0" fmla="*/ 0 w 3895200"/>
                <a:gd name="connsiteY0" fmla="*/ 6117 h 819717"/>
                <a:gd name="connsiteX1" fmla="*/ 1909532 w 3895200"/>
                <a:gd name="connsiteY1" fmla="*/ 64800 h 819717"/>
                <a:gd name="connsiteX2" fmla="*/ 3895200 w 3895200"/>
                <a:gd name="connsiteY2" fmla="*/ 0 h 819717"/>
                <a:gd name="connsiteX3" fmla="*/ 1949668 w 3895200"/>
                <a:gd name="connsiteY3" fmla="*/ 819717 h 819717"/>
                <a:gd name="connsiteX4" fmla="*/ 0 w 3895200"/>
                <a:gd name="connsiteY4" fmla="*/ 6117 h 819717"/>
                <a:gd name="connsiteX0" fmla="*/ 0 w 3895200"/>
                <a:gd name="connsiteY0" fmla="*/ 430917 h 1244517"/>
                <a:gd name="connsiteX1" fmla="*/ 1923932 w 3895200"/>
                <a:gd name="connsiteY1" fmla="*/ 0 h 1244517"/>
                <a:gd name="connsiteX2" fmla="*/ 3895200 w 3895200"/>
                <a:gd name="connsiteY2" fmla="*/ 424800 h 1244517"/>
                <a:gd name="connsiteX3" fmla="*/ 1949668 w 3895200"/>
                <a:gd name="connsiteY3" fmla="*/ 1244517 h 1244517"/>
                <a:gd name="connsiteX4" fmla="*/ 0 w 3895200"/>
                <a:gd name="connsiteY4" fmla="*/ 430917 h 1244517"/>
                <a:gd name="connsiteX0" fmla="*/ 0 w 3895200"/>
                <a:gd name="connsiteY0" fmla="*/ 690117 h 1503717"/>
                <a:gd name="connsiteX1" fmla="*/ 1923932 w 3895200"/>
                <a:gd name="connsiteY1" fmla="*/ 0 h 1503717"/>
                <a:gd name="connsiteX2" fmla="*/ 3895200 w 3895200"/>
                <a:gd name="connsiteY2" fmla="*/ 684000 h 1503717"/>
                <a:gd name="connsiteX3" fmla="*/ 1949668 w 3895200"/>
                <a:gd name="connsiteY3" fmla="*/ 1503717 h 1503717"/>
                <a:gd name="connsiteX4" fmla="*/ 0 w 3895200"/>
                <a:gd name="connsiteY4" fmla="*/ 690117 h 1503717"/>
                <a:gd name="connsiteX0" fmla="*/ 0 w 3895200"/>
                <a:gd name="connsiteY0" fmla="*/ 920517 h 1734117"/>
                <a:gd name="connsiteX1" fmla="*/ 1923932 w 3895200"/>
                <a:gd name="connsiteY1" fmla="*/ 0 h 1734117"/>
                <a:gd name="connsiteX2" fmla="*/ 3895200 w 3895200"/>
                <a:gd name="connsiteY2" fmla="*/ 914400 h 1734117"/>
                <a:gd name="connsiteX3" fmla="*/ 1949668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16346"/>
                <a:gd name="connsiteX1" fmla="*/ 1923932 w 3895200"/>
                <a:gd name="connsiteY1" fmla="*/ 0 h 1716346"/>
                <a:gd name="connsiteX2" fmla="*/ 3895200 w 3895200"/>
                <a:gd name="connsiteY2" fmla="*/ 914400 h 1716346"/>
                <a:gd name="connsiteX3" fmla="*/ 1973900 w 3895200"/>
                <a:gd name="connsiteY3" fmla="*/ 1716346 h 1716346"/>
                <a:gd name="connsiteX4" fmla="*/ 0 w 3895200"/>
                <a:gd name="connsiteY4" fmla="*/ 920517 h 1716346"/>
                <a:gd name="connsiteX0" fmla="*/ 0 w 3895200"/>
                <a:gd name="connsiteY0" fmla="*/ 920517 h 1730886"/>
                <a:gd name="connsiteX1" fmla="*/ 1923932 w 3895200"/>
                <a:gd name="connsiteY1" fmla="*/ 0 h 1730886"/>
                <a:gd name="connsiteX2" fmla="*/ 3895200 w 3895200"/>
                <a:gd name="connsiteY2" fmla="*/ 914400 h 1730886"/>
                <a:gd name="connsiteX3" fmla="*/ 1925433 w 3895200"/>
                <a:gd name="connsiteY3" fmla="*/ 1730886 h 1730886"/>
                <a:gd name="connsiteX4" fmla="*/ 0 w 3895200"/>
                <a:gd name="connsiteY4" fmla="*/ 920517 h 1730886"/>
                <a:gd name="connsiteX0" fmla="*/ 0 w 3895200"/>
                <a:gd name="connsiteY0" fmla="*/ 782404 h 1592773"/>
                <a:gd name="connsiteX1" fmla="*/ 1923932 w 3895200"/>
                <a:gd name="connsiteY1" fmla="*/ 0 h 1592773"/>
                <a:gd name="connsiteX2" fmla="*/ 3895200 w 3895200"/>
                <a:gd name="connsiteY2" fmla="*/ 776287 h 1592773"/>
                <a:gd name="connsiteX3" fmla="*/ 1925433 w 3895200"/>
                <a:gd name="connsiteY3" fmla="*/ 1592773 h 1592773"/>
                <a:gd name="connsiteX4" fmla="*/ 0 w 3895200"/>
                <a:gd name="connsiteY4" fmla="*/ 782404 h 1592773"/>
                <a:gd name="connsiteX0" fmla="*/ 0 w 3886962"/>
                <a:gd name="connsiteY0" fmla="*/ 759338 h 1592773"/>
                <a:gd name="connsiteX1" fmla="*/ 1915694 w 3886962"/>
                <a:gd name="connsiteY1" fmla="*/ 0 h 1592773"/>
                <a:gd name="connsiteX2" fmla="*/ 3886962 w 3886962"/>
                <a:gd name="connsiteY2" fmla="*/ 776287 h 1592773"/>
                <a:gd name="connsiteX3" fmla="*/ 1917195 w 3886962"/>
                <a:gd name="connsiteY3" fmla="*/ 1592773 h 1592773"/>
                <a:gd name="connsiteX4" fmla="*/ 0 w 3886962"/>
                <a:gd name="connsiteY4" fmla="*/ 759338 h 1592773"/>
                <a:gd name="connsiteX0" fmla="*/ 0 w 3901791"/>
                <a:gd name="connsiteY0" fmla="*/ 760986 h 1592773"/>
                <a:gd name="connsiteX1" fmla="*/ 1930523 w 3901791"/>
                <a:gd name="connsiteY1" fmla="*/ 0 h 1592773"/>
                <a:gd name="connsiteX2" fmla="*/ 3901791 w 3901791"/>
                <a:gd name="connsiteY2" fmla="*/ 776287 h 1592773"/>
                <a:gd name="connsiteX3" fmla="*/ 1932024 w 3901791"/>
                <a:gd name="connsiteY3" fmla="*/ 1592773 h 1592773"/>
                <a:gd name="connsiteX4" fmla="*/ 0 w 3901791"/>
                <a:gd name="connsiteY4" fmla="*/ 760986 h 1592773"/>
                <a:gd name="connsiteX0" fmla="*/ 0 w 3863897"/>
                <a:gd name="connsiteY0" fmla="*/ 760986 h 1592773"/>
                <a:gd name="connsiteX1" fmla="*/ 1930523 w 3863897"/>
                <a:gd name="connsiteY1" fmla="*/ 0 h 1592773"/>
                <a:gd name="connsiteX2" fmla="*/ 3863897 w 3863897"/>
                <a:gd name="connsiteY2" fmla="*/ 761459 h 1592773"/>
                <a:gd name="connsiteX3" fmla="*/ 1932024 w 3863897"/>
                <a:gd name="connsiteY3" fmla="*/ 1592773 h 1592773"/>
                <a:gd name="connsiteX4" fmla="*/ 0 w 3863897"/>
                <a:gd name="connsiteY4" fmla="*/ 760986 h 15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97" h="1592773">
                  <a:moveTo>
                    <a:pt x="0" y="760986"/>
                  </a:moveTo>
                  <a:lnTo>
                    <a:pt x="1930523" y="0"/>
                  </a:lnTo>
                  <a:lnTo>
                    <a:pt x="3863897" y="761459"/>
                  </a:lnTo>
                  <a:lnTo>
                    <a:pt x="1932024" y="1592773"/>
                  </a:lnTo>
                  <a:lnTo>
                    <a:pt x="0" y="760986"/>
                  </a:lnTo>
                  <a:close/>
                </a:path>
              </a:pathLst>
            </a:custGeom>
            <a:solidFill>
              <a:srgbClr val="4DB3C7">
                <a:lumMod val="60000"/>
                <a:lumOff val="40000"/>
              </a:srgbClr>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B2B2D"/>
                </a:solidFill>
                <a:effectLst/>
                <a:uLnTx/>
                <a:uFillTx/>
                <a:latin typeface="+mn-lt"/>
                <a:ea typeface="+mn-ea"/>
                <a:cs typeface="+mn-cs"/>
              </a:endParaRPr>
            </a:p>
          </p:txBody>
        </p:sp>
      </p:grpSp>
      <p:sp>
        <p:nvSpPr>
          <p:cNvPr id="75" name="Rectangle 6"/>
          <p:cNvSpPr>
            <a:spLocks noChangeArrowheads="1"/>
          </p:cNvSpPr>
          <p:nvPr/>
        </p:nvSpPr>
        <p:spPr bwMode="auto">
          <a:xfrm>
            <a:off x="3613769" y="1848676"/>
            <a:ext cx="5273675" cy="573088"/>
          </a:xfrm>
          <a:prstGeom prst="rect">
            <a:avLst/>
          </a:prstGeom>
          <a:solidFill>
            <a:srgbClr val="1D6E9B"/>
          </a:solidFill>
          <a:ln>
            <a:noFill/>
          </a:ln>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endParaRPr>
          </a:p>
        </p:txBody>
      </p:sp>
      <p:sp>
        <p:nvSpPr>
          <p:cNvPr id="76" name="Rectangle 8"/>
          <p:cNvSpPr>
            <a:spLocks noChangeArrowheads="1"/>
          </p:cNvSpPr>
          <p:nvPr/>
        </p:nvSpPr>
        <p:spPr bwMode="auto">
          <a:xfrm>
            <a:off x="3613769" y="2421765"/>
            <a:ext cx="5273675" cy="573088"/>
          </a:xfrm>
          <a:prstGeom prst="rect">
            <a:avLst/>
          </a:prstGeom>
          <a:solidFill>
            <a:srgbClr val="F49D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endParaRPr>
          </a:p>
        </p:txBody>
      </p:sp>
      <p:grpSp>
        <p:nvGrpSpPr>
          <p:cNvPr id="77" name="Group 4"/>
          <p:cNvGrpSpPr/>
          <p:nvPr/>
        </p:nvGrpSpPr>
        <p:grpSpPr>
          <a:xfrm>
            <a:off x="1970709" y="1984171"/>
            <a:ext cx="3286126" cy="1720293"/>
            <a:chOff x="3981451" y="2735476"/>
            <a:chExt cx="4381501" cy="2293724"/>
          </a:xfrm>
        </p:grpSpPr>
        <p:sp>
          <p:nvSpPr>
            <p:cNvPr id="78" name="Freeform 11"/>
            <p:cNvSpPr>
              <a:spLocks/>
            </p:cNvSpPr>
            <p:nvPr/>
          </p:nvSpPr>
          <p:spPr bwMode="auto">
            <a:xfrm>
              <a:off x="6172201" y="3316816"/>
              <a:ext cx="2190751" cy="1712384"/>
            </a:xfrm>
            <a:custGeom>
              <a:avLst/>
              <a:gdLst>
                <a:gd name="T0" fmla="*/ 689 w 1035"/>
                <a:gd name="T1" fmla="*/ 0 h 809"/>
                <a:gd name="T2" fmla="*/ 0 w 1035"/>
                <a:gd name="T3" fmla="*/ 298 h 809"/>
                <a:gd name="T4" fmla="*/ 0 w 1035"/>
                <a:gd name="T5" fmla="*/ 639 h 809"/>
                <a:gd name="T6" fmla="*/ 0 w 1035"/>
                <a:gd name="T7" fmla="*/ 809 h 809"/>
                <a:gd name="T8" fmla="*/ 1035 w 1035"/>
                <a:gd name="T9" fmla="*/ 362 h 809"/>
                <a:gd name="T10" fmla="*/ 689 w 1035"/>
                <a:gd name="T11" fmla="*/ 0 h 809"/>
              </a:gdLst>
              <a:ahLst/>
              <a:cxnLst>
                <a:cxn ang="0">
                  <a:pos x="T0" y="T1"/>
                </a:cxn>
                <a:cxn ang="0">
                  <a:pos x="T2" y="T3"/>
                </a:cxn>
                <a:cxn ang="0">
                  <a:pos x="T4" y="T5"/>
                </a:cxn>
                <a:cxn ang="0">
                  <a:pos x="T6" y="T7"/>
                </a:cxn>
                <a:cxn ang="0">
                  <a:pos x="T8" y="T9"/>
                </a:cxn>
                <a:cxn ang="0">
                  <a:pos x="T10" y="T11"/>
                </a:cxn>
              </a:cxnLst>
              <a:rect l="0" t="0" r="r" b="b"/>
              <a:pathLst>
                <a:path w="1035" h="809">
                  <a:moveTo>
                    <a:pt x="689" y="0"/>
                  </a:moveTo>
                  <a:lnTo>
                    <a:pt x="0" y="298"/>
                  </a:lnTo>
                  <a:lnTo>
                    <a:pt x="0" y="639"/>
                  </a:lnTo>
                  <a:lnTo>
                    <a:pt x="0" y="809"/>
                  </a:lnTo>
                  <a:lnTo>
                    <a:pt x="1035" y="362"/>
                  </a:lnTo>
                  <a:lnTo>
                    <a:pt x="689" y="0"/>
                  </a:lnTo>
                  <a:close/>
                </a:path>
              </a:pathLst>
            </a:custGeom>
            <a:solidFill>
              <a:schemeClr val="accent6">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endParaRPr>
            </a:p>
          </p:txBody>
        </p:sp>
        <p:sp>
          <p:nvSpPr>
            <p:cNvPr id="79" name="Freeform 15"/>
            <p:cNvSpPr>
              <a:spLocks/>
            </p:cNvSpPr>
            <p:nvPr/>
          </p:nvSpPr>
          <p:spPr bwMode="auto">
            <a:xfrm>
              <a:off x="3981451" y="3316816"/>
              <a:ext cx="2190751" cy="1712384"/>
            </a:xfrm>
            <a:custGeom>
              <a:avLst/>
              <a:gdLst>
                <a:gd name="T0" fmla="*/ 346 w 1035"/>
                <a:gd name="T1" fmla="*/ 0 h 809"/>
                <a:gd name="T2" fmla="*/ 1035 w 1035"/>
                <a:gd name="T3" fmla="*/ 298 h 809"/>
                <a:gd name="T4" fmla="*/ 1035 w 1035"/>
                <a:gd name="T5" fmla="*/ 639 h 809"/>
                <a:gd name="T6" fmla="*/ 1035 w 1035"/>
                <a:gd name="T7" fmla="*/ 809 h 809"/>
                <a:gd name="T8" fmla="*/ 0 w 1035"/>
                <a:gd name="T9" fmla="*/ 362 h 809"/>
                <a:gd name="T10" fmla="*/ 346 w 1035"/>
                <a:gd name="T11" fmla="*/ 0 h 809"/>
              </a:gdLst>
              <a:ahLst/>
              <a:cxnLst>
                <a:cxn ang="0">
                  <a:pos x="T0" y="T1"/>
                </a:cxn>
                <a:cxn ang="0">
                  <a:pos x="T2" y="T3"/>
                </a:cxn>
                <a:cxn ang="0">
                  <a:pos x="T4" y="T5"/>
                </a:cxn>
                <a:cxn ang="0">
                  <a:pos x="T6" y="T7"/>
                </a:cxn>
                <a:cxn ang="0">
                  <a:pos x="T8" y="T9"/>
                </a:cxn>
                <a:cxn ang="0">
                  <a:pos x="T10" y="T11"/>
                </a:cxn>
              </a:cxnLst>
              <a:rect l="0" t="0" r="r" b="b"/>
              <a:pathLst>
                <a:path w="1035" h="809">
                  <a:moveTo>
                    <a:pt x="346" y="0"/>
                  </a:moveTo>
                  <a:lnTo>
                    <a:pt x="1035" y="298"/>
                  </a:lnTo>
                  <a:lnTo>
                    <a:pt x="1035" y="639"/>
                  </a:lnTo>
                  <a:lnTo>
                    <a:pt x="1035" y="809"/>
                  </a:lnTo>
                  <a:lnTo>
                    <a:pt x="0" y="362"/>
                  </a:lnTo>
                  <a:lnTo>
                    <a:pt x="346" y="0"/>
                  </a:lnTo>
                  <a:close/>
                </a:path>
              </a:pathLst>
            </a:custGeom>
            <a:solidFill>
              <a:srgbClr val="F49D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endParaRPr>
            </a:p>
          </p:txBody>
        </p:sp>
        <p:sp>
          <p:nvSpPr>
            <p:cNvPr id="80" name="Parallelogram 3"/>
            <p:cNvSpPr/>
            <p:nvPr/>
          </p:nvSpPr>
          <p:spPr>
            <a:xfrm>
              <a:off x="4704292" y="2735476"/>
              <a:ext cx="2935224" cy="1212108"/>
            </a:xfrm>
            <a:custGeom>
              <a:avLst/>
              <a:gdLst>
                <a:gd name="connsiteX0" fmla="*/ 0 w 3636000"/>
                <a:gd name="connsiteY0" fmla="*/ 2338917 h 2338917"/>
                <a:gd name="connsiteX1" fmla="*/ 894332 w 3636000"/>
                <a:gd name="connsiteY1" fmla="*/ 0 h 2338917"/>
                <a:gd name="connsiteX2" fmla="*/ 3636000 w 3636000"/>
                <a:gd name="connsiteY2" fmla="*/ 0 h 2338917"/>
                <a:gd name="connsiteX3" fmla="*/ 2741668 w 3636000"/>
                <a:gd name="connsiteY3" fmla="*/ 2338917 h 2338917"/>
                <a:gd name="connsiteX4" fmla="*/ 0 w 3636000"/>
                <a:gd name="connsiteY4" fmla="*/ 2338917 h 2338917"/>
                <a:gd name="connsiteX0" fmla="*/ 0 w 3636000"/>
                <a:gd name="connsiteY0" fmla="*/ 2338917 h 3152517"/>
                <a:gd name="connsiteX1" fmla="*/ 894332 w 3636000"/>
                <a:gd name="connsiteY1" fmla="*/ 0 h 3152517"/>
                <a:gd name="connsiteX2" fmla="*/ 3636000 w 3636000"/>
                <a:gd name="connsiteY2" fmla="*/ 0 h 3152517"/>
                <a:gd name="connsiteX3" fmla="*/ 1949668 w 3636000"/>
                <a:gd name="connsiteY3" fmla="*/ 3152517 h 3152517"/>
                <a:gd name="connsiteX4" fmla="*/ 0 w 3636000"/>
                <a:gd name="connsiteY4" fmla="*/ 2338917 h 3152517"/>
                <a:gd name="connsiteX0" fmla="*/ 0 w 3895200"/>
                <a:gd name="connsiteY0" fmla="*/ 2338917 h 3152517"/>
                <a:gd name="connsiteX1" fmla="*/ 894332 w 3895200"/>
                <a:gd name="connsiteY1" fmla="*/ 0 h 3152517"/>
                <a:gd name="connsiteX2" fmla="*/ 3895200 w 3895200"/>
                <a:gd name="connsiteY2" fmla="*/ 2332800 h 3152517"/>
                <a:gd name="connsiteX3" fmla="*/ 1949668 w 3895200"/>
                <a:gd name="connsiteY3" fmla="*/ 3152517 h 3152517"/>
                <a:gd name="connsiteX4" fmla="*/ 0 w 3895200"/>
                <a:gd name="connsiteY4" fmla="*/ 2338917 h 3152517"/>
                <a:gd name="connsiteX0" fmla="*/ 0 w 3895200"/>
                <a:gd name="connsiteY0" fmla="*/ 6117 h 819717"/>
                <a:gd name="connsiteX1" fmla="*/ 1909532 w 3895200"/>
                <a:gd name="connsiteY1" fmla="*/ 64800 h 819717"/>
                <a:gd name="connsiteX2" fmla="*/ 3895200 w 3895200"/>
                <a:gd name="connsiteY2" fmla="*/ 0 h 819717"/>
                <a:gd name="connsiteX3" fmla="*/ 1949668 w 3895200"/>
                <a:gd name="connsiteY3" fmla="*/ 819717 h 819717"/>
                <a:gd name="connsiteX4" fmla="*/ 0 w 3895200"/>
                <a:gd name="connsiteY4" fmla="*/ 6117 h 819717"/>
                <a:gd name="connsiteX0" fmla="*/ 0 w 3895200"/>
                <a:gd name="connsiteY0" fmla="*/ 430917 h 1244517"/>
                <a:gd name="connsiteX1" fmla="*/ 1923932 w 3895200"/>
                <a:gd name="connsiteY1" fmla="*/ 0 h 1244517"/>
                <a:gd name="connsiteX2" fmla="*/ 3895200 w 3895200"/>
                <a:gd name="connsiteY2" fmla="*/ 424800 h 1244517"/>
                <a:gd name="connsiteX3" fmla="*/ 1949668 w 3895200"/>
                <a:gd name="connsiteY3" fmla="*/ 1244517 h 1244517"/>
                <a:gd name="connsiteX4" fmla="*/ 0 w 3895200"/>
                <a:gd name="connsiteY4" fmla="*/ 430917 h 1244517"/>
                <a:gd name="connsiteX0" fmla="*/ 0 w 3895200"/>
                <a:gd name="connsiteY0" fmla="*/ 690117 h 1503717"/>
                <a:gd name="connsiteX1" fmla="*/ 1923932 w 3895200"/>
                <a:gd name="connsiteY1" fmla="*/ 0 h 1503717"/>
                <a:gd name="connsiteX2" fmla="*/ 3895200 w 3895200"/>
                <a:gd name="connsiteY2" fmla="*/ 684000 h 1503717"/>
                <a:gd name="connsiteX3" fmla="*/ 1949668 w 3895200"/>
                <a:gd name="connsiteY3" fmla="*/ 1503717 h 1503717"/>
                <a:gd name="connsiteX4" fmla="*/ 0 w 3895200"/>
                <a:gd name="connsiteY4" fmla="*/ 690117 h 1503717"/>
                <a:gd name="connsiteX0" fmla="*/ 0 w 3895200"/>
                <a:gd name="connsiteY0" fmla="*/ 920517 h 1734117"/>
                <a:gd name="connsiteX1" fmla="*/ 1923932 w 3895200"/>
                <a:gd name="connsiteY1" fmla="*/ 0 h 1734117"/>
                <a:gd name="connsiteX2" fmla="*/ 3895200 w 3895200"/>
                <a:gd name="connsiteY2" fmla="*/ 914400 h 1734117"/>
                <a:gd name="connsiteX3" fmla="*/ 1949668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16346"/>
                <a:gd name="connsiteX1" fmla="*/ 1923932 w 3895200"/>
                <a:gd name="connsiteY1" fmla="*/ 0 h 1716346"/>
                <a:gd name="connsiteX2" fmla="*/ 3895200 w 3895200"/>
                <a:gd name="connsiteY2" fmla="*/ 914400 h 1716346"/>
                <a:gd name="connsiteX3" fmla="*/ 1973900 w 3895200"/>
                <a:gd name="connsiteY3" fmla="*/ 1716346 h 1716346"/>
                <a:gd name="connsiteX4" fmla="*/ 0 w 3895200"/>
                <a:gd name="connsiteY4" fmla="*/ 920517 h 1716346"/>
                <a:gd name="connsiteX0" fmla="*/ 0 w 3895200"/>
                <a:gd name="connsiteY0" fmla="*/ 920517 h 1730886"/>
                <a:gd name="connsiteX1" fmla="*/ 1923932 w 3895200"/>
                <a:gd name="connsiteY1" fmla="*/ 0 h 1730886"/>
                <a:gd name="connsiteX2" fmla="*/ 3895200 w 3895200"/>
                <a:gd name="connsiteY2" fmla="*/ 914400 h 1730886"/>
                <a:gd name="connsiteX3" fmla="*/ 1925433 w 3895200"/>
                <a:gd name="connsiteY3" fmla="*/ 1730886 h 1730886"/>
                <a:gd name="connsiteX4" fmla="*/ 0 w 3895200"/>
                <a:gd name="connsiteY4" fmla="*/ 920517 h 1730886"/>
                <a:gd name="connsiteX0" fmla="*/ 0 w 3895200"/>
                <a:gd name="connsiteY0" fmla="*/ 782404 h 1592773"/>
                <a:gd name="connsiteX1" fmla="*/ 1923932 w 3895200"/>
                <a:gd name="connsiteY1" fmla="*/ 0 h 1592773"/>
                <a:gd name="connsiteX2" fmla="*/ 3895200 w 3895200"/>
                <a:gd name="connsiteY2" fmla="*/ 776287 h 1592773"/>
                <a:gd name="connsiteX3" fmla="*/ 1925433 w 3895200"/>
                <a:gd name="connsiteY3" fmla="*/ 1592773 h 1592773"/>
                <a:gd name="connsiteX4" fmla="*/ 0 w 3895200"/>
                <a:gd name="connsiteY4" fmla="*/ 782404 h 1592773"/>
                <a:gd name="connsiteX0" fmla="*/ 0 w 3886962"/>
                <a:gd name="connsiteY0" fmla="*/ 759338 h 1592773"/>
                <a:gd name="connsiteX1" fmla="*/ 1915694 w 3886962"/>
                <a:gd name="connsiteY1" fmla="*/ 0 h 1592773"/>
                <a:gd name="connsiteX2" fmla="*/ 3886962 w 3886962"/>
                <a:gd name="connsiteY2" fmla="*/ 776287 h 1592773"/>
                <a:gd name="connsiteX3" fmla="*/ 1917195 w 3886962"/>
                <a:gd name="connsiteY3" fmla="*/ 1592773 h 1592773"/>
                <a:gd name="connsiteX4" fmla="*/ 0 w 3886962"/>
                <a:gd name="connsiteY4" fmla="*/ 759338 h 1592773"/>
                <a:gd name="connsiteX0" fmla="*/ 0 w 3901791"/>
                <a:gd name="connsiteY0" fmla="*/ 760986 h 1592773"/>
                <a:gd name="connsiteX1" fmla="*/ 1930523 w 3901791"/>
                <a:gd name="connsiteY1" fmla="*/ 0 h 1592773"/>
                <a:gd name="connsiteX2" fmla="*/ 3901791 w 3901791"/>
                <a:gd name="connsiteY2" fmla="*/ 776287 h 1592773"/>
                <a:gd name="connsiteX3" fmla="*/ 1932024 w 3901791"/>
                <a:gd name="connsiteY3" fmla="*/ 1592773 h 1592773"/>
                <a:gd name="connsiteX4" fmla="*/ 0 w 3901791"/>
                <a:gd name="connsiteY4" fmla="*/ 760986 h 1592773"/>
                <a:gd name="connsiteX0" fmla="*/ 0 w 3863897"/>
                <a:gd name="connsiteY0" fmla="*/ 760986 h 1592773"/>
                <a:gd name="connsiteX1" fmla="*/ 1930523 w 3863897"/>
                <a:gd name="connsiteY1" fmla="*/ 0 h 1592773"/>
                <a:gd name="connsiteX2" fmla="*/ 3863897 w 3863897"/>
                <a:gd name="connsiteY2" fmla="*/ 761459 h 1592773"/>
                <a:gd name="connsiteX3" fmla="*/ 1932024 w 3863897"/>
                <a:gd name="connsiteY3" fmla="*/ 1592773 h 1592773"/>
                <a:gd name="connsiteX4" fmla="*/ 0 w 3863897"/>
                <a:gd name="connsiteY4" fmla="*/ 760986 h 15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97" h="1592773">
                  <a:moveTo>
                    <a:pt x="0" y="760986"/>
                  </a:moveTo>
                  <a:lnTo>
                    <a:pt x="1930523" y="0"/>
                  </a:lnTo>
                  <a:lnTo>
                    <a:pt x="3863897" y="761459"/>
                  </a:lnTo>
                  <a:lnTo>
                    <a:pt x="1932024" y="1592773"/>
                  </a:lnTo>
                  <a:lnTo>
                    <a:pt x="0" y="760986"/>
                  </a:lnTo>
                  <a:close/>
                </a:path>
              </a:pathLst>
            </a:custGeom>
            <a:solidFill>
              <a:srgbClr val="F49D00">
                <a:lumMod val="60000"/>
                <a:lumOff val="40000"/>
              </a:srgbClr>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B2B2D"/>
                </a:solidFill>
                <a:effectLst/>
                <a:uLnTx/>
                <a:uFillTx/>
                <a:latin typeface="+mn-lt"/>
                <a:ea typeface="+mn-ea"/>
                <a:cs typeface="+mn-cs"/>
              </a:endParaRPr>
            </a:p>
          </p:txBody>
        </p:sp>
      </p:grpSp>
      <p:grpSp>
        <p:nvGrpSpPr>
          <p:cNvPr id="81" name="Group 5"/>
          <p:cNvGrpSpPr/>
          <p:nvPr/>
        </p:nvGrpSpPr>
        <p:grpSpPr>
          <a:xfrm>
            <a:off x="2519983" y="1585039"/>
            <a:ext cx="2187575" cy="1313614"/>
            <a:chOff x="4713817" y="2196099"/>
            <a:chExt cx="2916767" cy="1751485"/>
          </a:xfrm>
        </p:grpSpPr>
        <p:sp>
          <p:nvSpPr>
            <p:cNvPr id="82" name="Freeform 9"/>
            <p:cNvSpPr>
              <a:spLocks/>
            </p:cNvSpPr>
            <p:nvPr/>
          </p:nvSpPr>
          <p:spPr bwMode="auto">
            <a:xfrm>
              <a:off x="6172200" y="2554817"/>
              <a:ext cx="1458384" cy="1392767"/>
            </a:xfrm>
            <a:custGeom>
              <a:avLst/>
              <a:gdLst>
                <a:gd name="T0" fmla="*/ 345 w 689"/>
                <a:gd name="T1" fmla="*/ 0 h 658"/>
                <a:gd name="T2" fmla="*/ 0 w 689"/>
                <a:gd name="T3" fmla="*/ 149 h 658"/>
                <a:gd name="T4" fmla="*/ 0 w 689"/>
                <a:gd name="T5" fmla="*/ 658 h 658"/>
                <a:gd name="T6" fmla="*/ 689 w 689"/>
                <a:gd name="T7" fmla="*/ 360 h 658"/>
                <a:gd name="T8" fmla="*/ 345 w 689"/>
                <a:gd name="T9" fmla="*/ 0 h 658"/>
              </a:gdLst>
              <a:ahLst/>
              <a:cxnLst>
                <a:cxn ang="0">
                  <a:pos x="T0" y="T1"/>
                </a:cxn>
                <a:cxn ang="0">
                  <a:pos x="T2" y="T3"/>
                </a:cxn>
                <a:cxn ang="0">
                  <a:pos x="T4" y="T5"/>
                </a:cxn>
                <a:cxn ang="0">
                  <a:pos x="T6" y="T7"/>
                </a:cxn>
                <a:cxn ang="0">
                  <a:pos x="T8" y="T9"/>
                </a:cxn>
              </a:cxnLst>
              <a:rect l="0" t="0" r="r" b="b"/>
              <a:pathLst>
                <a:path w="689" h="658">
                  <a:moveTo>
                    <a:pt x="345" y="0"/>
                  </a:moveTo>
                  <a:lnTo>
                    <a:pt x="0" y="149"/>
                  </a:lnTo>
                  <a:lnTo>
                    <a:pt x="0" y="658"/>
                  </a:lnTo>
                  <a:lnTo>
                    <a:pt x="689" y="360"/>
                  </a:lnTo>
                  <a:lnTo>
                    <a:pt x="345" y="0"/>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endParaRPr>
            </a:p>
          </p:txBody>
        </p:sp>
        <p:sp>
          <p:nvSpPr>
            <p:cNvPr id="83" name="Freeform 13"/>
            <p:cNvSpPr>
              <a:spLocks/>
            </p:cNvSpPr>
            <p:nvPr/>
          </p:nvSpPr>
          <p:spPr bwMode="auto">
            <a:xfrm>
              <a:off x="4713817" y="2554817"/>
              <a:ext cx="1458384" cy="1392767"/>
            </a:xfrm>
            <a:custGeom>
              <a:avLst/>
              <a:gdLst>
                <a:gd name="T0" fmla="*/ 344 w 689"/>
                <a:gd name="T1" fmla="*/ 0 h 658"/>
                <a:gd name="T2" fmla="*/ 689 w 689"/>
                <a:gd name="T3" fmla="*/ 149 h 658"/>
                <a:gd name="T4" fmla="*/ 689 w 689"/>
                <a:gd name="T5" fmla="*/ 658 h 658"/>
                <a:gd name="T6" fmla="*/ 0 w 689"/>
                <a:gd name="T7" fmla="*/ 360 h 658"/>
                <a:gd name="T8" fmla="*/ 344 w 689"/>
                <a:gd name="T9" fmla="*/ 0 h 658"/>
              </a:gdLst>
              <a:ahLst/>
              <a:cxnLst>
                <a:cxn ang="0">
                  <a:pos x="T0" y="T1"/>
                </a:cxn>
                <a:cxn ang="0">
                  <a:pos x="T2" y="T3"/>
                </a:cxn>
                <a:cxn ang="0">
                  <a:pos x="T4" y="T5"/>
                </a:cxn>
                <a:cxn ang="0">
                  <a:pos x="T6" y="T7"/>
                </a:cxn>
                <a:cxn ang="0">
                  <a:pos x="T8" y="T9"/>
                </a:cxn>
              </a:cxnLst>
              <a:rect l="0" t="0" r="r" b="b"/>
              <a:pathLst>
                <a:path w="689" h="658">
                  <a:moveTo>
                    <a:pt x="344" y="0"/>
                  </a:moveTo>
                  <a:lnTo>
                    <a:pt x="689" y="149"/>
                  </a:lnTo>
                  <a:lnTo>
                    <a:pt x="689" y="658"/>
                  </a:lnTo>
                  <a:lnTo>
                    <a:pt x="0" y="360"/>
                  </a:lnTo>
                  <a:lnTo>
                    <a:pt x="344" y="0"/>
                  </a:lnTo>
                  <a:close/>
                </a:path>
              </a:pathLst>
            </a:custGeom>
            <a:solidFill>
              <a:srgbClr val="1D6E9B"/>
            </a:solidFill>
            <a:ln>
              <a:noFill/>
            </a:ln>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endParaRPr>
            </a:p>
          </p:txBody>
        </p:sp>
        <p:sp>
          <p:nvSpPr>
            <p:cNvPr id="84" name="Parallelogram 3"/>
            <p:cNvSpPr/>
            <p:nvPr/>
          </p:nvSpPr>
          <p:spPr>
            <a:xfrm flipV="1">
              <a:off x="5437496" y="2196099"/>
              <a:ext cx="1475650" cy="676656"/>
            </a:xfrm>
            <a:custGeom>
              <a:avLst/>
              <a:gdLst>
                <a:gd name="connsiteX0" fmla="*/ 0 w 3636000"/>
                <a:gd name="connsiteY0" fmla="*/ 2338917 h 2338917"/>
                <a:gd name="connsiteX1" fmla="*/ 894332 w 3636000"/>
                <a:gd name="connsiteY1" fmla="*/ 0 h 2338917"/>
                <a:gd name="connsiteX2" fmla="*/ 3636000 w 3636000"/>
                <a:gd name="connsiteY2" fmla="*/ 0 h 2338917"/>
                <a:gd name="connsiteX3" fmla="*/ 2741668 w 3636000"/>
                <a:gd name="connsiteY3" fmla="*/ 2338917 h 2338917"/>
                <a:gd name="connsiteX4" fmla="*/ 0 w 3636000"/>
                <a:gd name="connsiteY4" fmla="*/ 2338917 h 2338917"/>
                <a:gd name="connsiteX0" fmla="*/ 0 w 3636000"/>
                <a:gd name="connsiteY0" fmla="*/ 2338917 h 3152517"/>
                <a:gd name="connsiteX1" fmla="*/ 894332 w 3636000"/>
                <a:gd name="connsiteY1" fmla="*/ 0 h 3152517"/>
                <a:gd name="connsiteX2" fmla="*/ 3636000 w 3636000"/>
                <a:gd name="connsiteY2" fmla="*/ 0 h 3152517"/>
                <a:gd name="connsiteX3" fmla="*/ 1949668 w 3636000"/>
                <a:gd name="connsiteY3" fmla="*/ 3152517 h 3152517"/>
                <a:gd name="connsiteX4" fmla="*/ 0 w 3636000"/>
                <a:gd name="connsiteY4" fmla="*/ 2338917 h 3152517"/>
                <a:gd name="connsiteX0" fmla="*/ 0 w 3895200"/>
                <a:gd name="connsiteY0" fmla="*/ 2338917 h 3152517"/>
                <a:gd name="connsiteX1" fmla="*/ 894332 w 3895200"/>
                <a:gd name="connsiteY1" fmla="*/ 0 h 3152517"/>
                <a:gd name="connsiteX2" fmla="*/ 3895200 w 3895200"/>
                <a:gd name="connsiteY2" fmla="*/ 2332800 h 3152517"/>
                <a:gd name="connsiteX3" fmla="*/ 1949668 w 3895200"/>
                <a:gd name="connsiteY3" fmla="*/ 3152517 h 3152517"/>
                <a:gd name="connsiteX4" fmla="*/ 0 w 3895200"/>
                <a:gd name="connsiteY4" fmla="*/ 2338917 h 3152517"/>
                <a:gd name="connsiteX0" fmla="*/ 0 w 3895200"/>
                <a:gd name="connsiteY0" fmla="*/ 6117 h 819717"/>
                <a:gd name="connsiteX1" fmla="*/ 1909532 w 3895200"/>
                <a:gd name="connsiteY1" fmla="*/ 64800 h 819717"/>
                <a:gd name="connsiteX2" fmla="*/ 3895200 w 3895200"/>
                <a:gd name="connsiteY2" fmla="*/ 0 h 819717"/>
                <a:gd name="connsiteX3" fmla="*/ 1949668 w 3895200"/>
                <a:gd name="connsiteY3" fmla="*/ 819717 h 819717"/>
                <a:gd name="connsiteX4" fmla="*/ 0 w 3895200"/>
                <a:gd name="connsiteY4" fmla="*/ 6117 h 819717"/>
                <a:gd name="connsiteX0" fmla="*/ 0 w 3895200"/>
                <a:gd name="connsiteY0" fmla="*/ 430917 h 1244517"/>
                <a:gd name="connsiteX1" fmla="*/ 1923932 w 3895200"/>
                <a:gd name="connsiteY1" fmla="*/ 0 h 1244517"/>
                <a:gd name="connsiteX2" fmla="*/ 3895200 w 3895200"/>
                <a:gd name="connsiteY2" fmla="*/ 424800 h 1244517"/>
                <a:gd name="connsiteX3" fmla="*/ 1949668 w 3895200"/>
                <a:gd name="connsiteY3" fmla="*/ 1244517 h 1244517"/>
                <a:gd name="connsiteX4" fmla="*/ 0 w 3895200"/>
                <a:gd name="connsiteY4" fmla="*/ 430917 h 1244517"/>
                <a:gd name="connsiteX0" fmla="*/ 0 w 3895200"/>
                <a:gd name="connsiteY0" fmla="*/ 690117 h 1503717"/>
                <a:gd name="connsiteX1" fmla="*/ 1923932 w 3895200"/>
                <a:gd name="connsiteY1" fmla="*/ 0 h 1503717"/>
                <a:gd name="connsiteX2" fmla="*/ 3895200 w 3895200"/>
                <a:gd name="connsiteY2" fmla="*/ 684000 h 1503717"/>
                <a:gd name="connsiteX3" fmla="*/ 1949668 w 3895200"/>
                <a:gd name="connsiteY3" fmla="*/ 1503717 h 1503717"/>
                <a:gd name="connsiteX4" fmla="*/ 0 w 3895200"/>
                <a:gd name="connsiteY4" fmla="*/ 690117 h 1503717"/>
                <a:gd name="connsiteX0" fmla="*/ 0 w 3895200"/>
                <a:gd name="connsiteY0" fmla="*/ 920517 h 1734117"/>
                <a:gd name="connsiteX1" fmla="*/ 1923932 w 3895200"/>
                <a:gd name="connsiteY1" fmla="*/ 0 h 1734117"/>
                <a:gd name="connsiteX2" fmla="*/ 3895200 w 3895200"/>
                <a:gd name="connsiteY2" fmla="*/ 914400 h 1734117"/>
                <a:gd name="connsiteX3" fmla="*/ 1949668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16346"/>
                <a:gd name="connsiteX1" fmla="*/ 1923932 w 3895200"/>
                <a:gd name="connsiteY1" fmla="*/ 0 h 1716346"/>
                <a:gd name="connsiteX2" fmla="*/ 3895200 w 3895200"/>
                <a:gd name="connsiteY2" fmla="*/ 914400 h 1716346"/>
                <a:gd name="connsiteX3" fmla="*/ 1973900 w 3895200"/>
                <a:gd name="connsiteY3" fmla="*/ 1716346 h 1716346"/>
                <a:gd name="connsiteX4" fmla="*/ 0 w 3895200"/>
                <a:gd name="connsiteY4" fmla="*/ 920517 h 1716346"/>
                <a:gd name="connsiteX0" fmla="*/ 0 w 3895200"/>
                <a:gd name="connsiteY0" fmla="*/ 920517 h 1730886"/>
                <a:gd name="connsiteX1" fmla="*/ 1923932 w 3895200"/>
                <a:gd name="connsiteY1" fmla="*/ 0 h 1730886"/>
                <a:gd name="connsiteX2" fmla="*/ 3895200 w 3895200"/>
                <a:gd name="connsiteY2" fmla="*/ 914400 h 1730886"/>
                <a:gd name="connsiteX3" fmla="*/ 1925433 w 3895200"/>
                <a:gd name="connsiteY3" fmla="*/ 1730886 h 1730886"/>
                <a:gd name="connsiteX4" fmla="*/ 0 w 3895200"/>
                <a:gd name="connsiteY4" fmla="*/ 920517 h 1730886"/>
                <a:gd name="connsiteX0" fmla="*/ 0 w 3895200"/>
                <a:gd name="connsiteY0" fmla="*/ 782404 h 1592773"/>
                <a:gd name="connsiteX1" fmla="*/ 1923932 w 3895200"/>
                <a:gd name="connsiteY1" fmla="*/ 0 h 1592773"/>
                <a:gd name="connsiteX2" fmla="*/ 3895200 w 3895200"/>
                <a:gd name="connsiteY2" fmla="*/ 776287 h 1592773"/>
                <a:gd name="connsiteX3" fmla="*/ 1925433 w 3895200"/>
                <a:gd name="connsiteY3" fmla="*/ 1592773 h 1592773"/>
                <a:gd name="connsiteX4" fmla="*/ 0 w 3895200"/>
                <a:gd name="connsiteY4" fmla="*/ 782404 h 1592773"/>
                <a:gd name="connsiteX0" fmla="*/ 0 w 3886962"/>
                <a:gd name="connsiteY0" fmla="*/ 759338 h 1592773"/>
                <a:gd name="connsiteX1" fmla="*/ 1915694 w 3886962"/>
                <a:gd name="connsiteY1" fmla="*/ 0 h 1592773"/>
                <a:gd name="connsiteX2" fmla="*/ 3886962 w 3886962"/>
                <a:gd name="connsiteY2" fmla="*/ 776287 h 1592773"/>
                <a:gd name="connsiteX3" fmla="*/ 1917195 w 3886962"/>
                <a:gd name="connsiteY3" fmla="*/ 1592773 h 1592773"/>
                <a:gd name="connsiteX4" fmla="*/ 0 w 3886962"/>
                <a:gd name="connsiteY4" fmla="*/ 759338 h 1592773"/>
                <a:gd name="connsiteX0" fmla="*/ 0 w 3901791"/>
                <a:gd name="connsiteY0" fmla="*/ 760986 h 1592773"/>
                <a:gd name="connsiteX1" fmla="*/ 1930523 w 3901791"/>
                <a:gd name="connsiteY1" fmla="*/ 0 h 1592773"/>
                <a:gd name="connsiteX2" fmla="*/ 3901791 w 3901791"/>
                <a:gd name="connsiteY2" fmla="*/ 776287 h 1592773"/>
                <a:gd name="connsiteX3" fmla="*/ 1932024 w 3901791"/>
                <a:gd name="connsiteY3" fmla="*/ 1592773 h 1592773"/>
                <a:gd name="connsiteX4" fmla="*/ 0 w 3901791"/>
                <a:gd name="connsiteY4" fmla="*/ 760986 h 1592773"/>
                <a:gd name="connsiteX0" fmla="*/ 0 w 3863897"/>
                <a:gd name="connsiteY0" fmla="*/ 760986 h 1592773"/>
                <a:gd name="connsiteX1" fmla="*/ 1930523 w 3863897"/>
                <a:gd name="connsiteY1" fmla="*/ 0 h 1592773"/>
                <a:gd name="connsiteX2" fmla="*/ 3863897 w 3863897"/>
                <a:gd name="connsiteY2" fmla="*/ 761459 h 1592773"/>
                <a:gd name="connsiteX3" fmla="*/ 1932024 w 3863897"/>
                <a:gd name="connsiteY3" fmla="*/ 1592773 h 1592773"/>
                <a:gd name="connsiteX4" fmla="*/ 0 w 3863897"/>
                <a:gd name="connsiteY4" fmla="*/ 760986 h 15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97" h="1592773">
                  <a:moveTo>
                    <a:pt x="0" y="760986"/>
                  </a:moveTo>
                  <a:lnTo>
                    <a:pt x="1930523" y="0"/>
                  </a:lnTo>
                  <a:lnTo>
                    <a:pt x="3863897" y="761459"/>
                  </a:lnTo>
                  <a:lnTo>
                    <a:pt x="1932024" y="1592773"/>
                  </a:lnTo>
                  <a:lnTo>
                    <a:pt x="0" y="760986"/>
                  </a:lnTo>
                  <a:close/>
                </a:path>
              </a:pathLst>
            </a:custGeom>
            <a:solidFill>
              <a:srgbClr val="1D6E9B">
                <a:lumMod val="60000"/>
                <a:lumOff val="40000"/>
              </a:srgbClr>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B2B2D"/>
                </a:solidFill>
                <a:effectLst/>
                <a:uLnTx/>
                <a:uFillTx/>
                <a:latin typeface="+mn-lt"/>
                <a:ea typeface="+mn-ea"/>
                <a:cs typeface="+mn-cs"/>
              </a:endParaRPr>
            </a:p>
          </p:txBody>
        </p:sp>
      </p:grpSp>
      <p:sp>
        <p:nvSpPr>
          <p:cNvPr id="85" name="Rectangle 5"/>
          <p:cNvSpPr>
            <a:spLocks noChangeArrowheads="1"/>
          </p:cNvSpPr>
          <p:nvPr/>
        </p:nvSpPr>
        <p:spPr bwMode="auto">
          <a:xfrm>
            <a:off x="3613769" y="1296165"/>
            <a:ext cx="5273675" cy="573088"/>
          </a:xfrm>
          <a:prstGeom prst="rect">
            <a:avLst/>
          </a:prstGeom>
          <a:solidFill>
            <a:srgbClr val="CF423F"/>
          </a:solidFill>
          <a:ln>
            <a:noFill/>
          </a:ln>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endParaRPr>
          </a:p>
        </p:txBody>
      </p:sp>
      <p:grpSp>
        <p:nvGrpSpPr>
          <p:cNvPr id="86" name="Group 6"/>
          <p:cNvGrpSpPr/>
          <p:nvPr/>
        </p:nvGrpSpPr>
        <p:grpSpPr>
          <a:xfrm>
            <a:off x="3066083" y="1285959"/>
            <a:ext cx="1095375" cy="809625"/>
            <a:chOff x="5441951" y="1790701"/>
            <a:chExt cx="1460500" cy="1079500"/>
          </a:xfrm>
        </p:grpSpPr>
        <p:sp>
          <p:nvSpPr>
            <p:cNvPr id="87" name="Freeform 10"/>
            <p:cNvSpPr>
              <a:spLocks/>
            </p:cNvSpPr>
            <p:nvPr/>
          </p:nvSpPr>
          <p:spPr bwMode="auto">
            <a:xfrm>
              <a:off x="6172200" y="1790701"/>
              <a:ext cx="730251" cy="1079500"/>
            </a:xfrm>
            <a:custGeom>
              <a:avLst/>
              <a:gdLst>
                <a:gd name="T0" fmla="*/ 0 w 345"/>
                <a:gd name="T1" fmla="*/ 0 h 510"/>
                <a:gd name="T2" fmla="*/ 0 w 345"/>
                <a:gd name="T3" fmla="*/ 510 h 510"/>
                <a:gd name="T4" fmla="*/ 345 w 345"/>
                <a:gd name="T5" fmla="*/ 361 h 510"/>
                <a:gd name="T6" fmla="*/ 0 w 345"/>
                <a:gd name="T7" fmla="*/ 0 h 510"/>
              </a:gdLst>
              <a:ahLst/>
              <a:cxnLst>
                <a:cxn ang="0">
                  <a:pos x="T0" y="T1"/>
                </a:cxn>
                <a:cxn ang="0">
                  <a:pos x="T2" y="T3"/>
                </a:cxn>
                <a:cxn ang="0">
                  <a:pos x="T4" y="T5"/>
                </a:cxn>
                <a:cxn ang="0">
                  <a:pos x="T6" y="T7"/>
                </a:cxn>
              </a:cxnLst>
              <a:rect l="0" t="0" r="r" b="b"/>
              <a:pathLst>
                <a:path w="345" h="510">
                  <a:moveTo>
                    <a:pt x="0" y="0"/>
                  </a:moveTo>
                  <a:lnTo>
                    <a:pt x="0" y="510"/>
                  </a:lnTo>
                  <a:lnTo>
                    <a:pt x="345" y="361"/>
                  </a:lnTo>
                  <a:lnTo>
                    <a:pt x="0" y="0"/>
                  </a:lnTo>
                  <a:close/>
                </a:path>
              </a:pathLst>
            </a:custGeom>
            <a:solidFill>
              <a:srgbClr val="CF423F">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endParaRPr>
            </a:p>
          </p:txBody>
        </p:sp>
        <p:sp>
          <p:nvSpPr>
            <p:cNvPr id="88" name="Freeform 14"/>
            <p:cNvSpPr>
              <a:spLocks/>
            </p:cNvSpPr>
            <p:nvPr/>
          </p:nvSpPr>
          <p:spPr bwMode="auto">
            <a:xfrm>
              <a:off x="5441951" y="1790701"/>
              <a:ext cx="730251" cy="1079500"/>
            </a:xfrm>
            <a:custGeom>
              <a:avLst/>
              <a:gdLst>
                <a:gd name="T0" fmla="*/ 345 w 345"/>
                <a:gd name="T1" fmla="*/ 0 h 510"/>
                <a:gd name="T2" fmla="*/ 345 w 345"/>
                <a:gd name="T3" fmla="*/ 510 h 510"/>
                <a:gd name="T4" fmla="*/ 0 w 345"/>
                <a:gd name="T5" fmla="*/ 361 h 510"/>
                <a:gd name="T6" fmla="*/ 345 w 345"/>
                <a:gd name="T7" fmla="*/ 0 h 510"/>
              </a:gdLst>
              <a:ahLst/>
              <a:cxnLst>
                <a:cxn ang="0">
                  <a:pos x="T0" y="T1"/>
                </a:cxn>
                <a:cxn ang="0">
                  <a:pos x="T2" y="T3"/>
                </a:cxn>
                <a:cxn ang="0">
                  <a:pos x="T4" y="T5"/>
                </a:cxn>
                <a:cxn ang="0">
                  <a:pos x="T6" y="T7"/>
                </a:cxn>
              </a:cxnLst>
              <a:rect l="0" t="0" r="r" b="b"/>
              <a:pathLst>
                <a:path w="345" h="510">
                  <a:moveTo>
                    <a:pt x="345" y="0"/>
                  </a:moveTo>
                  <a:lnTo>
                    <a:pt x="345" y="510"/>
                  </a:lnTo>
                  <a:lnTo>
                    <a:pt x="0" y="361"/>
                  </a:lnTo>
                  <a:lnTo>
                    <a:pt x="345" y="0"/>
                  </a:lnTo>
                  <a:close/>
                </a:path>
              </a:pathLst>
            </a:custGeom>
            <a:solidFill>
              <a:srgbClr val="CF423F"/>
            </a:solidFill>
            <a:ln>
              <a:noFill/>
            </a:ln>
          </p:spPr>
          <p:txBody>
            <a:bodyPr vert="horz" wrap="square" lIns="91440" tIns="45720" rIns="91440" bIns="4572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endParaRPr>
            </a:p>
          </p:txBody>
        </p:sp>
      </p:grpSp>
      <p:sp>
        <p:nvSpPr>
          <p:cNvPr id="89" name="Rectangle 16"/>
          <p:cNvSpPr/>
          <p:nvPr/>
        </p:nvSpPr>
        <p:spPr>
          <a:xfrm>
            <a:off x="4644297" y="1268760"/>
            <a:ext cx="4237991" cy="646331"/>
          </a:xfrm>
          <a:prstGeom prst="rect">
            <a:avLst/>
          </a:prstGeom>
          <a:ln>
            <a:noFill/>
          </a:ln>
        </p:spPr>
        <p:txBody>
          <a:bodyPr wrap="square" lIns="182880" rIns="182880" bIns="73152">
            <a:spAutoFit/>
          </a:bodyPr>
          <a:lstStyle/>
          <a:p>
            <a:pPr algn="l" defTabSz="1219170" eaLnBrk="1" fontAlgn="auto" hangingPunct="1">
              <a:lnSpc>
                <a:spcPct val="95000"/>
              </a:lnSpc>
              <a:spcBef>
                <a:spcPts val="0"/>
              </a:spcBef>
              <a:spcAft>
                <a:spcPts val="0"/>
              </a:spcAft>
            </a:pPr>
            <a:r>
              <a:rPr lang="it-IT" sz="1200" b="1" dirty="0">
                <a:solidFill>
                  <a:srgbClr val="FFFFFF"/>
                </a:solidFill>
                <a:latin typeface="+mn-lt"/>
              </a:rPr>
              <a:t>Deve garantire la compatibilità con interfacce hardware e software standardizzate nel mondo </a:t>
            </a:r>
            <a:r>
              <a:rPr lang="it-IT" sz="1200" b="1" dirty="0" err="1">
                <a:solidFill>
                  <a:srgbClr val="FFFFFF"/>
                </a:solidFill>
                <a:latin typeface="+mn-lt"/>
              </a:rPr>
              <a:t>automotive</a:t>
            </a:r>
            <a:r>
              <a:rPr lang="it-IT" sz="1200" b="1" dirty="0">
                <a:solidFill>
                  <a:srgbClr val="FFFFFF"/>
                </a:solidFill>
                <a:latin typeface="+mn-lt"/>
              </a:rPr>
              <a:t> ed informatico</a:t>
            </a:r>
            <a:endParaRPr lang="en-US" sz="1200" b="1" dirty="0">
              <a:solidFill>
                <a:srgbClr val="FFFFFF"/>
              </a:solidFill>
              <a:latin typeface="+mn-lt"/>
            </a:endParaRPr>
          </a:p>
        </p:txBody>
      </p:sp>
      <p:sp>
        <p:nvSpPr>
          <p:cNvPr id="90" name="Rectangle 17"/>
          <p:cNvSpPr/>
          <p:nvPr/>
        </p:nvSpPr>
        <p:spPr>
          <a:xfrm>
            <a:off x="4226391" y="1374203"/>
            <a:ext cx="575799" cy="503215"/>
          </a:xfrm>
          <a:prstGeom prst="rect">
            <a:avLst/>
          </a:prstGeom>
          <a:ln>
            <a:noFill/>
          </a:ln>
        </p:spPr>
        <p:txBody>
          <a:bodyPr wrap="none" lIns="91440" rIns="91440" bIns="45720">
            <a:spAutoFit/>
          </a:bodyPr>
          <a:lstStyle/>
          <a:p>
            <a:pPr defTabSz="1219170" eaLnBrk="1" fontAlgn="auto" hangingPunct="1">
              <a:lnSpc>
                <a:spcPct val="89000"/>
              </a:lnSpc>
              <a:spcBef>
                <a:spcPts val="0"/>
              </a:spcBef>
              <a:spcAft>
                <a:spcPts val="0"/>
              </a:spcAft>
            </a:pPr>
            <a:r>
              <a:rPr lang="en-US" sz="3000" dirty="0">
                <a:solidFill>
                  <a:srgbClr val="FFFFFF"/>
                </a:solidFill>
                <a:latin typeface="+mn-lt"/>
                <a:ea typeface="+mn-ea"/>
              </a:rPr>
              <a:t>04</a:t>
            </a:r>
          </a:p>
        </p:txBody>
      </p:sp>
      <p:sp>
        <p:nvSpPr>
          <p:cNvPr id="91" name="Rectangle 18"/>
          <p:cNvSpPr/>
          <p:nvPr/>
        </p:nvSpPr>
        <p:spPr>
          <a:xfrm>
            <a:off x="4759791" y="1933488"/>
            <a:ext cx="575799" cy="503215"/>
          </a:xfrm>
          <a:prstGeom prst="rect">
            <a:avLst/>
          </a:prstGeom>
          <a:ln>
            <a:noFill/>
          </a:ln>
        </p:spPr>
        <p:txBody>
          <a:bodyPr wrap="none" lIns="91440" rIns="91440" bIns="45720">
            <a:spAutoFit/>
          </a:bodyPr>
          <a:lstStyle/>
          <a:p>
            <a:pPr defTabSz="1219170" eaLnBrk="1" fontAlgn="auto" hangingPunct="1">
              <a:lnSpc>
                <a:spcPct val="89000"/>
              </a:lnSpc>
              <a:spcBef>
                <a:spcPts val="0"/>
              </a:spcBef>
              <a:spcAft>
                <a:spcPts val="0"/>
              </a:spcAft>
            </a:pPr>
            <a:r>
              <a:rPr lang="en-US" sz="3000" dirty="0">
                <a:solidFill>
                  <a:srgbClr val="FFFFFF"/>
                </a:solidFill>
                <a:latin typeface="+mn-lt"/>
                <a:ea typeface="+mn-ea"/>
              </a:rPr>
              <a:t>03</a:t>
            </a:r>
          </a:p>
        </p:txBody>
      </p:sp>
      <p:sp>
        <p:nvSpPr>
          <p:cNvPr id="92" name="Rectangle 32"/>
          <p:cNvSpPr/>
          <p:nvPr/>
        </p:nvSpPr>
        <p:spPr>
          <a:xfrm>
            <a:off x="5177697" y="1856242"/>
            <a:ext cx="3709747" cy="646331"/>
          </a:xfrm>
          <a:prstGeom prst="rect">
            <a:avLst/>
          </a:prstGeom>
          <a:ln>
            <a:noFill/>
          </a:ln>
        </p:spPr>
        <p:txBody>
          <a:bodyPr wrap="square" lIns="182880" rIns="182880" bIns="73152">
            <a:spAutoFit/>
          </a:bodyPr>
          <a:lstStyle/>
          <a:p>
            <a:pPr algn="l" defTabSz="1219170" eaLnBrk="1" fontAlgn="auto" hangingPunct="1">
              <a:lnSpc>
                <a:spcPct val="95000"/>
              </a:lnSpc>
              <a:spcBef>
                <a:spcPts val="0"/>
              </a:spcBef>
              <a:spcAft>
                <a:spcPts val="0"/>
              </a:spcAft>
            </a:pPr>
            <a:r>
              <a:rPr lang="it-IT" sz="1200" b="1" dirty="0">
                <a:solidFill>
                  <a:srgbClr val="FFFFFF"/>
                </a:solidFill>
                <a:latin typeface="+mn-lt"/>
              </a:rPr>
              <a:t>Deve consentire l’aggiunta di ulteriori dispositivi e/o sottosistemi  per l’adozione di programmi di sviluppo o di nuove esigenze operative</a:t>
            </a:r>
            <a:endParaRPr lang="en-US" sz="1200" b="1" dirty="0">
              <a:solidFill>
                <a:srgbClr val="FFFFFF"/>
              </a:solidFill>
              <a:latin typeface="+mn-lt"/>
            </a:endParaRPr>
          </a:p>
        </p:txBody>
      </p:sp>
      <p:sp>
        <p:nvSpPr>
          <p:cNvPr id="93" name="Rectangle 33"/>
          <p:cNvSpPr/>
          <p:nvPr/>
        </p:nvSpPr>
        <p:spPr>
          <a:xfrm>
            <a:off x="5634897" y="2401609"/>
            <a:ext cx="3252547" cy="646331"/>
          </a:xfrm>
          <a:prstGeom prst="rect">
            <a:avLst/>
          </a:prstGeom>
          <a:ln>
            <a:noFill/>
          </a:ln>
        </p:spPr>
        <p:txBody>
          <a:bodyPr wrap="square" lIns="182880" rIns="182880" bIns="73152">
            <a:spAutoFit/>
          </a:bodyPr>
          <a:lstStyle/>
          <a:p>
            <a:pPr algn="l" defTabSz="1219170" eaLnBrk="1" fontAlgn="auto" hangingPunct="1">
              <a:lnSpc>
                <a:spcPct val="95000"/>
              </a:lnSpc>
              <a:spcBef>
                <a:spcPts val="0"/>
              </a:spcBef>
              <a:spcAft>
                <a:spcPts val="0"/>
              </a:spcAft>
            </a:pPr>
            <a:r>
              <a:rPr lang="it-IT" sz="1200" b="1" dirty="0">
                <a:solidFill>
                  <a:srgbClr val="FFFFFF"/>
                </a:solidFill>
                <a:latin typeface="+mn-lt"/>
              </a:rPr>
              <a:t>Deve garantire la possibilità di un collegamento con altri sottosistemi tecnologici installabili in futuro</a:t>
            </a:r>
          </a:p>
        </p:txBody>
      </p:sp>
      <p:sp>
        <p:nvSpPr>
          <p:cNvPr id="94" name="Rectangle 34"/>
          <p:cNvSpPr/>
          <p:nvPr/>
        </p:nvSpPr>
        <p:spPr>
          <a:xfrm>
            <a:off x="6148196" y="2956653"/>
            <a:ext cx="2719147" cy="646331"/>
          </a:xfrm>
          <a:prstGeom prst="rect">
            <a:avLst/>
          </a:prstGeom>
          <a:ln>
            <a:noFill/>
          </a:ln>
        </p:spPr>
        <p:txBody>
          <a:bodyPr wrap="square" lIns="182880" rIns="182880" bIns="73152">
            <a:spAutoFit/>
          </a:bodyPr>
          <a:lstStyle/>
          <a:p>
            <a:pPr algn="l" defTabSz="1219170" eaLnBrk="1" fontAlgn="auto" hangingPunct="1">
              <a:lnSpc>
                <a:spcPct val="95000"/>
              </a:lnSpc>
              <a:spcBef>
                <a:spcPts val="0"/>
              </a:spcBef>
              <a:spcAft>
                <a:spcPts val="0"/>
              </a:spcAft>
            </a:pPr>
            <a:r>
              <a:rPr lang="it-IT" sz="1200" b="1" dirty="0">
                <a:solidFill>
                  <a:srgbClr val="FFFFFF"/>
                </a:solidFill>
                <a:latin typeface="+mn-lt"/>
              </a:rPr>
              <a:t>Deve consentire l’interconnessione di dispositivi dedicati a singole funzioni specifiche</a:t>
            </a:r>
            <a:endParaRPr lang="en-US" sz="1200" b="1" dirty="0">
              <a:solidFill>
                <a:srgbClr val="FFFFFF"/>
              </a:solidFill>
              <a:latin typeface="+mn-lt"/>
            </a:endParaRPr>
          </a:p>
        </p:txBody>
      </p:sp>
      <p:sp>
        <p:nvSpPr>
          <p:cNvPr id="95" name="Rectangle 35"/>
          <p:cNvSpPr/>
          <p:nvPr/>
        </p:nvSpPr>
        <p:spPr>
          <a:xfrm>
            <a:off x="5216991" y="2502711"/>
            <a:ext cx="575799" cy="503215"/>
          </a:xfrm>
          <a:prstGeom prst="rect">
            <a:avLst/>
          </a:prstGeom>
          <a:ln>
            <a:noFill/>
          </a:ln>
        </p:spPr>
        <p:txBody>
          <a:bodyPr wrap="none" lIns="91440" rIns="91440" bIns="45720">
            <a:spAutoFit/>
          </a:bodyPr>
          <a:lstStyle/>
          <a:p>
            <a:pPr defTabSz="1219170" eaLnBrk="1" fontAlgn="auto" hangingPunct="1">
              <a:lnSpc>
                <a:spcPct val="89000"/>
              </a:lnSpc>
              <a:spcBef>
                <a:spcPts val="0"/>
              </a:spcBef>
              <a:spcAft>
                <a:spcPts val="0"/>
              </a:spcAft>
            </a:pPr>
            <a:r>
              <a:rPr lang="en-US" sz="3000" dirty="0">
                <a:solidFill>
                  <a:srgbClr val="FFFFFF"/>
                </a:solidFill>
                <a:latin typeface="+mn-lt"/>
                <a:ea typeface="+mn-ea"/>
              </a:rPr>
              <a:t>02</a:t>
            </a:r>
          </a:p>
        </p:txBody>
      </p:sp>
      <p:sp>
        <p:nvSpPr>
          <p:cNvPr id="96" name="Rectangle 36"/>
          <p:cNvSpPr/>
          <p:nvPr/>
        </p:nvSpPr>
        <p:spPr>
          <a:xfrm>
            <a:off x="5750391" y="3061997"/>
            <a:ext cx="575799" cy="503215"/>
          </a:xfrm>
          <a:prstGeom prst="rect">
            <a:avLst/>
          </a:prstGeom>
          <a:ln>
            <a:noFill/>
          </a:ln>
        </p:spPr>
        <p:txBody>
          <a:bodyPr wrap="none" lIns="91440" rIns="91440" bIns="45720">
            <a:spAutoFit/>
          </a:bodyPr>
          <a:lstStyle/>
          <a:p>
            <a:pPr defTabSz="1219170" eaLnBrk="1" fontAlgn="auto" hangingPunct="1">
              <a:lnSpc>
                <a:spcPct val="89000"/>
              </a:lnSpc>
              <a:spcBef>
                <a:spcPts val="0"/>
              </a:spcBef>
              <a:spcAft>
                <a:spcPts val="0"/>
              </a:spcAft>
            </a:pPr>
            <a:r>
              <a:rPr lang="en-US" sz="3000" dirty="0">
                <a:solidFill>
                  <a:srgbClr val="FFFFFF"/>
                </a:solidFill>
                <a:latin typeface="+mn-lt"/>
                <a:ea typeface="+mn-ea"/>
              </a:rPr>
              <a:t>01</a:t>
            </a:r>
          </a:p>
        </p:txBody>
      </p:sp>
      <p:sp>
        <p:nvSpPr>
          <p:cNvPr id="97" name="Rectangle 37"/>
          <p:cNvSpPr/>
          <p:nvPr/>
        </p:nvSpPr>
        <p:spPr>
          <a:xfrm>
            <a:off x="3289921" y="1454816"/>
            <a:ext cx="1013419" cy="421013"/>
          </a:xfrm>
          <a:prstGeom prst="rect">
            <a:avLst/>
          </a:prstGeom>
          <a:ln>
            <a:noFill/>
          </a:ln>
        </p:spPr>
        <p:txBody>
          <a:bodyPr wrap="none" lIns="91440" rIns="91440" bIns="45720">
            <a:spAutoFit/>
            <a:scene3d>
              <a:camera prst="isometricBottomDown">
                <a:rot lat="1260000" lon="20400000" rev="19740000"/>
              </a:camera>
              <a:lightRig rig="threePt" dir="t"/>
            </a:scene3d>
          </a:bodyPr>
          <a:lstStyle/>
          <a:p>
            <a:pPr algn="ctr" defTabSz="1219170" eaLnBrk="1" fontAlgn="auto" hangingPunct="1">
              <a:lnSpc>
                <a:spcPct val="89000"/>
              </a:lnSpc>
              <a:spcBef>
                <a:spcPts val="0"/>
              </a:spcBef>
              <a:spcAft>
                <a:spcPts val="0"/>
              </a:spcAft>
            </a:pPr>
            <a:r>
              <a:rPr lang="en-US" sz="2400" b="1" dirty="0">
                <a:solidFill>
                  <a:srgbClr val="FFFFFF"/>
                </a:solidFill>
                <a:latin typeface="+mn-lt"/>
                <a:ea typeface="+mn-ea"/>
              </a:rPr>
              <a:t>C</a:t>
            </a:r>
            <a:r>
              <a:rPr lang="en-US" sz="1000" b="1" dirty="0">
                <a:solidFill>
                  <a:srgbClr val="FFFFFF"/>
                </a:solidFill>
                <a:latin typeface="+mn-lt"/>
                <a:ea typeface="+mn-ea"/>
              </a:rPr>
              <a:t>OMPATIBILE</a:t>
            </a:r>
          </a:p>
        </p:txBody>
      </p:sp>
      <p:sp>
        <p:nvSpPr>
          <p:cNvPr id="98" name="Rectangle 38"/>
          <p:cNvSpPr/>
          <p:nvPr/>
        </p:nvSpPr>
        <p:spPr>
          <a:xfrm>
            <a:off x="2377098" y="2852936"/>
            <a:ext cx="1350178" cy="421013"/>
          </a:xfrm>
          <a:prstGeom prst="rect">
            <a:avLst/>
          </a:prstGeom>
          <a:ln>
            <a:noFill/>
          </a:ln>
        </p:spPr>
        <p:txBody>
          <a:bodyPr wrap="none" lIns="91440" rIns="91440" bIns="45720">
            <a:spAutoFit/>
            <a:scene3d>
              <a:camera prst="isometricBottomDown">
                <a:rot lat="1260000" lon="20400000" rev="19740000"/>
              </a:camera>
              <a:lightRig rig="threePt" dir="t"/>
            </a:scene3d>
          </a:bodyPr>
          <a:lstStyle/>
          <a:p>
            <a:pPr algn="ctr" defTabSz="1219170" eaLnBrk="1" fontAlgn="auto" hangingPunct="1">
              <a:lnSpc>
                <a:spcPct val="89000"/>
              </a:lnSpc>
              <a:spcBef>
                <a:spcPts val="0"/>
              </a:spcBef>
              <a:spcAft>
                <a:spcPts val="0"/>
              </a:spcAft>
            </a:pPr>
            <a:r>
              <a:rPr lang="en-US" sz="1200" b="1" dirty="0">
                <a:solidFill>
                  <a:srgbClr val="FFFFFF"/>
                </a:solidFill>
                <a:latin typeface="+mn-lt"/>
                <a:ea typeface="+mn-ea"/>
              </a:rPr>
              <a:t>IN</a:t>
            </a:r>
            <a:r>
              <a:rPr lang="en-US" sz="2400" b="1" dirty="0">
                <a:solidFill>
                  <a:srgbClr val="FFFFFF"/>
                </a:solidFill>
                <a:latin typeface="+mn-lt"/>
                <a:ea typeface="+mn-ea"/>
              </a:rPr>
              <a:t>T</a:t>
            </a:r>
            <a:r>
              <a:rPr lang="en-US" sz="1200" b="1" dirty="0">
                <a:solidFill>
                  <a:srgbClr val="FFFFFF"/>
                </a:solidFill>
                <a:latin typeface="+mn-lt"/>
                <a:ea typeface="+mn-ea"/>
              </a:rPr>
              <a:t>EROPERABILE</a:t>
            </a:r>
          </a:p>
        </p:txBody>
      </p:sp>
      <p:sp>
        <p:nvSpPr>
          <p:cNvPr id="99" name="Rectangle 39"/>
          <p:cNvSpPr/>
          <p:nvPr/>
        </p:nvSpPr>
        <p:spPr>
          <a:xfrm>
            <a:off x="2880696" y="2132856"/>
            <a:ext cx="774572" cy="421013"/>
          </a:xfrm>
          <a:prstGeom prst="rect">
            <a:avLst/>
          </a:prstGeom>
          <a:ln>
            <a:noFill/>
          </a:ln>
        </p:spPr>
        <p:txBody>
          <a:bodyPr wrap="none" lIns="91440" rIns="91440" bIns="45720">
            <a:spAutoFit/>
            <a:scene3d>
              <a:camera prst="isometricBottomDown">
                <a:rot lat="1260000" lon="20400000" rev="19740000"/>
              </a:camera>
              <a:lightRig rig="threePt" dir="t"/>
            </a:scene3d>
          </a:bodyPr>
          <a:lstStyle/>
          <a:p>
            <a:pPr algn="ctr" defTabSz="1219170" eaLnBrk="1" fontAlgn="auto" hangingPunct="1">
              <a:lnSpc>
                <a:spcPct val="89000"/>
              </a:lnSpc>
              <a:spcBef>
                <a:spcPts val="0"/>
              </a:spcBef>
              <a:spcAft>
                <a:spcPts val="0"/>
              </a:spcAft>
            </a:pPr>
            <a:r>
              <a:rPr lang="en-US" sz="2400" b="1" dirty="0">
                <a:solidFill>
                  <a:srgbClr val="FFFFFF"/>
                </a:solidFill>
                <a:latin typeface="+mn-lt"/>
                <a:ea typeface="+mn-ea"/>
              </a:rPr>
              <a:t>S</a:t>
            </a:r>
            <a:r>
              <a:rPr lang="en-US" sz="1200" b="1" dirty="0">
                <a:solidFill>
                  <a:srgbClr val="FFFFFF"/>
                </a:solidFill>
                <a:latin typeface="+mn-lt"/>
                <a:ea typeface="+mn-ea"/>
              </a:rPr>
              <a:t>CABILE</a:t>
            </a:r>
          </a:p>
        </p:txBody>
      </p:sp>
      <p:sp>
        <p:nvSpPr>
          <p:cNvPr id="100" name="Rectangle 40"/>
          <p:cNvSpPr/>
          <p:nvPr/>
        </p:nvSpPr>
        <p:spPr>
          <a:xfrm>
            <a:off x="2231154" y="3440035"/>
            <a:ext cx="1064074" cy="421013"/>
          </a:xfrm>
          <a:prstGeom prst="rect">
            <a:avLst/>
          </a:prstGeom>
          <a:ln>
            <a:noFill/>
          </a:ln>
        </p:spPr>
        <p:txBody>
          <a:bodyPr wrap="none" lIns="91440" rIns="91440" bIns="45720">
            <a:spAutoFit/>
            <a:scene3d>
              <a:camera prst="isometricBottomDown">
                <a:rot lat="1260000" lon="20400000" rev="19740000"/>
              </a:camera>
              <a:lightRig rig="threePt" dir="t"/>
            </a:scene3d>
          </a:bodyPr>
          <a:lstStyle/>
          <a:p>
            <a:pPr algn="ctr" defTabSz="1219170" eaLnBrk="1" fontAlgn="auto" hangingPunct="1">
              <a:lnSpc>
                <a:spcPct val="89000"/>
              </a:lnSpc>
              <a:spcBef>
                <a:spcPts val="0"/>
              </a:spcBef>
              <a:spcAft>
                <a:spcPts val="0"/>
              </a:spcAft>
            </a:pPr>
            <a:r>
              <a:rPr lang="en-US" sz="2400" b="1" dirty="0">
                <a:solidFill>
                  <a:srgbClr val="FFFFFF"/>
                </a:solidFill>
                <a:latin typeface="+mn-lt"/>
                <a:ea typeface="+mn-ea"/>
              </a:rPr>
              <a:t>I</a:t>
            </a:r>
            <a:r>
              <a:rPr lang="en-US" sz="1200" b="1" dirty="0">
                <a:solidFill>
                  <a:srgbClr val="FFFFFF"/>
                </a:solidFill>
                <a:latin typeface="+mn-lt"/>
                <a:ea typeface="+mn-ea"/>
              </a:rPr>
              <a:t>NTEGRABILE</a:t>
            </a:r>
          </a:p>
        </p:txBody>
      </p:sp>
      <p:sp>
        <p:nvSpPr>
          <p:cNvPr id="102" name="Titolo 1"/>
          <p:cNvSpPr txBox="1">
            <a:spLocks/>
          </p:cNvSpPr>
          <p:nvPr/>
        </p:nvSpPr>
        <p:spPr>
          <a:xfrm>
            <a:off x="1662627" y="688076"/>
            <a:ext cx="6577571" cy="49266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it-IT" sz="2800" b="1" dirty="0">
                <a:solidFill>
                  <a:srgbClr val="1F497D"/>
                </a:solidFill>
                <a:latin typeface="+mn-lt"/>
              </a:rPr>
              <a:t>Caratteristiche del sistema ITS di bordo</a:t>
            </a:r>
            <a:endParaRPr lang="it-IT" sz="3000" dirty="0">
              <a:solidFill>
                <a:srgbClr val="1F497D"/>
              </a:solidFill>
              <a:latin typeface="+mn-lt"/>
            </a:endParaRPr>
          </a:p>
        </p:txBody>
      </p:sp>
      <p:grpSp>
        <p:nvGrpSpPr>
          <p:cNvPr id="3" name="Gruppo 2"/>
          <p:cNvGrpSpPr/>
          <p:nvPr/>
        </p:nvGrpSpPr>
        <p:grpSpPr>
          <a:xfrm>
            <a:off x="3143944" y="5237741"/>
            <a:ext cx="822960" cy="822960"/>
            <a:chOff x="3143944" y="5237741"/>
            <a:chExt cx="822960" cy="822960"/>
          </a:xfrm>
        </p:grpSpPr>
        <p:sp>
          <p:nvSpPr>
            <p:cNvPr id="103" name="Oval 10"/>
            <p:cNvSpPr>
              <a:spLocks noChangeArrowheads="1"/>
            </p:cNvSpPr>
            <p:nvPr/>
          </p:nvSpPr>
          <p:spPr bwMode="auto">
            <a:xfrm>
              <a:off x="3143944" y="5237741"/>
              <a:ext cx="822960" cy="822960"/>
            </a:xfrm>
            <a:prstGeom prst="ellipse">
              <a:avLst/>
            </a:prstGeom>
            <a:solidFill>
              <a:srgbClr val="1F497D"/>
            </a:solidFill>
            <a:ln>
              <a:noFill/>
            </a:ln>
          </p:spPr>
          <p:txBody>
            <a:bodyPr vert="horz" wrap="square" lIns="68580" tIns="34290" rIns="68580" bIns="34290" numCol="1" anchor="t" anchorCtr="0" compatLnSpc="1">
              <a:prstTxWarp prst="textNoShape">
                <a:avLst/>
              </a:prstTxWarp>
            </a:bodyPr>
            <a:lstStyle/>
            <a:p>
              <a:endParaRPr lang="en-US" sz="1800">
                <a:latin typeface="+mn-lt"/>
              </a:endParaRPr>
            </a:p>
          </p:txBody>
        </p:sp>
        <p:sp>
          <p:nvSpPr>
            <p:cNvPr id="104" name="Freeform 145"/>
            <p:cNvSpPr>
              <a:spLocks noEditPoints="1"/>
            </p:cNvSpPr>
            <p:nvPr/>
          </p:nvSpPr>
          <p:spPr bwMode="auto">
            <a:xfrm>
              <a:off x="3369567" y="5409949"/>
              <a:ext cx="370851" cy="496718"/>
            </a:xfrm>
            <a:custGeom>
              <a:avLst/>
              <a:gdLst>
                <a:gd name="T0" fmla="*/ 472 w 479"/>
                <a:gd name="T1" fmla="*/ 641 h 641"/>
                <a:gd name="T2" fmla="*/ 0 w 479"/>
                <a:gd name="T3" fmla="*/ 36 h 641"/>
                <a:gd name="T4" fmla="*/ 57 w 479"/>
                <a:gd name="T5" fmla="*/ 36 h 641"/>
                <a:gd name="T6" fmla="*/ 14 w 479"/>
                <a:gd name="T7" fmla="*/ 627 h 641"/>
                <a:gd name="T8" fmla="*/ 406 w 479"/>
                <a:gd name="T9" fmla="*/ 43 h 641"/>
                <a:gd name="T10" fmla="*/ 392 w 479"/>
                <a:gd name="T11" fmla="*/ 65 h 641"/>
                <a:gd name="T12" fmla="*/ 406 w 479"/>
                <a:gd name="T13" fmla="*/ 7 h 641"/>
                <a:gd name="T14" fmla="*/ 479 w 479"/>
                <a:gd name="T15" fmla="*/ 36 h 641"/>
                <a:gd name="T16" fmla="*/ 244 w 479"/>
                <a:gd name="T17" fmla="*/ 43 h 641"/>
                <a:gd name="T18" fmla="*/ 266 w 479"/>
                <a:gd name="T19" fmla="*/ 29 h 641"/>
                <a:gd name="T20" fmla="*/ 237 w 479"/>
                <a:gd name="T21" fmla="*/ 0 h 641"/>
                <a:gd name="T22" fmla="*/ 237 w 479"/>
                <a:gd name="T23" fmla="*/ 72 h 641"/>
                <a:gd name="T24" fmla="*/ 190 w 479"/>
                <a:gd name="T25" fmla="*/ 43 h 641"/>
                <a:gd name="T26" fmla="*/ 212 w 479"/>
                <a:gd name="T27" fmla="*/ 29 h 641"/>
                <a:gd name="T28" fmla="*/ 183 w 479"/>
                <a:gd name="T29" fmla="*/ 0 h 641"/>
                <a:gd name="T30" fmla="*/ 183 w 479"/>
                <a:gd name="T31" fmla="*/ 72 h 641"/>
                <a:gd name="T32" fmla="*/ 135 w 479"/>
                <a:gd name="T33" fmla="*/ 43 h 641"/>
                <a:gd name="T34" fmla="*/ 157 w 479"/>
                <a:gd name="T35" fmla="*/ 29 h 641"/>
                <a:gd name="T36" fmla="*/ 128 w 479"/>
                <a:gd name="T37" fmla="*/ 0 h 641"/>
                <a:gd name="T38" fmla="*/ 128 w 479"/>
                <a:gd name="T39" fmla="*/ 72 h 641"/>
                <a:gd name="T40" fmla="*/ 81 w 479"/>
                <a:gd name="T41" fmla="*/ 43 h 641"/>
                <a:gd name="T42" fmla="*/ 103 w 479"/>
                <a:gd name="T43" fmla="*/ 29 h 641"/>
                <a:gd name="T44" fmla="*/ 74 w 479"/>
                <a:gd name="T45" fmla="*/ 0 h 641"/>
                <a:gd name="T46" fmla="*/ 74 w 479"/>
                <a:gd name="T47" fmla="*/ 72 h 641"/>
                <a:gd name="T48" fmla="*/ 352 w 479"/>
                <a:gd name="T49" fmla="*/ 43 h 641"/>
                <a:gd name="T50" fmla="*/ 374 w 479"/>
                <a:gd name="T51" fmla="*/ 29 h 641"/>
                <a:gd name="T52" fmla="*/ 345 w 479"/>
                <a:gd name="T53" fmla="*/ 0 h 641"/>
                <a:gd name="T54" fmla="*/ 345 w 479"/>
                <a:gd name="T55" fmla="*/ 72 h 641"/>
                <a:gd name="T56" fmla="*/ 298 w 479"/>
                <a:gd name="T57" fmla="*/ 43 h 641"/>
                <a:gd name="T58" fmla="*/ 320 w 479"/>
                <a:gd name="T59" fmla="*/ 29 h 641"/>
                <a:gd name="T60" fmla="*/ 291 w 479"/>
                <a:gd name="T61" fmla="*/ 0 h 641"/>
                <a:gd name="T62" fmla="*/ 291 w 479"/>
                <a:gd name="T63" fmla="*/ 72 h 641"/>
                <a:gd name="T64" fmla="*/ 73 w 479"/>
                <a:gd name="T65" fmla="*/ 554 h 641"/>
                <a:gd name="T66" fmla="*/ 406 w 479"/>
                <a:gd name="T67" fmla="*/ 554 h 641"/>
                <a:gd name="T68" fmla="*/ 80 w 479"/>
                <a:gd name="T69" fmla="*/ 488 h 641"/>
                <a:gd name="T70" fmla="*/ 399 w 479"/>
                <a:gd name="T71" fmla="*/ 502 h 641"/>
                <a:gd name="T72" fmla="*/ 399 w 479"/>
                <a:gd name="T73" fmla="*/ 428 h 641"/>
                <a:gd name="T74" fmla="*/ 80 w 479"/>
                <a:gd name="T75" fmla="*/ 442 h 641"/>
                <a:gd name="T76" fmla="*/ 399 w 479"/>
                <a:gd name="T77" fmla="*/ 428 h 641"/>
                <a:gd name="T78" fmla="*/ 73 w 479"/>
                <a:gd name="T79" fmla="*/ 376 h 641"/>
                <a:gd name="T80" fmla="*/ 406 w 479"/>
                <a:gd name="T81" fmla="*/ 376 h 641"/>
                <a:gd name="T82" fmla="*/ 80 w 479"/>
                <a:gd name="T83" fmla="*/ 310 h 641"/>
                <a:gd name="T84" fmla="*/ 399 w 479"/>
                <a:gd name="T85" fmla="*/ 324 h 641"/>
                <a:gd name="T86" fmla="*/ 399 w 479"/>
                <a:gd name="T87" fmla="*/ 250 h 641"/>
                <a:gd name="T88" fmla="*/ 80 w 479"/>
                <a:gd name="T89" fmla="*/ 264 h 641"/>
                <a:gd name="T90" fmla="*/ 399 w 479"/>
                <a:gd name="T91" fmla="*/ 250 h 641"/>
                <a:gd name="T92" fmla="*/ 73 w 479"/>
                <a:gd name="T93" fmla="*/ 198 h 641"/>
                <a:gd name="T94" fmla="*/ 406 w 479"/>
                <a:gd name="T95" fmla="*/ 198 h 641"/>
                <a:gd name="T96" fmla="*/ 80 w 479"/>
                <a:gd name="T97" fmla="*/ 131 h 641"/>
                <a:gd name="T98" fmla="*/ 399 w 479"/>
                <a:gd name="T99" fmla="*/ 145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 h="641">
                  <a:moveTo>
                    <a:pt x="479" y="36"/>
                  </a:moveTo>
                  <a:cubicBezTo>
                    <a:pt x="479" y="634"/>
                    <a:pt x="479" y="634"/>
                    <a:pt x="479" y="634"/>
                  </a:cubicBezTo>
                  <a:cubicBezTo>
                    <a:pt x="479" y="638"/>
                    <a:pt x="476" y="641"/>
                    <a:pt x="472" y="641"/>
                  </a:cubicBezTo>
                  <a:cubicBezTo>
                    <a:pt x="7" y="641"/>
                    <a:pt x="7" y="641"/>
                    <a:pt x="7" y="641"/>
                  </a:cubicBezTo>
                  <a:cubicBezTo>
                    <a:pt x="3" y="641"/>
                    <a:pt x="0" y="638"/>
                    <a:pt x="0" y="634"/>
                  </a:cubicBezTo>
                  <a:cubicBezTo>
                    <a:pt x="0" y="36"/>
                    <a:pt x="0" y="36"/>
                    <a:pt x="0" y="36"/>
                  </a:cubicBezTo>
                  <a:cubicBezTo>
                    <a:pt x="0" y="32"/>
                    <a:pt x="3" y="29"/>
                    <a:pt x="7" y="29"/>
                  </a:cubicBezTo>
                  <a:cubicBezTo>
                    <a:pt x="50" y="29"/>
                    <a:pt x="50" y="29"/>
                    <a:pt x="50" y="29"/>
                  </a:cubicBezTo>
                  <a:cubicBezTo>
                    <a:pt x="54" y="29"/>
                    <a:pt x="57" y="32"/>
                    <a:pt x="57" y="36"/>
                  </a:cubicBezTo>
                  <a:cubicBezTo>
                    <a:pt x="57" y="40"/>
                    <a:pt x="54" y="43"/>
                    <a:pt x="50" y="43"/>
                  </a:cubicBezTo>
                  <a:cubicBezTo>
                    <a:pt x="14" y="43"/>
                    <a:pt x="14" y="43"/>
                    <a:pt x="14" y="43"/>
                  </a:cubicBezTo>
                  <a:cubicBezTo>
                    <a:pt x="14" y="627"/>
                    <a:pt x="14" y="627"/>
                    <a:pt x="14" y="627"/>
                  </a:cubicBezTo>
                  <a:cubicBezTo>
                    <a:pt x="465" y="627"/>
                    <a:pt x="465" y="627"/>
                    <a:pt x="465" y="627"/>
                  </a:cubicBezTo>
                  <a:cubicBezTo>
                    <a:pt x="465" y="43"/>
                    <a:pt x="465" y="43"/>
                    <a:pt x="465" y="43"/>
                  </a:cubicBezTo>
                  <a:cubicBezTo>
                    <a:pt x="406" y="43"/>
                    <a:pt x="406" y="43"/>
                    <a:pt x="406" y="43"/>
                  </a:cubicBezTo>
                  <a:cubicBezTo>
                    <a:pt x="406" y="65"/>
                    <a:pt x="406" y="65"/>
                    <a:pt x="406" y="65"/>
                  </a:cubicBezTo>
                  <a:cubicBezTo>
                    <a:pt x="406" y="69"/>
                    <a:pt x="403" y="72"/>
                    <a:pt x="399" y="72"/>
                  </a:cubicBezTo>
                  <a:cubicBezTo>
                    <a:pt x="395" y="72"/>
                    <a:pt x="392" y="69"/>
                    <a:pt x="392" y="65"/>
                  </a:cubicBezTo>
                  <a:cubicBezTo>
                    <a:pt x="392" y="7"/>
                    <a:pt x="392" y="7"/>
                    <a:pt x="392" y="7"/>
                  </a:cubicBezTo>
                  <a:cubicBezTo>
                    <a:pt x="392" y="3"/>
                    <a:pt x="395" y="0"/>
                    <a:pt x="399" y="0"/>
                  </a:cubicBezTo>
                  <a:cubicBezTo>
                    <a:pt x="403" y="0"/>
                    <a:pt x="406" y="3"/>
                    <a:pt x="406" y="7"/>
                  </a:cubicBezTo>
                  <a:cubicBezTo>
                    <a:pt x="406" y="29"/>
                    <a:pt x="406" y="29"/>
                    <a:pt x="406" y="29"/>
                  </a:cubicBezTo>
                  <a:cubicBezTo>
                    <a:pt x="472" y="29"/>
                    <a:pt x="472" y="29"/>
                    <a:pt x="472" y="29"/>
                  </a:cubicBezTo>
                  <a:cubicBezTo>
                    <a:pt x="476" y="29"/>
                    <a:pt x="479" y="32"/>
                    <a:pt x="479" y="36"/>
                  </a:cubicBezTo>
                  <a:close/>
                  <a:moveTo>
                    <a:pt x="237" y="72"/>
                  </a:moveTo>
                  <a:cubicBezTo>
                    <a:pt x="241" y="72"/>
                    <a:pt x="244" y="69"/>
                    <a:pt x="244" y="65"/>
                  </a:cubicBezTo>
                  <a:cubicBezTo>
                    <a:pt x="244" y="43"/>
                    <a:pt x="244" y="43"/>
                    <a:pt x="244" y="43"/>
                  </a:cubicBezTo>
                  <a:cubicBezTo>
                    <a:pt x="266" y="43"/>
                    <a:pt x="266" y="43"/>
                    <a:pt x="266" y="43"/>
                  </a:cubicBezTo>
                  <a:cubicBezTo>
                    <a:pt x="269" y="43"/>
                    <a:pt x="273" y="40"/>
                    <a:pt x="273" y="36"/>
                  </a:cubicBezTo>
                  <a:cubicBezTo>
                    <a:pt x="273" y="32"/>
                    <a:pt x="269" y="29"/>
                    <a:pt x="266" y="29"/>
                  </a:cubicBezTo>
                  <a:cubicBezTo>
                    <a:pt x="244" y="29"/>
                    <a:pt x="244" y="29"/>
                    <a:pt x="244" y="29"/>
                  </a:cubicBezTo>
                  <a:cubicBezTo>
                    <a:pt x="244" y="7"/>
                    <a:pt x="244" y="7"/>
                    <a:pt x="244" y="7"/>
                  </a:cubicBezTo>
                  <a:cubicBezTo>
                    <a:pt x="244" y="3"/>
                    <a:pt x="241" y="0"/>
                    <a:pt x="237" y="0"/>
                  </a:cubicBezTo>
                  <a:cubicBezTo>
                    <a:pt x="233" y="0"/>
                    <a:pt x="230" y="3"/>
                    <a:pt x="230" y="7"/>
                  </a:cubicBezTo>
                  <a:cubicBezTo>
                    <a:pt x="230" y="65"/>
                    <a:pt x="230" y="65"/>
                    <a:pt x="230" y="65"/>
                  </a:cubicBezTo>
                  <a:cubicBezTo>
                    <a:pt x="230" y="69"/>
                    <a:pt x="233" y="72"/>
                    <a:pt x="237" y="72"/>
                  </a:cubicBezTo>
                  <a:close/>
                  <a:moveTo>
                    <a:pt x="183" y="72"/>
                  </a:moveTo>
                  <a:cubicBezTo>
                    <a:pt x="186" y="72"/>
                    <a:pt x="190" y="69"/>
                    <a:pt x="190" y="65"/>
                  </a:cubicBezTo>
                  <a:cubicBezTo>
                    <a:pt x="190" y="43"/>
                    <a:pt x="190" y="43"/>
                    <a:pt x="190" y="43"/>
                  </a:cubicBezTo>
                  <a:cubicBezTo>
                    <a:pt x="212" y="43"/>
                    <a:pt x="212" y="43"/>
                    <a:pt x="212" y="43"/>
                  </a:cubicBezTo>
                  <a:cubicBezTo>
                    <a:pt x="215" y="43"/>
                    <a:pt x="219" y="40"/>
                    <a:pt x="219" y="36"/>
                  </a:cubicBezTo>
                  <a:cubicBezTo>
                    <a:pt x="219" y="32"/>
                    <a:pt x="215" y="29"/>
                    <a:pt x="212" y="29"/>
                  </a:cubicBezTo>
                  <a:cubicBezTo>
                    <a:pt x="190" y="29"/>
                    <a:pt x="190" y="29"/>
                    <a:pt x="190" y="29"/>
                  </a:cubicBezTo>
                  <a:cubicBezTo>
                    <a:pt x="190" y="7"/>
                    <a:pt x="190" y="7"/>
                    <a:pt x="190" y="7"/>
                  </a:cubicBezTo>
                  <a:cubicBezTo>
                    <a:pt x="190" y="3"/>
                    <a:pt x="186" y="0"/>
                    <a:pt x="183" y="0"/>
                  </a:cubicBezTo>
                  <a:cubicBezTo>
                    <a:pt x="179" y="0"/>
                    <a:pt x="176" y="3"/>
                    <a:pt x="176" y="7"/>
                  </a:cubicBezTo>
                  <a:cubicBezTo>
                    <a:pt x="176" y="65"/>
                    <a:pt x="176" y="65"/>
                    <a:pt x="176" y="65"/>
                  </a:cubicBezTo>
                  <a:cubicBezTo>
                    <a:pt x="176" y="69"/>
                    <a:pt x="179" y="72"/>
                    <a:pt x="183" y="72"/>
                  </a:cubicBezTo>
                  <a:close/>
                  <a:moveTo>
                    <a:pt x="128" y="72"/>
                  </a:moveTo>
                  <a:cubicBezTo>
                    <a:pt x="132" y="72"/>
                    <a:pt x="135" y="69"/>
                    <a:pt x="135" y="65"/>
                  </a:cubicBezTo>
                  <a:cubicBezTo>
                    <a:pt x="135" y="43"/>
                    <a:pt x="135" y="43"/>
                    <a:pt x="135" y="43"/>
                  </a:cubicBezTo>
                  <a:cubicBezTo>
                    <a:pt x="157" y="43"/>
                    <a:pt x="157" y="43"/>
                    <a:pt x="157" y="43"/>
                  </a:cubicBezTo>
                  <a:cubicBezTo>
                    <a:pt x="161" y="43"/>
                    <a:pt x="164" y="40"/>
                    <a:pt x="164" y="36"/>
                  </a:cubicBezTo>
                  <a:cubicBezTo>
                    <a:pt x="164" y="32"/>
                    <a:pt x="161" y="29"/>
                    <a:pt x="157" y="29"/>
                  </a:cubicBezTo>
                  <a:cubicBezTo>
                    <a:pt x="135" y="29"/>
                    <a:pt x="135" y="29"/>
                    <a:pt x="135" y="29"/>
                  </a:cubicBezTo>
                  <a:cubicBezTo>
                    <a:pt x="135" y="7"/>
                    <a:pt x="135" y="7"/>
                    <a:pt x="135" y="7"/>
                  </a:cubicBezTo>
                  <a:cubicBezTo>
                    <a:pt x="135" y="3"/>
                    <a:pt x="132" y="0"/>
                    <a:pt x="128" y="0"/>
                  </a:cubicBezTo>
                  <a:cubicBezTo>
                    <a:pt x="125" y="0"/>
                    <a:pt x="121" y="3"/>
                    <a:pt x="121" y="7"/>
                  </a:cubicBezTo>
                  <a:cubicBezTo>
                    <a:pt x="121" y="65"/>
                    <a:pt x="121" y="65"/>
                    <a:pt x="121" y="65"/>
                  </a:cubicBezTo>
                  <a:cubicBezTo>
                    <a:pt x="121" y="69"/>
                    <a:pt x="125" y="72"/>
                    <a:pt x="128" y="72"/>
                  </a:cubicBezTo>
                  <a:close/>
                  <a:moveTo>
                    <a:pt x="74" y="72"/>
                  </a:moveTo>
                  <a:cubicBezTo>
                    <a:pt x="78" y="72"/>
                    <a:pt x="81" y="69"/>
                    <a:pt x="81" y="65"/>
                  </a:cubicBezTo>
                  <a:cubicBezTo>
                    <a:pt x="81" y="43"/>
                    <a:pt x="81" y="43"/>
                    <a:pt x="81" y="43"/>
                  </a:cubicBezTo>
                  <a:cubicBezTo>
                    <a:pt x="103" y="43"/>
                    <a:pt x="103" y="43"/>
                    <a:pt x="103" y="43"/>
                  </a:cubicBezTo>
                  <a:cubicBezTo>
                    <a:pt x="107" y="43"/>
                    <a:pt x="110" y="40"/>
                    <a:pt x="110" y="36"/>
                  </a:cubicBezTo>
                  <a:cubicBezTo>
                    <a:pt x="110" y="32"/>
                    <a:pt x="107" y="29"/>
                    <a:pt x="103" y="29"/>
                  </a:cubicBezTo>
                  <a:cubicBezTo>
                    <a:pt x="81" y="29"/>
                    <a:pt x="81" y="29"/>
                    <a:pt x="81" y="29"/>
                  </a:cubicBezTo>
                  <a:cubicBezTo>
                    <a:pt x="81" y="7"/>
                    <a:pt x="81" y="7"/>
                    <a:pt x="81" y="7"/>
                  </a:cubicBezTo>
                  <a:cubicBezTo>
                    <a:pt x="81" y="3"/>
                    <a:pt x="78" y="0"/>
                    <a:pt x="74" y="0"/>
                  </a:cubicBezTo>
                  <a:cubicBezTo>
                    <a:pt x="71" y="0"/>
                    <a:pt x="67" y="3"/>
                    <a:pt x="67" y="7"/>
                  </a:cubicBezTo>
                  <a:cubicBezTo>
                    <a:pt x="67" y="65"/>
                    <a:pt x="67" y="65"/>
                    <a:pt x="67" y="65"/>
                  </a:cubicBezTo>
                  <a:cubicBezTo>
                    <a:pt x="67" y="69"/>
                    <a:pt x="71" y="72"/>
                    <a:pt x="74" y="72"/>
                  </a:cubicBezTo>
                  <a:close/>
                  <a:moveTo>
                    <a:pt x="345" y="72"/>
                  </a:moveTo>
                  <a:cubicBezTo>
                    <a:pt x="349" y="72"/>
                    <a:pt x="352" y="69"/>
                    <a:pt x="352" y="65"/>
                  </a:cubicBezTo>
                  <a:cubicBezTo>
                    <a:pt x="352" y="43"/>
                    <a:pt x="352" y="43"/>
                    <a:pt x="352" y="43"/>
                  </a:cubicBezTo>
                  <a:cubicBezTo>
                    <a:pt x="374" y="43"/>
                    <a:pt x="374" y="43"/>
                    <a:pt x="374" y="43"/>
                  </a:cubicBezTo>
                  <a:cubicBezTo>
                    <a:pt x="378" y="43"/>
                    <a:pt x="381" y="40"/>
                    <a:pt x="381" y="36"/>
                  </a:cubicBezTo>
                  <a:cubicBezTo>
                    <a:pt x="381" y="32"/>
                    <a:pt x="378" y="29"/>
                    <a:pt x="374" y="29"/>
                  </a:cubicBezTo>
                  <a:cubicBezTo>
                    <a:pt x="352" y="29"/>
                    <a:pt x="352" y="29"/>
                    <a:pt x="352" y="29"/>
                  </a:cubicBezTo>
                  <a:cubicBezTo>
                    <a:pt x="352" y="7"/>
                    <a:pt x="352" y="7"/>
                    <a:pt x="352" y="7"/>
                  </a:cubicBezTo>
                  <a:cubicBezTo>
                    <a:pt x="352" y="3"/>
                    <a:pt x="349" y="0"/>
                    <a:pt x="345" y="0"/>
                  </a:cubicBezTo>
                  <a:cubicBezTo>
                    <a:pt x="341" y="0"/>
                    <a:pt x="338" y="3"/>
                    <a:pt x="338" y="7"/>
                  </a:cubicBezTo>
                  <a:cubicBezTo>
                    <a:pt x="338" y="65"/>
                    <a:pt x="338" y="65"/>
                    <a:pt x="338" y="65"/>
                  </a:cubicBezTo>
                  <a:cubicBezTo>
                    <a:pt x="338" y="69"/>
                    <a:pt x="341" y="72"/>
                    <a:pt x="345" y="72"/>
                  </a:cubicBezTo>
                  <a:close/>
                  <a:moveTo>
                    <a:pt x="291" y="72"/>
                  </a:moveTo>
                  <a:cubicBezTo>
                    <a:pt x="295" y="72"/>
                    <a:pt x="298" y="69"/>
                    <a:pt x="298" y="65"/>
                  </a:cubicBezTo>
                  <a:cubicBezTo>
                    <a:pt x="298" y="43"/>
                    <a:pt x="298" y="43"/>
                    <a:pt x="298" y="43"/>
                  </a:cubicBezTo>
                  <a:cubicBezTo>
                    <a:pt x="320" y="43"/>
                    <a:pt x="320" y="43"/>
                    <a:pt x="320" y="43"/>
                  </a:cubicBezTo>
                  <a:cubicBezTo>
                    <a:pt x="324" y="43"/>
                    <a:pt x="327" y="40"/>
                    <a:pt x="327" y="36"/>
                  </a:cubicBezTo>
                  <a:cubicBezTo>
                    <a:pt x="327" y="32"/>
                    <a:pt x="324" y="29"/>
                    <a:pt x="320" y="29"/>
                  </a:cubicBezTo>
                  <a:cubicBezTo>
                    <a:pt x="298" y="29"/>
                    <a:pt x="298" y="29"/>
                    <a:pt x="298" y="29"/>
                  </a:cubicBezTo>
                  <a:cubicBezTo>
                    <a:pt x="298" y="7"/>
                    <a:pt x="298" y="7"/>
                    <a:pt x="298" y="7"/>
                  </a:cubicBezTo>
                  <a:cubicBezTo>
                    <a:pt x="298" y="3"/>
                    <a:pt x="295" y="0"/>
                    <a:pt x="291" y="0"/>
                  </a:cubicBezTo>
                  <a:cubicBezTo>
                    <a:pt x="287" y="0"/>
                    <a:pt x="284" y="3"/>
                    <a:pt x="284" y="7"/>
                  </a:cubicBezTo>
                  <a:cubicBezTo>
                    <a:pt x="284" y="65"/>
                    <a:pt x="284" y="65"/>
                    <a:pt x="284" y="65"/>
                  </a:cubicBezTo>
                  <a:cubicBezTo>
                    <a:pt x="284" y="69"/>
                    <a:pt x="287" y="72"/>
                    <a:pt x="291" y="72"/>
                  </a:cubicBezTo>
                  <a:close/>
                  <a:moveTo>
                    <a:pt x="399" y="547"/>
                  </a:moveTo>
                  <a:cubicBezTo>
                    <a:pt x="80" y="547"/>
                    <a:pt x="80" y="547"/>
                    <a:pt x="80" y="547"/>
                  </a:cubicBezTo>
                  <a:cubicBezTo>
                    <a:pt x="76" y="547"/>
                    <a:pt x="73" y="550"/>
                    <a:pt x="73" y="554"/>
                  </a:cubicBezTo>
                  <a:cubicBezTo>
                    <a:pt x="73" y="558"/>
                    <a:pt x="76" y="561"/>
                    <a:pt x="80" y="561"/>
                  </a:cubicBezTo>
                  <a:cubicBezTo>
                    <a:pt x="399" y="561"/>
                    <a:pt x="399" y="561"/>
                    <a:pt x="399" y="561"/>
                  </a:cubicBezTo>
                  <a:cubicBezTo>
                    <a:pt x="403" y="561"/>
                    <a:pt x="406" y="558"/>
                    <a:pt x="406" y="554"/>
                  </a:cubicBezTo>
                  <a:cubicBezTo>
                    <a:pt x="406" y="550"/>
                    <a:pt x="403" y="547"/>
                    <a:pt x="399" y="547"/>
                  </a:cubicBezTo>
                  <a:close/>
                  <a:moveTo>
                    <a:pt x="399" y="488"/>
                  </a:moveTo>
                  <a:cubicBezTo>
                    <a:pt x="80" y="488"/>
                    <a:pt x="80" y="488"/>
                    <a:pt x="80" y="488"/>
                  </a:cubicBezTo>
                  <a:cubicBezTo>
                    <a:pt x="76" y="488"/>
                    <a:pt x="73" y="491"/>
                    <a:pt x="73" y="495"/>
                  </a:cubicBezTo>
                  <a:cubicBezTo>
                    <a:pt x="73" y="499"/>
                    <a:pt x="76" y="502"/>
                    <a:pt x="80" y="502"/>
                  </a:cubicBezTo>
                  <a:cubicBezTo>
                    <a:pt x="399" y="502"/>
                    <a:pt x="399" y="502"/>
                    <a:pt x="399" y="502"/>
                  </a:cubicBezTo>
                  <a:cubicBezTo>
                    <a:pt x="403" y="502"/>
                    <a:pt x="406" y="499"/>
                    <a:pt x="406" y="495"/>
                  </a:cubicBezTo>
                  <a:cubicBezTo>
                    <a:pt x="406" y="491"/>
                    <a:pt x="403" y="488"/>
                    <a:pt x="399" y="488"/>
                  </a:cubicBezTo>
                  <a:close/>
                  <a:moveTo>
                    <a:pt x="399" y="428"/>
                  </a:moveTo>
                  <a:cubicBezTo>
                    <a:pt x="80" y="428"/>
                    <a:pt x="80" y="428"/>
                    <a:pt x="80" y="428"/>
                  </a:cubicBezTo>
                  <a:cubicBezTo>
                    <a:pt x="76" y="428"/>
                    <a:pt x="73" y="431"/>
                    <a:pt x="73" y="435"/>
                  </a:cubicBezTo>
                  <a:cubicBezTo>
                    <a:pt x="73" y="439"/>
                    <a:pt x="76" y="442"/>
                    <a:pt x="80" y="442"/>
                  </a:cubicBezTo>
                  <a:cubicBezTo>
                    <a:pt x="399" y="442"/>
                    <a:pt x="399" y="442"/>
                    <a:pt x="399" y="442"/>
                  </a:cubicBezTo>
                  <a:cubicBezTo>
                    <a:pt x="403" y="442"/>
                    <a:pt x="406" y="439"/>
                    <a:pt x="406" y="435"/>
                  </a:cubicBezTo>
                  <a:cubicBezTo>
                    <a:pt x="406" y="431"/>
                    <a:pt x="403" y="428"/>
                    <a:pt x="399" y="428"/>
                  </a:cubicBezTo>
                  <a:close/>
                  <a:moveTo>
                    <a:pt x="399" y="369"/>
                  </a:moveTo>
                  <a:cubicBezTo>
                    <a:pt x="80" y="369"/>
                    <a:pt x="80" y="369"/>
                    <a:pt x="80" y="369"/>
                  </a:cubicBezTo>
                  <a:cubicBezTo>
                    <a:pt x="76" y="369"/>
                    <a:pt x="73" y="372"/>
                    <a:pt x="73" y="376"/>
                  </a:cubicBezTo>
                  <a:cubicBezTo>
                    <a:pt x="73" y="380"/>
                    <a:pt x="76" y="383"/>
                    <a:pt x="80" y="383"/>
                  </a:cubicBezTo>
                  <a:cubicBezTo>
                    <a:pt x="399" y="383"/>
                    <a:pt x="399" y="383"/>
                    <a:pt x="399" y="383"/>
                  </a:cubicBezTo>
                  <a:cubicBezTo>
                    <a:pt x="403" y="383"/>
                    <a:pt x="406" y="380"/>
                    <a:pt x="406" y="376"/>
                  </a:cubicBezTo>
                  <a:cubicBezTo>
                    <a:pt x="406" y="372"/>
                    <a:pt x="403" y="369"/>
                    <a:pt x="399" y="369"/>
                  </a:cubicBezTo>
                  <a:close/>
                  <a:moveTo>
                    <a:pt x="399" y="310"/>
                  </a:moveTo>
                  <a:cubicBezTo>
                    <a:pt x="80" y="310"/>
                    <a:pt x="80" y="310"/>
                    <a:pt x="80" y="310"/>
                  </a:cubicBezTo>
                  <a:cubicBezTo>
                    <a:pt x="76" y="310"/>
                    <a:pt x="73" y="313"/>
                    <a:pt x="73" y="317"/>
                  </a:cubicBezTo>
                  <a:cubicBezTo>
                    <a:pt x="73" y="320"/>
                    <a:pt x="76" y="324"/>
                    <a:pt x="80" y="324"/>
                  </a:cubicBezTo>
                  <a:cubicBezTo>
                    <a:pt x="399" y="324"/>
                    <a:pt x="399" y="324"/>
                    <a:pt x="399" y="324"/>
                  </a:cubicBezTo>
                  <a:cubicBezTo>
                    <a:pt x="403" y="324"/>
                    <a:pt x="406" y="320"/>
                    <a:pt x="406" y="317"/>
                  </a:cubicBezTo>
                  <a:cubicBezTo>
                    <a:pt x="406" y="313"/>
                    <a:pt x="403" y="310"/>
                    <a:pt x="399" y="310"/>
                  </a:cubicBezTo>
                  <a:close/>
                  <a:moveTo>
                    <a:pt x="399" y="250"/>
                  </a:moveTo>
                  <a:cubicBezTo>
                    <a:pt x="80" y="250"/>
                    <a:pt x="80" y="250"/>
                    <a:pt x="80" y="250"/>
                  </a:cubicBezTo>
                  <a:cubicBezTo>
                    <a:pt x="76" y="250"/>
                    <a:pt x="73" y="253"/>
                    <a:pt x="73" y="257"/>
                  </a:cubicBezTo>
                  <a:cubicBezTo>
                    <a:pt x="73" y="261"/>
                    <a:pt x="76" y="264"/>
                    <a:pt x="80" y="264"/>
                  </a:cubicBezTo>
                  <a:cubicBezTo>
                    <a:pt x="399" y="264"/>
                    <a:pt x="399" y="264"/>
                    <a:pt x="399" y="264"/>
                  </a:cubicBezTo>
                  <a:cubicBezTo>
                    <a:pt x="403" y="264"/>
                    <a:pt x="406" y="261"/>
                    <a:pt x="406" y="257"/>
                  </a:cubicBezTo>
                  <a:cubicBezTo>
                    <a:pt x="406" y="253"/>
                    <a:pt x="403" y="250"/>
                    <a:pt x="399" y="250"/>
                  </a:cubicBezTo>
                  <a:close/>
                  <a:moveTo>
                    <a:pt x="399" y="191"/>
                  </a:moveTo>
                  <a:cubicBezTo>
                    <a:pt x="80" y="191"/>
                    <a:pt x="80" y="191"/>
                    <a:pt x="80" y="191"/>
                  </a:cubicBezTo>
                  <a:cubicBezTo>
                    <a:pt x="76" y="191"/>
                    <a:pt x="73" y="194"/>
                    <a:pt x="73" y="198"/>
                  </a:cubicBezTo>
                  <a:cubicBezTo>
                    <a:pt x="73" y="202"/>
                    <a:pt x="76" y="205"/>
                    <a:pt x="80" y="205"/>
                  </a:cubicBezTo>
                  <a:cubicBezTo>
                    <a:pt x="399" y="205"/>
                    <a:pt x="399" y="205"/>
                    <a:pt x="399" y="205"/>
                  </a:cubicBezTo>
                  <a:cubicBezTo>
                    <a:pt x="403" y="205"/>
                    <a:pt x="406" y="202"/>
                    <a:pt x="406" y="198"/>
                  </a:cubicBezTo>
                  <a:cubicBezTo>
                    <a:pt x="406" y="194"/>
                    <a:pt x="403" y="191"/>
                    <a:pt x="399" y="191"/>
                  </a:cubicBezTo>
                  <a:close/>
                  <a:moveTo>
                    <a:pt x="399" y="131"/>
                  </a:moveTo>
                  <a:cubicBezTo>
                    <a:pt x="80" y="131"/>
                    <a:pt x="80" y="131"/>
                    <a:pt x="80" y="131"/>
                  </a:cubicBezTo>
                  <a:cubicBezTo>
                    <a:pt x="76" y="131"/>
                    <a:pt x="73" y="134"/>
                    <a:pt x="73" y="138"/>
                  </a:cubicBezTo>
                  <a:cubicBezTo>
                    <a:pt x="73" y="142"/>
                    <a:pt x="76" y="145"/>
                    <a:pt x="80" y="145"/>
                  </a:cubicBezTo>
                  <a:cubicBezTo>
                    <a:pt x="399" y="145"/>
                    <a:pt x="399" y="145"/>
                    <a:pt x="399" y="145"/>
                  </a:cubicBezTo>
                  <a:cubicBezTo>
                    <a:pt x="403" y="145"/>
                    <a:pt x="406" y="142"/>
                    <a:pt x="406" y="138"/>
                  </a:cubicBezTo>
                  <a:cubicBezTo>
                    <a:pt x="406" y="134"/>
                    <a:pt x="403" y="131"/>
                    <a:pt x="399" y="131"/>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latin typeface="+mn-lt"/>
              </a:endParaRPr>
            </a:p>
          </p:txBody>
        </p:sp>
      </p:grpSp>
      <p:sp>
        <p:nvSpPr>
          <p:cNvPr id="105" name="Rectangle 36"/>
          <p:cNvSpPr/>
          <p:nvPr/>
        </p:nvSpPr>
        <p:spPr>
          <a:xfrm>
            <a:off x="4066885" y="5338220"/>
            <a:ext cx="5262787" cy="640175"/>
          </a:xfrm>
          <a:prstGeom prst="rect">
            <a:avLst/>
          </a:prstGeom>
          <a:ln>
            <a:noFill/>
          </a:ln>
        </p:spPr>
        <p:txBody>
          <a:bodyPr wrap="none" lIns="91440" rIns="91440" bIns="45720">
            <a:spAutoFit/>
          </a:bodyPr>
          <a:lstStyle/>
          <a:p>
            <a:pPr algn="l" defTabSz="1219170" eaLnBrk="1" fontAlgn="auto" hangingPunct="1">
              <a:lnSpc>
                <a:spcPct val="89000"/>
              </a:lnSpc>
              <a:spcBef>
                <a:spcPts val="0"/>
              </a:spcBef>
              <a:spcAft>
                <a:spcPts val="0"/>
              </a:spcAft>
            </a:pPr>
            <a:r>
              <a:rPr lang="en-US" b="1" dirty="0" err="1">
                <a:solidFill>
                  <a:srgbClr val="1F497D"/>
                </a:solidFill>
                <a:latin typeface="+mn-lt"/>
                <a:ea typeface="+mn-ea"/>
              </a:rPr>
              <a:t>Definizione</a:t>
            </a:r>
            <a:r>
              <a:rPr lang="en-US" b="1" dirty="0">
                <a:solidFill>
                  <a:srgbClr val="1F497D"/>
                </a:solidFill>
                <a:latin typeface="+mn-lt"/>
                <a:ea typeface="+mn-ea"/>
              </a:rPr>
              <a:t>, </a:t>
            </a:r>
            <a:r>
              <a:rPr lang="en-US" b="1" dirty="0" err="1">
                <a:solidFill>
                  <a:srgbClr val="1F497D"/>
                </a:solidFill>
                <a:latin typeface="+mn-lt"/>
                <a:ea typeface="+mn-ea"/>
              </a:rPr>
              <a:t>implementazione</a:t>
            </a:r>
            <a:r>
              <a:rPr lang="en-US" b="1" dirty="0">
                <a:solidFill>
                  <a:srgbClr val="1F497D"/>
                </a:solidFill>
                <a:latin typeface="+mn-lt"/>
                <a:ea typeface="+mn-ea"/>
              </a:rPr>
              <a:t> e </a:t>
            </a:r>
            <a:r>
              <a:rPr lang="en-US" b="1" dirty="0" err="1">
                <a:solidFill>
                  <a:srgbClr val="1F497D"/>
                </a:solidFill>
                <a:latin typeface="+mn-lt"/>
                <a:ea typeface="+mn-ea"/>
              </a:rPr>
              <a:t>applicazione</a:t>
            </a:r>
            <a:r>
              <a:rPr lang="en-US" b="1" dirty="0">
                <a:solidFill>
                  <a:srgbClr val="1F497D"/>
                </a:solidFill>
                <a:latin typeface="+mn-lt"/>
                <a:ea typeface="+mn-ea"/>
              </a:rPr>
              <a:t> di </a:t>
            </a:r>
          </a:p>
          <a:p>
            <a:pPr algn="l" defTabSz="1219170" eaLnBrk="1" fontAlgn="auto" hangingPunct="1">
              <a:lnSpc>
                <a:spcPct val="89000"/>
              </a:lnSpc>
              <a:spcBef>
                <a:spcPts val="0"/>
              </a:spcBef>
              <a:spcAft>
                <a:spcPts val="0"/>
              </a:spcAft>
            </a:pPr>
            <a:r>
              <a:rPr lang="en-US" b="1" dirty="0">
                <a:solidFill>
                  <a:srgbClr val="1F497D"/>
                </a:solidFill>
                <a:latin typeface="+mn-lt"/>
                <a:ea typeface="+mn-ea"/>
              </a:rPr>
              <a:t>un </a:t>
            </a:r>
            <a:r>
              <a:rPr lang="en-US" b="1" dirty="0" err="1">
                <a:solidFill>
                  <a:srgbClr val="1F497D"/>
                </a:solidFill>
                <a:latin typeface="+mn-lt"/>
                <a:ea typeface="+mn-ea"/>
              </a:rPr>
              <a:t>protocollo</a:t>
            </a:r>
            <a:r>
              <a:rPr lang="en-US" b="1" dirty="0">
                <a:solidFill>
                  <a:srgbClr val="1F497D"/>
                </a:solidFill>
                <a:latin typeface="+mn-lt"/>
                <a:ea typeface="+mn-ea"/>
              </a:rPr>
              <a:t> di </a:t>
            </a:r>
            <a:r>
              <a:rPr lang="en-US" b="1" dirty="0" err="1">
                <a:solidFill>
                  <a:srgbClr val="1F497D"/>
                </a:solidFill>
                <a:latin typeface="+mn-lt"/>
                <a:ea typeface="+mn-ea"/>
              </a:rPr>
              <a:t>comunicazione</a:t>
            </a:r>
            <a:r>
              <a:rPr lang="en-US" b="1" dirty="0">
                <a:solidFill>
                  <a:srgbClr val="1F497D"/>
                </a:solidFill>
                <a:latin typeface="+mn-lt"/>
                <a:ea typeface="+mn-ea"/>
              </a:rPr>
              <a:t> standard</a:t>
            </a:r>
          </a:p>
        </p:txBody>
      </p:sp>
      <p:sp>
        <p:nvSpPr>
          <p:cNvPr id="106" name="Rectangle 36"/>
          <p:cNvSpPr/>
          <p:nvPr/>
        </p:nvSpPr>
        <p:spPr>
          <a:xfrm>
            <a:off x="6045516" y="4325993"/>
            <a:ext cx="1129733" cy="366254"/>
          </a:xfrm>
          <a:prstGeom prst="rect">
            <a:avLst/>
          </a:prstGeom>
          <a:ln>
            <a:noFill/>
          </a:ln>
        </p:spPr>
        <p:txBody>
          <a:bodyPr wrap="none" lIns="91440" rIns="91440" bIns="45720">
            <a:spAutoFit/>
          </a:bodyPr>
          <a:lstStyle/>
          <a:p>
            <a:pPr defTabSz="1219170" eaLnBrk="1" fontAlgn="auto" hangingPunct="1">
              <a:lnSpc>
                <a:spcPct val="89000"/>
              </a:lnSpc>
              <a:spcBef>
                <a:spcPts val="0"/>
              </a:spcBef>
              <a:spcAft>
                <a:spcPts val="0"/>
              </a:spcAft>
            </a:pPr>
            <a:r>
              <a:rPr lang="en-US" b="1" dirty="0">
                <a:solidFill>
                  <a:srgbClr val="1F497D"/>
                </a:solidFill>
                <a:latin typeface="+mn-lt"/>
                <a:ea typeface="+mn-ea"/>
              </a:rPr>
              <a:t>In </a:t>
            </a:r>
            <a:r>
              <a:rPr lang="en-US" b="1" dirty="0" err="1">
                <a:solidFill>
                  <a:srgbClr val="1F497D"/>
                </a:solidFill>
                <a:latin typeface="+mn-lt"/>
                <a:ea typeface="+mn-ea"/>
              </a:rPr>
              <a:t>sintesi</a:t>
            </a:r>
            <a:endParaRPr lang="en-US" b="1" dirty="0">
              <a:solidFill>
                <a:srgbClr val="1F497D"/>
              </a:solidFill>
              <a:latin typeface="+mn-lt"/>
              <a:ea typeface="+mn-ea"/>
            </a:endParaRPr>
          </a:p>
        </p:txBody>
      </p:sp>
      <p:sp>
        <p:nvSpPr>
          <p:cNvPr id="2" name="Freccia in giù 1"/>
          <p:cNvSpPr/>
          <p:nvPr/>
        </p:nvSpPr>
        <p:spPr>
          <a:xfrm>
            <a:off x="5168901" y="4149080"/>
            <a:ext cx="623889" cy="1008112"/>
          </a:xfrm>
          <a:prstGeom prst="downArrow">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4"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868" y="116967"/>
            <a:ext cx="1769880" cy="39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ttangolo 46">
            <a:extLst>
              <a:ext uri="{FF2B5EF4-FFF2-40B4-BE49-F238E27FC236}">
                <a16:creationId xmlns:a16="http://schemas.microsoft.com/office/drawing/2014/main" id="{D22C85D1-325C-1845-B3A8-517610E1DC4A}"/>
              </a:ext>
            </a:extLst>
          </p:cNvPr>
          <p:cNvSpPr/>
          <p:nvPr/>
        </p:nvSpPr>
        <p:spPr>
          <a:xfrm>
            <a:off x="-1" y="6525344"/>
            <a:ext cx="3686175" cy="230832"/>
          </a:xfrm>
          <a:prstGeom prst="rect">
            <a:avLst/>
          </a:prstGeom>
        </p:spPr>
        <p:txBody>
          <a:bodyPr wrap="square">
            <a:spAutoFit/>
          </a:bodyPr>
          <a:lstStyle/>
          <a:p>
            <a:pPr algn="l"/>
            <a:r>
              <a:rPr lang="it-IT" sz="900" b="1" dirty="0">
                <a:solidFill>
                  <a:srgbClr val="1F497D"/>
                </a:solidFill>
                <a:latin typeface="Calibri" panose="020F0502020204030204" pitchFamily="34" charset="0"/>
              </a:rPr>
              <a:t>Infrastrutture, trasporti e mobilità: il modello di sviluppo regionale</a:t>
            </a:r>
          </a:p>
        </p:txBody>
      </p:sp>
      <p:sp>
        <p:nvSpPr>
          <p:cNvPr id="49" name="Rettangolo 48">
            <a:extLst>
              <a:ext uri="{FF2B5EF4-FFF2-40B4-BE49-F238E27FC236}">
                <a16:creationId xmlns:a16="http://schemas.microsoft.com/office/drawing/2014/main" id="{3646882D-28F5-F04C-B344-CBD18654AD23}"/>
              </a:ext>
            </a:extLst>
          </p:cNvPr>
          <p:cNvSpPr/>
          <p:nvPr/>
        </p:nvSpPr>
        <p:spPr>
          <a:xfrm>
            <a:off x="6823620" y="6525344"/>
            <a:ext cx="3079205" cy="230832"/>
          </a:xfrm>
          <a:prstGeom prst="rect">
            <a:avLst/>
          </a:prstGeom>
        </p:spPr>
        <p:txBody>
          <a:bodyPr wrap="square">
            <a:spAutoFit/>
          </a:bodyPr>
          <a:lstStyle/>
          <a:p>
            <a:pPr algn="r"/>
            <a:r>
              <a:rPr lang="it-IT" sz="900" b="1" dirty="0">
                <a:solidFill>
                  <a:srgbClr val="1F497D"/>
                </a:solidFill>
                <a:latin typeface="Calibri" panose="020F0502020204030204" pitchFamily="34" charset="0"/>
              </a:rPr>
              <a:t>Campania Digital Summit 26 Settembre 2019</a:t>
            </a:r>
          </a:p>
        </p:txBody>
      </p:sp>
    </p:spTree>
    <p:extLst>
      <p:ext uri="{BB962C8B-B14F-4D97-AF65-F5344CB8AC3E}">
        <p14:creationId xmlns:p14="http://schemas.microsoft.com/office/powerpoint/2010/main" val="266832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7500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800" fill="hold"/>
                                        <p:tgtEl>
                                          <p:spTgt spid="71"/>
                                        </p:tgtEl>
                                        <p:attrNameLst>
                                          <p:attrName>ppt_x</p:attrName>
                                        </p:attrNameLst>
                                      </p:cBhvr>
                                      <p:tavLst>
                                        <p:tav tm="0">
                                          <p:val>
                                            <p:strVal val="#ppt_x"/>
                                          </p:val>
                                        </p:tav>
                                        <p:tav tm="100000">
                                          <p:val>
                                            <p:strVal val="#ppt_x"/>
                                          </p:val>
                                        </p:tav>
                                      </p:tavLst>
                                    </p:anim>
                                    <p:anim calcmode="lin" valueType="num">
                                      <p:cBhvr additive="base">
                                        <p:cTn id="8" dur="800" fill="hold"/>
                                        <p:tgtEl>
                                          <p:spTgt spid="71"/>
                                        </p:tgtEl>
                                        <p:attrNameLst>
                                          <p:attrName>ppt_y</p:attrName>
                                        </p:attrNameLst>
                                      </p:cBhvr>
                                      <p:tavLst>
                                        <p:tav tm="0">
                                          <p:val>
                                            <p:strVal val="0-#ppt_h/2"/>
                                          </p:val>
                                        </p:tav>
                                        <p:tav tm="100000">
                                          <p:val>
                                            <p:strVal val="#ppt_y"/>
                                          </p:val>
                                        </p:tav>
                                      </p:tavLst>
                                    </p:anim>
                                  </p:childTnLst>
                                </p:cTn>
                              </p:par>
                              <p:par>
                                <p:cTn id="9" presetID="2" presetClass="entr" presetSubtype="1" decel="75000" fill="hold" nodeType="withEffect">
                                  <p:stCondLst>
                                    <p:cond delay="30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800" fill="hold"/>
                                        <p:tgtEl>
                                          <p:spTgt spid="77"/>
                                        </p:tgtEl>
                                        <p:attrNameLst>
                                          <p:attrName>ppt_x</p:attrName>
                                        </p:attrNameLst>
                                      </p:cBhvr>
                                      <p:tavLst>
                                        <p:tav tm="0">
                                          <p:val>
                                            <p:strVal val="#ppt_x"/>
                                          </p:val>
                                        </p:tav>
                                        <p:tav tm="100000">
                                          <p:val>
                                            <p:strVal val="#ppt_x"/>
                                          </p:val>
                                        </p:tav>
                                      </p:tavLst>
                                    </p:anim>
                                    <p:anim calcmode="lin" valueType="num">
                                      <p:cBhvr additive="base">
                                        <p:cTn id="12" dur="800" fill="hold"/>
                                        <p:tgtEl>
                                          <p:spTgt spid="77"/>
                                        </p:tgtEl>
                                        <p:attrNameLst>
                                          <p:attrName>ppt_y</p:attrName>
                                        </p:attrNameLst>
                                      </p:cBhvr>
                                      <p:tavLst>
                                        <p:tav tm="0">
                                          <p:val>
                                            <p:strVal val="0-#ppt_h/2"/>
                                          </p:val>
                                        </p:tav>
                                        <p:tav tm="100000">
                                          <p:val>
                                            <p:strVal val="#ppt_y"/>
                                          </p:val>
                                        </p:tav>
                                      </p:tavLst>
                                    </p:anim>
                                  </p:childTnLst>
                                </p:cTn>
                              </p:par>
                              <p:par>
                                <p:cTn id="13" presetID="2" presetClass="entr" presetSubtype="1" decel="75000" fill="hold" nodeType="withEffect">
                                  <p:stCondLst>
                                    <p:cond delay="6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800" fill="hold"/>
                                        <p:tgtEl>
                                          <p:spTgt spid="81"/>
                                        </p:tgtEl>
                                        <p:attrNameLst>
                                          <p:attrName>ppt_x</p:attrName>
                                        </p:attrNameLst>
                                      </p:cBhvr>
                                      <p:tavLst>
                                        <p:tav tm="0">
                                          <p:val>
                                            <p:strVal val="#ppt_x"/>
                                          </p:val>
                                        </p:tav>
                                        <p:tav tm="100000">
                                          <p:val>
                                            <p:strVal val="#ppt_x"/>
                                          </p:val>
                                        </p:tav>
                                      </p:tavLst>
                                    </p:anim>
                                    <p:anim calcmode="lin" valueType="num">
                                      <p:cBhvr additive="base">
                                        <p:cTn id="16" dur="800" fill="hold"/>
                                        <p:tgtEl>
                                          <p:spTgt spid="81"/>
                                        </p:tgtEl>
                                        <p:attrNameLst>
                                          <p:attrName>ppt_y</p:attrName>
                                        </p:attrNameLst>
                                      </p:cBhvr>
                                      <p:tavLst>
                                        <p:tav tm="0">
                                          <p:val>
                                            <p:strVal val="0-#ppt_h/2"/>
                                          </p:val>
                                        </p:tav>
                                        <p:tav tm="100000">
                                          <p:val>
                                            <p:strVal val="#ppt_y"/>
                                          </p:val>
                                        </p:tav>
                                      </p:tavLst>
                                    </p:anim>
                                  </p:childTnLst>
                                </p:cTn>
                              </p:par>
                              <p:par>
                                <p:cTn id="17" presetID="2" presetClass="entr" presetSubtype="1" decel="75000" fill="hold" nodeType="withEffect">
                                  <p:stCondLst>
                                    <p:cond delay="900"/>
                                  </p:stCondLst>
                                  <p:childTnLst>
                                    <p:set>
                                      <p:cBhvr>
                                        <p:cTn id="18" dur="1" fill="hold">
                                          <p:stCondLst>
                                            <p:cond delay="0"/>
                                          </p:stCondLst>
                                        </p:cTn>
                                        <p:tgtEl>
                                          <p:spTgt spid="86"/>
                                        </p:tgtEl>
                                        <p:attrNameLst>
                                          <p:attrName>style.visibility</p:attrName>
                                        </p:attrNameLst>
                                      </p:cBhvr>
                                      <p:to>
                                        <p:strVal val="visible"/>
                                      </p:to>
                                    </p:set>
                                    <p:anim calcmode="lin" valueType="num">
                                      <p:cBhvr additive="base">
                                        <p:cTn id="19" dur="800" fill="hold"/>
                                        <p:tgtEl>
                                          <p:spTgt spid="86"/>
                                        </p:tgtEl>
                                        <p:attrNameLst>
                                          <p:attrName>ppt_x</p:attrName>
                                        </p:attrNameLst>
                                      </p:cBhvr>
                                      <p:tavLst>
                                        <p:tav tm="0">
                                          <p:val>
                                            <p:strVal val="#ppt_x"/>
                                          </p:val>
                                        </p:tav>
                                        <p:tav tm="100000">
                                          <p:val>
                                            <p:strVal val="#ppt_x"/>
                                          </p:val>
                                        </p:tav>
                                      </p:tavLst>
                                    </p:anim>
                                    <p:anim calcmode="lin" valueType="num">
                                      <p:cBhvr additive="base">
                                        <p:cTn id="20" dur="800" fill="hold"/>
                                        <p:tgtEl>
                                          <p:spTgt spid="86"/>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500"/>
                                  </p:stCondLst>
                                  <p:childTnLst>
                                    <p:set>
                                      <p:cBhvr>
                                        <p:cTn id="22" dur="1" fill="hold">
                                          <p:stCondLst>
                                            <p:cond delay="0"/>
                                          </p:stCondLst>
                                        </p:cTn>
                                        <p:tgtEl>
                                          <p:spTgt spid="100"/>
                                        </p:tgtEl>
                                        <p:attrNameLst>
                                          <p:attrName>style.visibility</p:attrName>
                                        </p:attrNameLst>
                                      </p:cBhvr>
                                      <p:to>
                                        <p:strVal val="visible"/>
                                      </p:to>
                                    </p:set>
                                    <p:animEffect transition="in" filter="fade">
                                      <p:cBhvr>
                                        <p:cTn id="23" dur="500"/>
                                        <p:tgtEl>
                                          <p:spTgt spid="100"/>
                                        </p:tgtEl>
                                      </p:cBhvr>
                                    </p:animEffect>
                                  </p:childTnLst>
                                </p:cTn>
                              </p:par>
                              <p:par>
                                <p:cTn id="24" presetID="10" presetClass="entr" presetSubtype="0" fill="hold" grpId="0" nodeType="withEffect">
                                  <p:stCondLst>
                                    <p:cond delay="800"/>
                                  </p:stCondLst>
                                  <p:childTnLst>
                                    <p:set>
                                      <p:cBhvr>
                                        <p:cTn id="25" dur="1" fill="hold">
                                          <p:stCondLst>
                                            <p:cond delay="0"/>
                                          </p:stCondLst>
                                        </p:cTn>
                                        <p:tgtEl>
                                          <p:spTgt spid="98"/>
                                        </p:tgtEl>
                                        <p:attrNameLst>
                                          <p:attrName>style.visibility</p:attrName>
                                        </p:attrNameLst>
                                      </p:cBhvr>
                                      <p:to>
                                        <p:strVal val="visible"/>
                                      </p:to>
                                    </p:set>
                                    <p:animEffect transition="in" filter="fade">
                                      <p:cBhvr>
                                        <p:cTn id="26" dur="500"/>
                                        <p:tgtEl>
                                          <p:spTgt spid="98"/>
                                        </p:tgtEl>
                                      </p:cBhvr>
                                    </p:animEffect>
                                  </p:childTnLst>
                                </p:cTn>
                              </p:par>
                              <p:par>
                                <p:cTn id="27" presetID="10" presetClass="entr" presetSubtype="0" fill="hold" grpId="0" nodeType="withEffect">
                                  <p:stCondLst>
                                    <p:cond delay="110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500"/>
                                        <p:tgtEl>
                                          <p:spTgt spid="99"/>
                                        </p:tgtEl>
                                      </p:cBhvr>
                                    </p:animEffect>
                                  </p:childTnLst>
                                </p:cTn>
                              </p:par>
                              <p:par>
                                <p:cTn id="30" presetID="10" presetClass="entr" presetSubtype="0" fill="hold" grpId="0" nodeType="withEffect">
                                  <p:stCondLst>
                                    <p:cond delay="1400"/>
                                  </p:stCondLst>
                                  <p:childTnLst>
                                    <p:set>
                                      <p:cBhvr>
                                        <p:cTn id="31" dur="1" fill="hold">
                                          <p:stCondLst>
                                            <p:cond delay="0"/>
                                          </p:stCondLst>
                                        </p:cTn>
                                        <p:tgtEl>
                                          <p:spTgt spid="97"/>
                                        </p:tgtEl>
                                        <p:attrNameLst>
                                          <p:attrName>style.visibility</p:attrName>
                                        </p:attrNameLst>
                                      </p:cBhvr>
                                      <p:to>
                                        <p:strVal val="visible"/>
                                      </p:to>
                                    </p:set>
                                    <p:animEffect transition="in" filter="fade">
                                      <p:cBhvr>
                                        <p:cTn id="32" dur="500"/>
                                        <p:tgtEl>
                                          <p:spTgt spid="97"/>
                                        </p:tgtEl>
                                      </p:cBhvr>
                                    </p:animEffect>
                                  </p:childTnLst>
                                </p:cTn>
                              </p:par>
                              <p:par>
                                <p:cTn id="33" presetID="22" presetClass="entr" presetSubtype="8" fill="hold" grpId="0" nodeType="withEffect">
                                  <p:stCondLst>
                                    <p:cond delay="60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200"/>
                                        <p:tgtEl>
                                          <p:spTgt spid="70"/>
                                        </p:tgtEl>
                                      </p:cBhvr>
                                    </p:animEffect>
                                  </p:childTnLst>
                                </p:cTn>
                              </p:par>
                              <p:par>
                                <p:cTn id="36" presetID="22" presetClass="entr" presetSubtype="8" fill="hold" grpId="0" nodeType="withEffect">
                                  <p:stCondLst>
                                    <p:cond delay="900"/>
                                  </p:stCondLst>
                                  <p:childTnLst>
                                    <p:set>
                                      <p:cBhvr>
                                        <p:cTn id="37" dur="1" fill="hold">
                                          <p:stCondLst>
                                            <p:cond delay="0"/>
                                          </p:stCondLst>
                                        </p:cTn>
                                        <p:tgtEl>
                                          <p:spTgt spid="76"/>
                                        </p:tgtEl>
                                        <p:attrNameLst>
                                          <p:attrName>style.visibility</p:attrName>
                                        </p:attrNameLst>
                                      </p:cBhvr>
                                      <p:to>
                                        <p:strVal val="visible"/>
                                      </p:to>
                                    </p:set>
                                    <p:animEffect transition="in" filter="wipe(left)">
                                      <p:cBhvr>
                                        <p:cTn id="38" dur="200"/>
                                        <p:tgtEl>
                                          <p:spTgt spid="76"/>
                                        </p:tgtEl>
                                      </p:cBhvr>
                                    </p:animEffect>
                                  </p:childTnLst>
                                </p:cTn>
                              </p:par>
                              <p:par>
                                <p:cTn id="39" presetID="22" presetClass="entr" presetSubtype="8" fill="hold" grpId="0" nodeType="withEffect">
                                  <p:stCondLst>
                                    <p:cond delay="1200"/>
                                  </p:stCondLst>
                                  <p:childTnLst>
                                    <p:set>
                                      <p:cBhvr>
                                        <p:cTn id="40" dur="1" fill="hold">
                                          <p:stCondLst>
                                            <p:cond delay="0"/>
                                          </p:stCondLst>
                                        </p:cTn>
                                        <p:tgtEl>
                                          <p:spTgt spid="75"/>
                                        </p:tgtEl>
                                        <p:attrNameLst>
                                          <p:attrName>style.visibility</p:attrName>
                                        </p:attrNameLst>
                                      </p:cBhvr>
                                      <p:to>
                                        <p:strVal val="visible"/>
                                      </p:to>
                                    </p:set>
                                    <p:animEffect transition="in" filter="wipe(left)">
                                      <p:cBhvr>
                                        <p:cTn id="41" dur="200"/>
                                        <p:tgtEl>
                                          <p:spTgt spid="75"/>
                                        </p:tgtEl>
                                      </p:cBhvr>
                                    </p:animEffect>
                                  </p:childTnLst>
                                </p:cTn>
                              </p:par>
                              <p:par>
                                <p:cTn id="42" presetID="22" presetClass="entr" presetSubtype="8" fill="hold" grpId="0" nodeType="withEffect">
                                  <p:stCondLst>
                                    <p:cond delay="1500"/>
                                  </p:stCondLst>
                                  <p:childTnLst>
                                    <p:set>
                                      <p:cBhvr>
                                        <p:cTn id="43" dur="1" fill="hold">
                                          <p:stCondLst>
                                            <p:cond delay="0"/>
                                          </p:stCondLst>
                                        </p:cTn>
                                        <p:tgtEl>
                                          <p:spTgt spid="85"/>
                                        </p:tgtEl>
                                        <p:attrNameLst>
                                          <p:attrName>style.visibility</p:attrName>
                                        </p:attrNameLst>
                                      </p:cBhvr>
                                      <p:to>
                                        <p:strVal val="visible"/>
                                      </p:to>
                                    </p:set>
                                    <p:animEffect transition="in" filter="wipe(left)">
                                      <p:cBhvr>
                                        <p:cTn id="44" dur="200"/>
                                        <p:tgtEl>
                                          <p:spTgt spid="85"/>
                                        </p:tgtEl>
                                      </p:cBhvr>
                                    </p:animEffect>
                                  </p:childTnLst>
                                </p:cTn>
                              </p:par>
                              <p:par>
                                <p:cTn id="45" presetID="10" presetClass="entr" presetSubtype="0" fill="hold" grpId="0" nodeType="withEffect">
                                  <p:stCondLst>
                                    <p:cond delay="900"/>
                                  </p:stCondLst>
                                  <p:childTnLst>
                                    <p:set>
                                      <p:cBhvr>
                                        <p:cTn id="46" dur="1" fill="hold">
                                          <p:stCondLst>
                                            <p:cond delay="0"/>
                                          </p:stCondLst>
                                        </p:cTn>
                                        <p:tgtEl>
                                          <p:spTgt spid="96"/>
                                        </p:tgtEl>
                                        <p:attrNameLst>
                                          <p:attrName>style.visibility</p:attrName>
                                        </p:attrNameLst>
                                      </p:cBhvr>
                                      <p:to>
                                        <p:strVal val="visible"/>
                                      </p:to>
                                    </p:set>
                                    <p:animEffect transition="in" filter="fade">
                                      <p:cBhvr>
                                        <p:cTn id="47" dur="200"/>
                                        <p:tgtEl>
                                          <p:spTgt spid="96"/>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94"/>
                                        </p:tgtEl>
                                        <p:attrNameLst>
                                          <p:attrName>style.visibility</p:attrName>
                                        </p:attrNameLst>
                                      </p:cBhvr>
                                      <p:to>
                                        <p:strVal val="visible"/>
                                      </p:to>
                                    </p:set>
                                    <p:animEffect transition="in" filter="fade">
                                      <p:cBhvr>
                                        <p:cTn id="50" dur="200"/>
                                        <p:tgtEl>
                                          <p:spTgt spid="94"/>
                                        </p:tgtEl>
                                      </p:cBhvr>
                                    </p:animEffect>
                                  </p:childTnLst>
                                </p:cTn>
                              </p:par>
                              <p:par>
                                <p:cTn id="51" presetID="10" presetClass="entr" presetSubtype="0" fill="hold" grpId="0" nodeType="withEffect">
                                  <p:stCondLst>
                                    <p:cond delay="1500"/>
                                  </p:stCondLst>
                                  <p:childTnLst>
                                    <p:set>
                                      <p:cBhvr>
                                        <p:cTn id="52" dur="1" fill="hold">
                                          <p:stCondLst>
                                            <p:cond delay="0"/>
                                          </p:stCondLst>
                                        </p:cTn>
                                        <p:tgtEl>
                                          <p:spTgt spid="95"/>
                                        </p:tgtEl>
                                        <p:attrNameLst>
                                          <p:attrName>style.visibility</p:attrName>
                                        </p:attrNameLst>
                                      </p:cBhvr>
                                      <p:to>
                                        <p:strVal val="visible"/>
                                      </p:to>
                                    </p:set>
                                    <p:animEffect transition="in" filter="fade">
                                      <p:cBhvr>
                                        <p:cTn id="53" dur="200"/>
                                        <p:tgtEl>
                                          <p:spTgt spid="95"/>
                                        </p:tgtEl>
                                      </p:cBhvr>
                                    </p:animEffect>
                                  </p:childTnLst>
                                </p:cTn>
                              </p:par>
                              <p:par>
                                <p:cTn id="54" presetID="10" presetClass="entr" presetSubtype="0" fill="hold" grpId="0" nodeType="withEffect">
                                  <p:stCondLst>
                                    <p:cond delay="1800"/>
                                  </p:stCondLst>
                                  <p:childTnLst>
                                    <p:set>
                                      <p:cBhvr>
                                        <p:cTn id="55" dur="1" fill="hold">
                                          <p:stCondLst>
                                            <p:cond delay="0"/>
                                          </p:stCondLst>
                                        </p:cTn>
                                        <p:tgtEl>
                                          <p:spTgt spid="93"/>
                                        </p:tgtEl>
                                        <p:attrNameLst>
                                          <p:attrName>style.visibility</p:attrName>
                                        </p:attrNameLst>
                                      </p:cBhvr>
                                      <p:to>
                                        <p:strVal val="visible"/>
                                      </p:to>
                                    </p:set>
                                    <p:animEffect transition="in" filter="fade">
                                      <p:cBhvr>
                                        <p:cTn id="56" dur="200"/>
                                        <p:tgtEl>
                                          <p:spTgt spid="93"/>
                                        </p:tgtEl>
                                      </p:cBhvr>
                                    </p:animEffect>
                                  </p:childTnLst>
                                </p:cTn>
                              </p:par>
                              <p:par>
                                <p:cTn id="57" presetID="10" presetClass="entr" presetSubtype="0" fill="hold" grpId="0" nodeType="withEffect">
                                  <p:stCondLst>
                                    <p:cond delay="1100"/>
                                  </p:stCondLst>
                                  <p:childTnLst>
                                    <p:set>
                                      <p:cBhvr>
                                        <p:cTn id="58" dur="1" fill="hold">
                                          <p:stCondLst>
                                            <p:cond delay="0"/>
                                          </p:stCondLst>
                                        </p:cTn>
                                        <p:tgtEl>
                                          <p:spTgt spid="91"/>
                                        </p:tgtEl>
                                        <p:attrNameLst>
                                          <p:attrName>style.visibility</p:attrName>
                                        </p:attrNameLst>
                                      </p:cBhvr>
                                      <p:to>
                                        <p:strVal val="visible"/>
                                      </p:to>
                                    </p:set>
                                    <p:animEffect transition="in" filter="fade">
                                      <p:cBhvr>
                                        <p:cTn id="59" dur="200"/>
                                        <p:tgtEl>
                                          <p:spTgt spid="91"/>
                                        </p:tgtEl>
                                      </p:cBhvr>
                                    </p:animEffect>
                                  </p:childTnLst>
                                </p:cTn>
                              </p:par>
                              <p:par>
                                <p:cTn id="60" presetID="10" presetClass="entr" presetSubtype="0" fill="hold" grpId="0" nodeType="withEffect">
                                  <p:stCondLst>
                                    <p:cond delay="1400"/>
                                  </p:stCondLst>
                                  <p:childTnLst>
                                    <p:set>
                                      <p:cBhvr>
                                        <p:cTn id="61" dur="1" fill="hold">
                                          <p:stCondLst>
                                            <p:cond delay="0"/>
                                          </p:stCondLst>
                                        </p:cTn>
                                        <p:tgtEl>
                                          <p:spTgt spid="92"/>
                                        </p:tgtEl>
                                        <p:attrNameLst>
                                          <p:attrName>style.visibility</p:attrName>
                                        </p:attrNameLst>
                                      </p:cBhvr>
                                      <p:to>
                                        <p:strVal val="visible"/>
                                      </p:to>
                                    </p:set>
                                    <p:animEffect transition="in" filter="fade">
                                      <p:cBhvr>
                                        <p:cTn id="62" dur="200"/>
                                        <p:tgtEl>
                                          <p:spTgt spid="92"/>
                                        </p:tgtEl>
                                      </p:cBhvr>
                                    </p:animEffect>
                                  </p:childTnLst>
                                </p:cTn>
                              </p:par>
                              <p:par>
                                <p:cTn id="63" presetID="10" presetClass="entr" presetSubtype="0" fill="hold" grpId="0" nodeType="withEffect">
                                  <p:stCondLst>
                                    <p:cond delay="1700"/>
                                  </p:stCondLst>
                                  <p:childTnLst>
                                    <p:set>
                                      <p:cBhvr>
                                        <p:cTn id="64" dur="1" fill="hold">
                                          <p:stCondLst>
                                            <p:cond delay="0"/>
                                          </p:stCondLst>
                                        </p:cTn>
                                        <p:tgtEl>
                                          <p:spTgt spid="90"/>
                                        </p:tgtEl>
                                        <p:attrNameLst>
                                          <p:attrName>style.visibility</p:attrName>
                                        </p:attrNameLst>
                                      </p:cBhvr>
                                      <p:to>
                                        <p:strVal val="visible"/>
                                      </p:to>
                                    </p:set>
                                    <p:animEffect transition="in" filter="fade">
                                      <p:cBhvr>
                                        <p:cTn id="65" dur="200"/>
                                        <p:tgtEl>
                                          <p:spTgt spid="90"/>
                                        </p:tgtEl>
                                      </p:cBhvr>
                                    </p:animEffect>
                                  </p:childTnLst>
                                </p:cTn>
                              </p:par>
                              <p:par>
                                <p:cTn id="66" presetID="10" presetClass="entr" presetSubtype="0" fill="hold" grpId="0" nodeType="withEffect">
                                  <p:stCondLst>
                                    <p:cond delay="2000"/>
                                  </p:stCondLst>
                                  <p:childTnLst>
                                    <p:set>
                                      <p:cBhvr>
                                        <p:cTn id="67" dur="1" fill="hold">
                                          <p:stCondLst>
                                            <p:cond delay="0"/>
                                          </p:stCondLst>
                                        </p:cTn>
                                        <p:tgtEl>
                                          <p:spTgt spid="89"/>
                                        </p:tgtEl>
                                        <p:attrNameLst>
                                          <p:attrName>style.visibility</p:attrName>
                                        </p:attrNameLst>
                                      </p:cBhvr>
                                      <p:to>
                                        <p:strVal val="visible"/>
                                      </p:to>
                                    </p:set>
                                    <p:animEffect transition="in" filter="fade">
                                      <p:cBhvr>
                                        <p:cTn id="68" dur="200"/>
                                        <p:tgtEl>
                                          <p:spTgt spid="8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fade">
                                      <p:cBhvr>
                                        <p:cTn id="73" dur="200"/>
                                        <p:tgtEl>
                                          <p:spTgt spid="106"/>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barn(inVertical)">
                                      <p:cBhvr>
                                        <p:cTn id="76" dur="500"/>
                                        <p:tgtEl>
                                          <p:spTgt spid="2"/>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105"/>
                                        </p:tgtEl>
                                        <p:attrNameLst>
                                          <p:attrName>style.visibility</p:attrName>
                                        </p:attrNameLst>
                                      </p:cBhvr>
                                      <p:to>
                                        <p:strVal val="visible"/>
                                      </p:to>
                                    </p:set>
                                    <p:animEffect transition="in" filter="barn(inVertical)">
                                      <p:cBhvr>
                                        <p:cTn id="79" dur="500"/>
                                        <p:tgtEl>
                                          <p:spTgt spid="105"/>
                                        </p:tgtEl>
                                      </p:cBhvr>
                                    </p:animEffect>
                                  </p:childTnLst>
                                </p:cTn>
                              </p:par>
                              <p:par>
                                <p:cTn id="80" presetID="16" presetClass="entr" presetSubtype="21" fill="hold" nodeType="with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barn(inVertical)">
                                      <p:cBhvr>
                                        <p:cTn id="8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5" grpId="0" animBg="1"/>
      <p:bldP spid="76" grpId="0" animBg="1"/>
      <p:bldP spid="85" grpId="0" animBg="1"/>
      <p:bldP spid="89" grpId="0"/>
      <p:bldP spid="90" grpId="0"/>
      <p:bldP spid="91" grpId="0"/>
      <p:bldP spid="92" grpId="0"/>
      <p:bldP spid="93" grpId="0"/>
      <p:bldP spid="94" grpId="0"/>
      <p:bldP spid="95" grpId="0"/>
      <p:bldP spid="96" grpId="0"/>
      <p:bldP spid="97" grpId="0"/>
      <p:bldP spid="98" grpId="0"/>
      <p:bldP spid="99" grpId="0"/>
      <p:bldP spid="100" grpId="0"/>
      <p:bldP spid="105" grpId="0"/>
      <p:bldP spid="106"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uppo 11"/>
          <p:cNvGrpSpPr/>
          <p:nvPr/>
        </p:nvGrpSpPr>
        <p:grpSpPr>
          <a:xfrm>
            <a:off x="54868" y="637833"/>
            <a:ext cx="9720000" cy="54864"/>
            <a:chOff x="54868" y="637833"/>
            <a:chExt cx="9720000" cy="54864"/>
          </a:xfrm>
        </p:grpSpPr>
        <p:cxnSp>
          <p:nvCxnSpPr>
            <p:cNvPr id="13" name="Connettore diritto 5"/>
            <p:cNvCxnSpPr/>
            <p:nvPr/>
          </p:nvCxnSpPr>
          <p:spPr>
            <a:xfrm flipV="1">
              <a:off x="54868" y="692696"/>
              <a:ext cx="9720000" cy="1"/>
            </a:xfrm>
            <a:prstGeom prst="line">
              <a:avLst/>
            </a:prstGeom>
            <a:noFill/>
            <a:ln w="25400" cap="rnd" cmpd="sng" algn="ctr">
              <a:solidFill>
                <a:srgbClr val="1F497D"/>
              </a:solidFill>
              <a:prstDash val="solid"/>
            </a:ln>
            <a:effectLst/>
          </p:spPr>
        </p:cxnSp>
        <p:cxnSp>
          <p:nvCxnSpPr>
            <p:cNvPr id="14" name="Connettore diritto 4"/>
            <p:cNvCxnSpPr/>
            <p:nvPr/>
          </p:nvCxnSpPr>
          <p:spPr>
            <a:xfrm flipV="1">
              <a:off x="54868" y="637833"/>
              <a:ext cx="9720000" cy="1"/>
            </a:xfrm>
            <a:prstGeom prst="line">
              <a:avLst/>
            </a:prstGeom>
            <a:noFill/>
            <a:ln w="19050" cap="rnd" cmpd="sng" algn="ctr">
              <a:solidFill>
                <a:srgbClr val="C0504D">
                  <a:shade val="95000"/>
                  <a:satMod val="105000"/>
                </a:srgbClr>
              </a:solidFill>
              <a:prstDash val="solid"/>
            </a:ln>
            <a:effectLst/>
          </p:spPr>
        </p:cxnSp>
      </p:grpSp>
      <p:sp>
        <p:nvSpPr>
          <p:cNvPr id="11" name="Title 15"/>
          <p:cNvSpPr txBox="1">
            <a:spLocks/>
          </p:cNvSpPr>
          <p:nvPr/>
        </p:nvSpPr>
        <p:spPr>
          <a:xfrm>
            <a:off x="3799284" y="21982"/>
            <a:ext cx="6048673" cy="4766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it-IT" sz="2000" b="1" dirty="0">
                <a:solidFill>
                  <a:srgbClr val="1F497D"/>
                </a:solidFill>
                <a:latin typeface="+mn-lt"/>
              </a:rPr>
              <a:t>Il protocollo </a:t>
            </a:r>
            <a:r>
              <a:rPr lang="it-IT" sz="2000" b="1" dirty="0" err="1">
                <a:solidFill>
                  <a:srgbClr val="1F497D"/>
                </a:solidFill>
                <a:latin typeface="+mn-lt"/>
              </a:rPr>
              <a:t>ACaMIREX</a:t>
            </a:r>
            <a:endParaRPr lang="en-US" sz="2000" b="1" dirty="0">
              <a:solidFill>
                <a:srgbClr val="1F497D"/>
              </a:solidFill>
              <a:latin typeface="+mn-lt"/>
            </a:endParaRPr>
          </a:p>
        </p:txBody>
      </p:sp>
      <p:pic>
        <p:nvPicPr>
          <p:cNvPr id="144"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868" y="116967"/>
            <a:ext cx="1769880" cy="39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ttangolo 46">
            <a:extLst>
              <a:ext uri="{FF2B5EF4-FFF2-40B4-BE49-F238E27FC236}">
                <a16:creationId xmlns:a16="http://schemas.microsoft.com/office/drawing/2014/main" id="{D22C85D1-325C-1845-B3A8-517610E1DC4A}"/>
              </a:ext>
            </a:extLst>
          </p:cNvPr>
          <p:cNvSpPr/>
          <p:nvPr/>
        </p:nvSpPr>
        <p:spPr>
          <a:xfrm>
            <a:off x="-1" y="6525344"/>
            <a:ext cx="3686175" cy="230832"/>
          </a:xfrm>
          <a:prstGeom prst="rect">
            <a:avLst/>
          </a:prstGeom>
        </p:spPr>
        <p:txBody>
          <a:bodyPr wrap="square">
            <a:spAutoFit/>
          </a:bodyPr>
          <a:lstStyle/>
          <a:p>
            <a:pPr algn="l"/>
            <a:r>
              <a:rPr lang="it-IT" sz="900" b="1" dirty="0">
                <a:solidFill>
                  <a:srgbClr val="1F497D"/>
                </a:solidFill>
                <a:latin typeface="Calibri" panose="020F0502020204030204" pitchFamily="34" charset="0"/>
              </a:rPr>
              <a:t>Infrastrutture, trasporti e mobilità: il modello di sviluppo regionale</a:t>
            </a:r>
          </a:p>
        </p:txBody>
      </p:sp>
      <p:pic>
        <p:nvPicPr>
          <p:cNvPr id="49" name="Immagine 48">
            <a:extLst>
              <a:ext uri="{FF2B5EF4-FFF2-40B4-BE49-F238E27FC236}">
                <a16:creationId xmlns:a16="http://schemas.microsoft.com/office/drawing/2014/main" id="{8C36843B-BE0A-F442-B805-3DEB0370CAD9}"/>
              </a:ext>
            </a:extLst>
          </p:cNvPr>
          <p:cNvPicPr>
            <a:picLocks noChangeAspect="1"/>
          </p:cNvPicPr>
          <p:nvPr/>
        </p:nvPicPr>
        <p:blipFill>
          <a:blip r:embed="rId4"/>
          <a:stretch>
            <a:fillRect/>
          </a:stretch>
        </p:blipFill>
        <p:spPr>
          <a:xfrm>
            <a:off x="1983319" y="816819"/>
            <a:ext cx="5863098" cy="5514482"/>
          </a:xfrm>
          <a:prstGeom prst="rect">
            <a:avLst/>
          </a:prstGeom>
        </p:spPr>
      </p:pic>
      <p:sp>
        <p:nvSpPr>
          <p:cNvPr id="185" name="Rettangolo 184">
            <a:extLst>
              <a:ext uri="{FF2B5EF4-FFF2-40B4-BE49-F238E27FC236}">
                <a16:creationId xmlns:a16="http://schemas.microsoft.com/office/drawing/2014/main" id="{C8C0E9B4-5AA7-0F4C-90FF-3F84C8971DA4}"/>
              </a:ext>
            </a:extLst>
          </p:cNvPr>
          <p:cNvSpPr/>
          <p:nvPr/>
        </p:nvSpPr>
        <p:spPr>
          <a:xfrm>
            <a:off x="6823620" y="6525344"/>
            <a:ext cx="3079205" cy="230832"/>
          </a:xfrm>
          <a:prstGeom prst="rect">
            <a:avLst/>
          </a:prstGeom>
        </p:spPr>
        <p:txBody>
          <a:bodyPr wrap="square">
            <a:spAutoFit/>
          </a:bodyPr>
          <a:lstStyle/>
          <a:p>
            <a:pPr algn="r"/>
            <a:r>
              <a:rPr lang="it-IT" sz="900" b="1" dirty="0">
                <a:solidFill>
                  <a:srgbClr val="1F497D"/>
                </a:solidFill>
                <a:latin typeface="Calibri" panose="020F0502020204030204" pitchFamily="34" charset="0"/>
              </a:rPr>
              <a:t>Campania Digital Summit 26 Settembre 2019</a:t>
            </a:r>
          </a:p>
        </p:txBody>
      </p:sp>
    </p:spTree>
    <p:extLst>
      <p:ext uri="{BB962C8B-B14F-4D97-AF65-F5344CB8AC3E}">
        <p14:creationId xmlns:p14="http://schemas.microsoft.com/office/powerpoint/2010/main" val="272181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uppo 11"/>
          <p:cNvGrpSpPr/>
          <p:nvPr/>
        </p:nvGrpSpPr>
        <p:grpSpPr>
          <a:xfrm>
            <a:off x="54868" y="637833"/>
            <a:ext cx="9720000" cy="54864"/>
            <a:chOff x="54868" y="637833"/>
            <a:chExt cx="9720000" cy="54864"/>
          </a:xfrm>
        </p:grpSpPr>
        <p:cxnSp>
          <p:nvCxnSpPr>
            <p:cNvPr id="13" name="Connettore diritto 5"/>
            <p:cNvCxnSpPr/>
            <p:nvPr/>
          </p:nvCxnSpPr>
          <p:spPr>
            <a:xfrm flipV="1">
              <a:off x="54868" y="692696"/>
              <a:ext cx="9720000" cy="1"/>
            </a:xfrm>
            <a:prstGeom prst="line">
              <a:avLst/>
            </a:prstGeom>
            <a:noFill/>
            <a:ln w="25400" cap="rnd" cmpd="sng" algn="ctr">
              <a:solidFill>
                <a:srgbClr val="1F497D"/>
              </a:solidFill>
              <a:prstDash val="solid"/>
            </a:ln>
            <a:effectLst/>
          </p:spPr>
        </p:cxnSp>
        <p:cxnSp>
          <p:nvCxnSpPr>
            <p:cNvPr id="14" name="Connettore diritto 4"/>
            <p:cNvCxnSpPr/>
            <p:nvPr/>
          </p:nvCxnSpPr>
          <p:spPr>
            <a:xfrm flipV="1">
              <a:off x="54868" y="637833"/>
              <a:ext cx="9720000" cy="1"/>
            </a:xfrm>
            <a:prstGeom prst="line">
              <a:avLst/>
            </a:prstGeom>
            <a:noFill/>
            <a:ln w="19050" cap="rnd" cmpd="sng" algn="ctr">
              <a:solidFill>
                <a:srgbClr val="C0504D">
                  <a:shade val="95000"/>
                  <a:satMod val="105000"/>
                </a:srgbClr>
              </a:solidFill>
              <a:prstDash val="solid"/>
            </a:ln>
            <a:effectLst/>
          </p:spPr>
        </p:cxnSp>
      </p:grpSp>
      <p:pic>
        <p:nvPicPr>
          <p:cNvPr id="144"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868" y="116967"/>
            <a:ext cx="1769880" cy="39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ttangolo 46">
            <a:extLst>
              <a:ext uri="{FF2B5EF4-FFF2-40B4-BE49-F238E27FC236}">
                <a16:creationId xmlns:a16="http://schemas.microsoft.com/office/drawing/2014/main" id="{D22C85D1-325C-1845-B3A8-517610E1DC4A}"/>
              </a:ext>
            </a:extLst>
          </p:cNvPr>
          <p:cNvSpPr/>
          <p:nvPr/>
        </p:nvSpPr>
        <p:spPr>
          <a:xfrm>
            <a:off x="-1" y="6525344"/>
            <a:ext cx="3686175" cy="230832"/>
          </a:xfrm>
          <a:prstGeom prst="rect">
            <a:avLst/>
          </a:prstGeom>
        </p:spPr>
        <p:txBody>
          <a:bodyPr wrap="square">
            <a:spAutoFit/>
          </a:bodyPr>
          <a:lstStyle/>
          <a:p>
            <a:pPr algn="l"/>
            <a:r>
              <a:rPr lang="it-IT" sz="900" b="1" dirty="0">
                <a:solidFill>
                  <a:srgbClr val="1F497D"/>
                </a:solidFill>
                <a:latin typeface="Calibri" panose="020F0502020204030204" pitchFamily="34" charset="0"/>
              </a:rPr>
              <a:t>Infrastrutture, trasporti e mobilità: il modello di sviluppo regionale</a:t>
            </a:r>
          </a:p>
        </p:txBody>
      </p:sp>
      <p:pic>
        <p:nvPicPr>
          <p:cNvPr id="16" name="Immagine 15">
            <a:extLst>
              <a:ext uri="{FF2B5EF4-FFF2-40B4-BE49-F238E27FC236}">
                <a16:creationId xmlns:a16="http://schemas.microsoft.com/office/drawing/2014/main" id="{E0379368-A9C8-DB44-91A0-94C88B0F2A0B}"/>
              </a:ext>
            </a:extLst>
          </p:cNvPr>
          <p:cNvPicPr>
            <a:picLocks noChangeAspect="1"/>
          </p:cNvPicPr>
          <p:nvPr/>
        </p:nvPicPr>
        <p:blipFill>
          <a:blip r:embed="rId4"/>
          <a:stretch>
            <a:fillRect/>
          </a:stretch>
        </p:blipFill>
        <p:spPr>
          <a:xfrm>
            <a:off x="710970" y="839398"/>
            <a:ext cx="8407796" cy="5429518"/>
          </a:xfrm>
          <a:prstGeom prst="rect">
            <a:avLst/>
          </a:prstGeom>
        </p:spPr>
      </p:pic>
      <p:sp>
        <p:nvSpPr>
          <p:cNvPr id="17" name="Title 15">
            <a:extLst>
              <a:ext uri="{FF2B5EF4-FFF2-40B4-BE49-F238E27FC236}">
                <a16:creationId xmlns:a16="http://schemas.microsoft.com/office/drawing/2014/main" id="{9388881F-1430-AF4F-892B-65048795C87D}"/>
              </a:ext>
            </a:extLst>
          </p:cNvPr>
          <p:cNvSpPr txBox="1">
            <a:spLocks/>
          </p:cNvSpPr>
          <p:nvPr/>
        </p:nvSpPr>
        <p:spPr>
          <a:xfrm>
            <a:off x="3799284" y="21982"/>
            <a:ext cx="6048673" cy="4766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it-IT" sz="2000" b="1" dirty="0">
                <a:solidFill>
                  <a:srgbClr val="1F497D"/>
                </a:solidFill>
                <a:latin typeface="+mn-lt"/>
              </a:rPr>
              <a:t>Il protocollo </a:t>
            </a:r>
            <a:r>
              <a:rPr lang="it-IT" sz="2000" b="1" dirty="0" err="1">
                <a:solidFill>
                  <a:srgbClr val="1F497D"/>
                </a:solidFill>
                <a:latin typeface="+mn-lt"/>
              </a:rPr>
              <a:t>ACaMIREX</a:t>
            </a:r>
            <a:endParaRPr lang="en-US" sz="2000" b="1" dirty="0">
              <a:solidFill>
                <a:srgbClr val="1F497D"/>
              </a:solidFill>
              <a:latin typeface="+mn-lt"/>
            </a:endParaRPr>
          </a:p>
        </p:txBody>
      </p:sp>
      <p:sp>
        <p:nvSpPr>
          <p:cNvPr id="18" name="Rettangolo 17">
            <a:extLst>
              <a:ext uri="{FF2B5EF4-FFF2-40B4-BE49-F238E27FC236}">
                <a16:creationId xmlns:a16="http://schemas.microsoft.com/office/drawing/2014/main" id="{8E26C831-2997-714A-AEB3-ACB353676D8D}"/>
              </a:ext>
            </a:extLst>
          </p:cNvPr>
          <p:cNvSpPr/>
          <p:nvPr/>
        </p:nvSpPr>
        <p:spPr>
          <a:xfrm>
            <a:off x="6823620" y="6525344"/>
            <a:ext cx="3079205" cy="230832"/>
          </a:xfrm>
          <a:prstGeom prst="rect">
            <a:avLst/>
          </a:prstGeom>
        </p:spPr>
        <p:txBody>
          <a:bodyPr wrap="square">
            <a:spAutoFit/>
          </a:bodyPr>
          <a:lstStyle/>
          <a:p>
            <a:pPr algn="r"/>
            <a:r>
              <a:rPr lang="it-IT" sz="900" b="1" dirty="0">
                <a:solidFill>
                  <a:srgbClr val="1F497D"/>
                </a:solidFill>
                <a:latin typeface="Calibri" panose="020F0502020204030204" pitchFamily="34" charset="0"/>
              </a:rPr>
              <a:t>Campania Digital Summit 26 Settembre 2019</a:t>
            </a:r>
          </a:p>
        </p:txBody>
      </p:sp>
    </p:spTree>
    <p:extLst>
      <p:ext uri="{BB962C8B-B14F-4D97-AF65-F5344CB8AC3E}">
        <p14:creationId xmlns:p14="http://schemas.microsoft.com/office/powerpoint/2010/main" val="1917992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uppo 11"/>
          <p:cNvGrpSpPr/>
          <p:nvPr/>
        </p:nvGrpSpPr>
        <p:grpSpPr>
          <a:xfrm>
            <a:off x="54868" y="637833"/>
            <a:ext cx="9720000" cy="54864"/>
            <a:chOff x="54868" y="637833"/>
            <a:chExt cx="9720000" cy="54864"/>
          </a:xfrm>
        </p:grpSpPr>
        <p:cxnSp>
          <p:nvCxnSpPr>
            <p:cNvPr id="13" name="Connettore diritto 5"/>
            <p:cNvCxnSpPr/>
            <p:nvPr/>
          </p:nvCxnSpPr>
          <p:spPr>
            <a:xfrm flipV="1">
              <a:off x="54868" y="692696"/>
              <a:ext cx="9720000" cy="1"/>
            </a:xfrm>
            <a:prstGeom prst="line">
              <a:avLst/>
            </a:prstGeom>
            <a:noFill/>
            <a:ln w="25400" cap="rnd" cmpd="sng" algn="ctr">
              <a:solidFill>
                <a:srgbClr val="1F497D"/>
              </a:solidFill>
              <a:prstDash val="solid"/>
            </a:ln>
            <a:effectLst/>
          </p:spPr>
        </p:cxnSp>
        <p:cxnSp>
          <p:nvCxnSpPr>
            <p:cNvPr id="14" name="Connettore diritto 4"/>
            <p:cNvCxnSpPr/>
            <p:nvPr/>
          </p:nvCxnSpPr>
          <p:spPr>
            <a:xfrm flipV="1">
              <a:off x="54868" y="637833"/>
              <a:ext cx="9720000" cy="1"/>
            </a:xfrm>
            <a:prstGeom prst="line">
              <a:avLst/>
            </a:prstGeom>
            <a:noFill/>
            <a:ln w="19050" cap="rnd" cmpd="sng" algn="ctr">
              <a:solidFill>
                <a:srgbClr val="C0504D">
                  <a:shade val="95000"/>
                  <a:satMod val="105000"/>
                </a:srgbClr>
              </a:solidFill>
              <a:prstDash val="solid"/>
            </a:ln>
            <a:effectLst/>
          </p:spPr>
        </p:cxnSp>
      </p:grpSp>
      <p:pic>
        <p:nvPicPr>
          <p:cNvPr id="144"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868" y="116967"/>
            <a:ext cx="1769880" cy="39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ttangolo 46">
            <a:extLst>
              <a:ext uri="{FF2B5EF4-FFF2-40B4-BE49-F238E27FC236}">
                <a16:creationId xmlns:a16="http://schemas.microsoft.com/office/drawing/2014/main" id="{D22C85D1-325C-1845-B3A8-517610E1DC4A}"/>
              </a:ext>
            </a:extLst>
          </p:cNvPr>
          <p:cNvSpPr/>
          <p:nvPr/>
        </p:nvSpPr>
        <p:spPr>
          <a:xfrm>
            <a:off x="-1" y="6525344"/>
            <a:ext cx="3686175" cy="230832"/>
          </a:xfrm>
          <a:prstGeom prst="rect">
            <a:avLst/>
          </a:prstGeom>
        </p:spPr>
        <p:txBody>
          <a:bodyPr wrap="square">
            <a:spAutoFit/>
          </a:bodyPr>
          <a:lstStyle/>
          <a:p>
            <a:pPr algn="l"/>
            <a:r>
              <a:rPr lang="it-IT" sz="900" b="1" dirty="0">
                <a:solidFill>
                  <a:srgbClr val="1F497D"/>
                </a:solidFill>
                <a:latin typeface="Calibri" panose="020F0502020204030204" pitchFamily="34" charset="0"/>
              </a:rPr>
              <a:t>Infrastrutture, trasporti e mobilità: il modello di sviluppo regionale</a:t>
            </a:r>
          </a:p>
        </p:txBody>
      </p:sp>
      <p:sp>
        <p:nvSpPr>
          <p:cNvPr id="17" name="Title 15">
            <a:extLst>
              <a:ext uri="{FF2B5EF4-FFF2-40B4-BE49-F238E27FC236}">
                <a16:creationId xmlns:a16="http://schemas.microsoft.com/office/drawing/2014/main" id="{9388881F-1430-AF4F-892B-65048795C87D}"/>
              </a:ext>
            </a:extLst>
          </p:cNvPr>
          <p:cNvSpPr txBox="1">
            <a:spLocks/>
          </p:cNvSpPr>
          <p:nvPr/>
        </p:nvSpPr>
        <p:spPr>
          <a:xfrm>
            <a:off x="3799284" y="21982"/>
            <a:ext cx="6048673" cy="4766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it-IT" sz="2000" b="1" dirty="0">
                <a:solidFill>
                  <a:srgbClr val="1F497D"/>
                </a:solidFill>
                <a:latin typeface="+mn-lt"/>
              </a:rPr>
              <a:t>Il progetto Smart Station</a:t>
            </a:r>
            <a:endParaRPr lang="en-US" sz="2000" b="1" dirty="0">
              <a:solidFill>
                <a:srgbClr val="1F497D"/>
              </a:solidFill>
              <a:latin typeface="+mn-lt"/>
            </a:endParaRPr>
          </a:p>
        </p:txBody>
      </p:sp>
      <p:sp>
        <p:nvSpPr>
          <p:cNvPr id="10" name="Rettangolo arrotondato 9">
            <a:extLst>
              <a:ext uri="{FF2B5EF4-FFF2-40B4-BE49-F238E27FC236}">
                <a16:creationId xmlns:a16="http://schemas.microsoft.com/office/drawing/2014/main" id="{B8512898-FDE5-4941-9B5E-11D5CA60F3EA}"/>
              </a:ext>
            </a:extLst>
          </p:cNvPr>
          <p:cNvSpPr/>
          <p:nvPr/>
        </p:nvSpPr>
        <p:spPr>
          <a:xfrm>
            <a:off x="152205" y="1755789"/>
            <a:ext cx="4151135" cy="3790769"/>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arrotondato 10">
            <a:extLst>
              <a:ext uri="{FF2B5EF4-FFF2-40B4-BE49-F238E27FC236}">
                <a16:creationId xmlns:a16="http://schemas.microsoft.com/office/drawing/2014/main" id="{DE3226EC-EB7E-7242-9B98-C53FABD6EBD9}"/>
              </a:ext>
            </a:extLst>
          </p:cNvPr>
          <p:cNvSpPr/>
          <p:nvPr/>
        </p:nvSpPr>
        <p:spPr>
          <a:xfrm>
            <a:off x="4447356" y="1787176"/>
            <a:ext cx="5400601" cy="3759382"/>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Meno 14">
            <a:extLst>
              <a:ext uri="{FF2B5EF4-FFF2-40B4-BE49-F238E27FC236}">
                <a16:creationId xmlns:a16="http://schemas.microsoft.com/office/drawing/2014/main" id="{59A5E103-252C-314D-B5EF-A02BB41687E9}"/>
              </a:ext>
            </a:extLst>
          </p:cNvPr>
          <p:cNvSpPr/>
          <p:nvPr/>
        </p:nvSpPr>
        <p:spPr>
          <a:xfrm>
            <a:off x="-1880526" y="5827776"/>
            <a:ext cx="13744706" cy="39014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169B3B9A-555C-534E-B8C9-8FA47C34ECE7}"/>
              </a:ext>
            </a:extLst>
          </p:cNvPr>
          <p:cNvSpPr txBox="1"/>
          <p:nvPr/>
        </p:nvSpPr>
        <p:spPr>
          <a:xfrm>
            <a:off x="4746132" y="6047715"/>
            <a:ext cx="2401824" cy="369332"/>
          </a:xfrm>
          <a:prstGeom prst="rect">
            <a:avLst/>
          </a:prstGeom>
          <a:noFill/>
        </p:spPr>
        <p:txBody>
          <a:bodyPr wrap="square" rtlCol="0">
            <a:spAutoFit/>
          </a:bodyPr>
          <a:lstStyle/>
          <a:p>
            <a:r>
              <a:rPr lang="it-IT" b="1" dirty="0">
                <a:solidFill>
                  <a:schemeClr val="accent1">
                    <a:lumMod val="50000"/>
                  </a:schemeClr>
                </a:solidFill>
              </a:rPr>
              <a:t>Rete in fibra ottica</a:t>
            </a:r>
          </a:p>
        </p:txBody>
      </p:sp>
      <p:cxnSp>
        <p:nvCxnSpPr>
          <p:cNvPr id="19" name="Connettore diritto 9">
            <a:extLst>
              <a:ext uri="{FF2B5EF4-FFF2-40B4-BE49-F238E27FC236}">
                <a16:creationId xmlns:a16="http://schemas.microsoft.com/office/drawing/2014/main" id="{8E062E51-8A02-614C-9148-E80D76EDCB62}"/>
              </a:ext>
            </a:extLst>
          </p:cNvPr>
          <p:cNvCxnSpPr/>
          <p:nvPr/>
        </p:nvCxnSpPr>
        <p:spPr>
          <a:xfrm flipV="1">
            <a:off x="2373264" y="5212740"/>
            <a:ext cx="0" cy="810108"/>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20" name="Connettore diritto 10">
            <a:extLst>
              <a:ext uri="{FF2B5EF4-FFF2-40B4-BE49-F238E27FC236}">
                <a16:creationId xmlns:a16="http://schemas.microsoft.com/office/drawing/2014/main" id="{94BDA936-642F-AE45-90D5-F2222DA21ACD}"/>
              </a:ext>
            </a:extLst>
          </p:cNvPr>
          <p:cNvCxnSpPr/>
          <p:nvPr/>
        </p:nvCxnSpPr>
        <p:spPr>
          <a:xfrm flipH="1" flipV="1">
            <a:off x="7217457" y="4770833"/>
            <a:ext cx="4760" cy="1255776"/>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7E49D1E3-87FB-A44A-A569-AE195F728639}"/>
              </a:ext>
            </a:extLst>
          </p:cNvPr>
          <p:cNvSpPr txBox="1"/>
          <p:nvPr/>
        </p:nvSpPr>
        <p:spPr>
          <a:xfrm>
            <a:off x="6138156" y="1355679"/>
            <a:ext cx="1486380" cy="400110"/>
          </a:xfrm>
          <a:prstGeom prst="rect">
            <a:avLst/>
          </a:prstGeom>
          <a:noFill/>
        </p:spPr>
        <p:txBody>
          <a:bodyPr wrap="square" rtlCol="0">
            <a:spAutoFit/>
          </a:bodyPr>
          <a:lstStyle/>
          <a:p>
            <a:r>
              <a:rPr lang="it-IT" b="1" dirty="0">
                <a:solidFill>
                  <a:schemeClr val="accent1">
                    <a:lumMod val="50000"/>
                  </a:schemeClr>
                </a:solidFill>
              </a:rPr>
              <a:t>Stazioni</a:t>
            </a:r>
          </a:p>
        </p:txBody>
      </p:sp>
      <p:sp>
        <p:nvSpPr>
          <p:cNvPr id="22" name="CasellaDiTesto 21">
            <a:extLst>
              <a:ext uri="{FF2B5EF4-FFF2-40B4-BE49-F238E27FC236}">
                <a16:creationId xmlns:a16="http://schemas.microsoft.com/office/drawing/2014/main" id="{FC0487FF-482D-9643-A418-861E7742D58E}"/>
              </a:ext>
            </a:extLst>
          </p:cNvPr>
          <p:cNvSpPr txBox="1"/>
          <p:nvPr/>
        </p:nvSpPr>
        <p:spPr>
          <a:xfrm>
            <a:off x="1118923" y="1365922"/>
            <a:ext cx="1910735" cy="400110"/>
          </a:xfrm>
          <a:prstGeom prst="rect">
            <a:avLst/>
          </a:prstGeom>
          <a:noFill/>
        </p:spPr>
        <p:txBody>
          <a:bodyPr wrap="square" rtlCol="0">
            <a:spAutoFit/>
          </a:bodyPr>
          <a:lstStyle/>
          <a:p>
            <a:r>
              <a:rPr lang="it-IT" b="1" dirty="0">
                <a:solidFill>
                  <a:schemeClr val="accent1">
                    <a:lumMod val="50000"/>
                  </a:schemeClr>
                </a:solidFill>
              </a:rPr>
              <a:t>Porta Nolana</a:t>
            </a:r>
          </a:p>
        </p:txBody>
      </p:sp>
      <p:cxnSp>
        <p:nvCxnSpPr>
          <p:cNvPr id="23" name="Connettore diritto 31">
            <a:extLst>
              <a:ext uri="{FF2B5EF4-FFF2-40B4-BE49-F238E27FC236}">
                <a16:creationId xmlns:a16="http://schemas.microsoft.com/office/drawing/2014/main" id="{A7C031A9-9A7C-5F42-9101-BA46EE307DDD}"/>
              </a:ext>
            </a:extLst>
          </p:cNvPr>
          <p:cNvCxnSpPr/>
          <p:nvPr/>
        </p:nvCxnSpPr>
        <p:spPr>
          <a:xfrm flipH="1">
            <a:off x="556656" y="5212740"/>
            <a:ext cx="3451860" cy="0"/>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24" name="Connettore diritto 34">
            <a:extLst>
              <a:ext uri="{FF2B5EF4-FFF2-40B4-BE49-F238E27FC236}">
                <a16:creationId xmlns:a16="http://schemas.microsoft.com/office/drawing/2014/main" id="{BC727D66-115B-2A43-BF45-13F399D42801}"/>
              </a:ext>
            </a:extLst>
          </p:cNvPr>
          <p:cNvCxnSpPr>
            <a:cxnSpLocks/>
          </p:cNvCxnSpPr>
          <p:nvPr/>
        </p:nvCxnSpPr>
        <p:spPr>
          <a:xfrm flipH="1">
            <a:off x="4732344" y="5189143"/>
            <a:ext cx="4875876" cy="0"/>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25" name="Connettore diritto 38">
            <a:extLst>
              <a:ext uri="{FF2B5EF4-FFF2-40B4-BE49-F238E27FC236}">
                <a16:creationId xmlns:a16="http://schemas.microsoft.com/office/drawing/2014/main" id="{31251711-DDCD-6D4F-A3DB-A06DF7C022B2}"/>
              </a:ext>
            </a:extLst>
          </p:cNvPr>
          <p:cNvCxnSpPr/>
          <p:nvPr/>
        </p:nvCxnSpPr>
        <p:spPr>
          <a:xfrm flipV="1">
            <a:off x="807354" y="4631096"/>
            <a:ext cx="0" cy="581644"/>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26" name="Connettore diritto 42">
            <a:extLst>
              <a:ext uri="{FF2B5EF4-FFF2-40B4-BE49-F238E27FC236}">
                <a16:creationId xmlns:a16="http://schemas.microsoft.com/office/drawing/2014/main" id="{0659F6C3-3146-2E49-8044-7704914849AD}"/>
              </a:ext>
            </a:extLst>
          </p:cNvPr>
          <p:cNvCxnSpPr/>
          <p:nvPr/>
        </p:nvCxnSpPr>
        <p:spPr>
          <a:xfrm flipV="1">
            <a:off x="3580919" y="4807356"/>
            <a:ext cx="0" cy="432944"/>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27" name="Connettore diritto 45">
            <a:extLst>
              <a:ext uri="{FF2B5EF4-FFF2-40B4-BE49-F238E27FC236}">
                <a16:creationId xmlns:a16="http://schemas.microsoft.com/office/drawing/2014/main" id="{2A5CA139-C778-0541-8E2D-E49EED73E6C3}"/>
              </a:ext>
            </a:extLst>
          </p:cNvPr>
          <p:cNvCxnSpPr/>
          <p:nvPr/>
        </p:nvCxnSpPr>
        <p:spPr>
          <a:xfrm flipH="1" flipV="1">
            <a:off x="2055977" y="4621985"/>
            <a:ext cx="5334" cy="620086"/>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3AAE21B4-D23C-6248-90F9-335DA2484A34}"/>
              </a:ext>
            </a:extLst>
          </p:cNvPr>
          <p:cNvSpPr txBox="1"/>
          <p:nvPr/>
        </p:nvSpPr>
        <p:spPr>
          <a:xfrm>
            <a:off x="183043" y="4721863"/>
            <a:ext cx="1248622" cy="400110"/>
          </a:xfrm>
          <a:prstGeom prst="rect">
            <a:avLst/>
          </a:prstGeom>
          <a:noFill/>
        </p:spPr>
        <p:txBody>
          <a:bodyPr wrap="square" rtlCol="0">
            <a:spAutoFit/>
          </a:bodyPr>
          <a:lstStyle/>
          <a:p>
            <a:pPr algn="ctr"/>
            <a:r>
              <a:rPr lang="it-IT" sz="1000" b="1" dirty="0">
                <a:solidFill>
                  <a:schemeClr val="accent1">
                    <a:lumMod val="50000"/>
                  </a:schemeClr>
                </a:solidFill>
              </a:rPr>
              <a:t>Registrazioni </a:t>
            </a:r>
          </a:p>
          <a:p>
            <a:pPr algn="ctr"/>
            <a:r>
              <a:rPr lang="it-IT" sz="1000" b="1" dirty="0">
                <a:solidFill>
                  <a:schemeClr val="accent1">
                    <a:lumMod val="50000"/>
                  </a:schemeClr>
                </a:solidFill>
              </a:rPr>
              <a:t>immagini</a:t>
            </a:r>
          </a:p>
        </p:txBody>
      </p:sp>
      <p:sp>
        <p:nvSpPr>
          <p:cNvPr id="29" name="CasellaDiTesto 28">
            <a:extLst>
              <a:ext uri="{FF2B5EF4-FFF2-40B4-BE49-F238E27FC236}">
                <a16:creationId xmlns:a16="http://schemas.microsoft.com/office/drawing/2014/main" id="{C4783404-64D8-8B4C-AC85-DABA727ED4BA}"/>
              </a:ext>
            </a:extLst>
          </p:cNvPr>
          <p:cNvSpPr txBox="1"/>
          <p:nvPr/>
        </p:nvSpPr>
        <p:spPr>
          <a:xfrm>
            <a:off x="1363112" y="4639063"/>
            <a:ext cx="1406626" cy="553998"/>
          </a:xfrm>
          <a:prstGeom prst="rect">
            <a:avLst/>
          </a:prstGeom>
          <a:noFill/>
        </p:spPr>
        <p:txBody>
          <a:bodyPr wrap="square" rtlCol="0">
            <a:spAutoFit/>
          </a:bodyPr>
          <a:lstStyle>
            <a:defPPr>
              <a:defRPr lang="it-IT"/>
            </a:defPPr>
            <a:lvl1pPr algn="ctr">
              <a:defRPr sz="1000" b="1"/>
            </a:lvl1pPr>
          </a:lstStyle>
          <a:p>
            <a:r>
              <a:rPr lang="it-IT" dirty="0">
                <a:solidFill>
                  <a:schemeClr val="accent1">
                    <a:lumMod val="50000"/>
                  </a:schemeClr>
                </a:solidFill>
              </a:rPr>
              <a:t>Centrale Operativa</a:t>
            </a:r>
          </a:p>
          <a:p>
            <a:r>
              <a:rPr lang="it-IT" dirty="0">
                <a:solidFill>
                  <a:schemeClr val="accent1">
                    <a:lumMod val="50000"/>
                  </a:schemeClr>
                </a:solidFill>
              </a:rPr>
              <a:t>Telecontrollo e Telecomando</a:t>
            </a:r>
          </a:p>
        </p:txBody>
      </p:sp>
      <p:pic>
        <p:nvPicPr>
          <p:cNvPr id="30" name="Immagine 29">
            <a:extLst>
              <a:ext uri="{FF2B5EF4-FFF2-40B4-BE49-F238E27FC236}">
                <a16:creationId xmlns:a16="http://schemas.microsoft.com/office/drawing/2014/main" id="{F2988B2A-F779-BA4F-9399-E0587EFF4B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9658" y="4368435"/>
            <a:ext cx="473735" cy="415164"/>
          </a:xfrm>
          <a:prstGeom prst="rect">
            <a:avLst/>
          </a:prstGeom>
        </p:spPr>
      </p:pic>
      <p:pic>
        <p:nvPicPr>
          <p:cNvPr id="31" name="Immagine 30">
            <a:extLst>
              <a:ext uri="{FF2B5EF4-FFF2-40B4-BE49-F238E27FC236}">
                <a16:creationId xmlns:a16="http://schemas.microsoft.com/office/drawing/2014/main" id="{910A22D4-52EF-1E4E-9B50-3CCD8787E6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8743" y="4371692"/>
            <a:ext cx="435664" cy="435664"/>
          </a:xfrm>
          <a:prstGeom prst="rect">
            <a:avLst/>
          </a:prstGeom>
        </p:spPr>
      </p:pic>
      <p:pic>
        <p:nvPicPr>
          <p:cNvPr id="32" name="Immagine 31">
            <a:extLst>
              <a:ext uri="{FF2B5EF4-FFF2-40B4-BE49-F238E27FC236}">
                <a16:creationId xmlns:a16="http://schemas.microsoft.com/office/drawing/2014/main" id="{31DAA1FC-7518-9E49-8684-20B8EC9D3B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7418" y="3805208"/>
            <a:ext cx="409857" cy="409857"/>
          </a:xfrm>
          <a:prstGeom prst="rect">
            <a:avLst/>
          </a:prstGeom>
        </p:spPr>
      </p:pic>
      <p:sp>
        <p:nvSpPr>
          <p:cNvPr id="33" name="CasellaDiTesto 32">
            <a:extLst>
              <a:ext uri="{FF2B5EF4-FFF2-40B4-BE49-F238E27FC236}">
                <a16:creationId xmlns:a16="http://schemas.microsoft.com/office/drawing/2014/main" id="{6E208B22-605F-1F4C-8EB9-997F1CC1BC74}"/>
              </a:ext>
            </a:extLst>
          </p:cNvPr>
          <p:cNvSpPr txBox="1"/>
          <p:nvPr/>
        </p:nvSpPr>
        <p:spPr>
          <a:xfrm>
            <a:off x="3208539" y="4182093"/>
            <a:ext cx="799977" cy="261610"/>
          </a:xfrm>
          <a:prstGeom prst="rect">
            <a:avLst/>
          </a:prstGeom>
          <a:noFill/>
        </p:spPr>
        <p:txBody>
          <a:bodyPr wrap="square" rtlCol="0">
            <a:spAutoFit/>
          </a:bodyPr>
          <a:lstStyle/>
          <a:p>
            <a:r>
              <a:rPr lang="it-IT" sz="1100" b="1" dirty="0">
                <a:solidFill>
                  <a:schemeClr val="accent1">
                    <a:lumMod val="50000"/>
                  </a:schemeClr>
                </a:solidFill>
              </a:rPr>
              <a:t>Operatori</a:t>
            </a:r>
          </a:p>
        </p:txBody>
      </p:sp>
      <p:pic>
        <p:nvPicPr>
          <p:cNvPr id="34" name="Picture 10" descr="Risultati immagini per video wall surveillance">
            <a:extLst>
              <a:ext uri="{FF2B5EF4-FFF2-40B4-BE49-F238E27FC236}">
                <a16:creationId xmlns:a16="http://schemas.microsoft.com/office/drawing/2014/main" id="{C58D5210-FC74-1749-8EAB-0C6229EE4E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276" y="2112178"/>
            <a:ext cx="1851986" cy="1154812"/>
          </a:xfrm>
          <a:prstGeom prst="rect">
            <a:avLst/>
          </a:prstGeom>
          <a:noFill/>
          <a:extLst>
            <a:ext uri="{909E8E84-426E-40DD-AFC4-6F175D3DCCD1}">
              <a14:hiddenFill xmlns:a14="http://schemas.microsoft.com/office/drawing/2010/main">
                <a:solidFill>
                  <a:srgbClr val="FFFFFF"/>
                </a:solidFill>
              </a14:hiddenFill>
            </a:ext>
          </a:extLst>
        </p:spPr>
      </p:pic>
      <p:sp>
        <p:nvSpPr>
          <p:cNvPr id="35" name="CasellaDiTesto 34">
            <a:extLst>
              <a:ext uri="{FF2B5EF4-FFF2-40B4-BE49-F238E27FC236}">
                <a16:creationId xmlns:a16="http://schemas.microsoft.com/office/drawing/2014/main" id="{656977B4-6421-1948-A066-1C5B774E9D45}"/>
              </a:ext>
            </a:extLst>
          </p:cNvPr>
          <p:cNvSpPr txBox="1"/>
          <p:nvPr/>
        </p:nvSpPr>
        <p:spPr>
          <a:xfrm>
            <a:off x="892942" y="2057649"/>
            <a:ext cx="975066" cy="253916"/>
          </a:xfrm>
          <a:prstGeom prst="rect">
            <a:avLst/>
          </a:prstGeom>
          <a:noFill/>
        </p:spPr>
        <p:txBody>
          <a:bodyPr wrap="square" rtlCol="0">
            <a:spAutoFit/>
          </a:bodyPr>
          <a:lstStyle/>
          <a:p>
            <a:pPr algn="ctr"/>
            <a:r>
              <a:rPr lang="it-IT" sz="1050" b="1" dirty="0">
                <a:solidFill>
                  <a:schemeClr val="accent1">
                    <a:lumMod val="50000"/>
                  </a:schemeClr>
                </a:solidFill>
              </a:rPr>
              <a:t>Video </a:t>
            </a:r>
            <a:r>
              <a:rPr lang="it-IT" sz="1050" b="1" dirty="0" err="1">
                <a:solidFill>
                  <a:schemeClr val="accent1">
                    <a:lumMod val="50000"/>
                  </a:schemeClr>
                </a:solidFill>
              </a:rPr>
              <a:t>Wall</a:t>
            </a:r>
            <a:endParaRPr lang="it-IT" sz="1050" b="1" dirty="0">
              <a:solidFill>
                <a:schemeClr val="accent1">
                  <a:lumMod val="50000"/>
                </a:schemeClr>
              </a:solidFill>
            </a:endParaRPr>
          </a:p>
        </p:txBody>
      </p:sp>
      <p:pic>
        <p:nvPicPr>
          <p:cNvPr id="36" name="Immagine 35">
            <a:extLst>
              <a:ext uri="{FF2B5EF4-FFF2-40B4-BE49-F238E27FC236}">
                <a16:creationId xmlns:a16="http://schemas.microsoft.com/office/drawing/2014/main" id="{A211CF0F-33F9-CF4C-931D-3798E2930A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26425" y="4598972"/>
            <a:ext cx="363718" cy="318749"/>
          </a:xfrm>
          <a:prstGeom prst="rect">
            <a:avLst/>
          </a:prstGeom>
        </p:spPr>
      </p:pic>
      <p:pic>
        <p:nvPicPr>
          <p:cNvPr id="37" name="Immagine 36">
            <a:extLst>
              <a:ext uri="{FF2B5EF4-FFF2-40B4-BE49-F238E27FC236}">
                <a16:creationId xmlns:a16="http://schemas.microsoft.com/office/drawing/2014/main" id="{335F6E2D-9725-A641-BC38-D53D6D4C38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3995" y="4598972"/>
            <a:ext cx="314674" cy="314674"/>
          </a:xfrm>
          <a:prstGeom prst="rect">
            <a:avLst/>
          </a:prstGeom>
        </p:spPr>
      </p:pic>
      <p:cxnSp>
        <p:nvCxnSpPr>
          <p:cNvPr id="38" name="Connettore diritto 79">
            <a:extLst>
              <a:ext uri="{FF2B5EF4-FFF2-40B4-BE49-F238E27FC236}">
                <a16:creationId xmlns:a16="http://schemas.microsoft.com/office/drawing/2014/main" id="{4F29AC7F-7013-CC4D-ADCD-40E636ABF01B}"/>
              </a:ext>
            </a:extLst>
          </p:cNvPr>
          <p:cNvCxnSpPr/>
          <p:nvPr/>
        </p:nvCxnSpPr>
        <p:spPr>
          <a:xfrm flipH="1" flipV="1">
            <a:off x="6554560" y="4931737"/>
            <a:ext cx="2340" cy="272203"/>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39" name="Connettore diritto 81">
            <a:extLst>
              <a:ext uri="{FF2B5EF4-FFF2-40B4-BE49-F238E27FC236}">
                <a16:creationId xmlns:a16="http://schemas.microsoft.com/office/drawing/2014/main" id="{8014FF0A-AB76-454E-AFA2-A8F6AE00293E}"/>
              </a:ext>
            </a:extLst>
          </p:cNvPr>
          <p:cNvCxnSpPr>
            <a:cxnSpLocks/>
          </p:cNvCxnSpPr>
          <p:nvPr/>
        </p:nvCxnSpPr>
        <p:spPr>
          <a:xfrm flipH="1" flipV="1">
            <a:off x="4983475" y="4941025"/>
            <a:ext cx="2341" cy="259766"/>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40" name="Connettore diritto 84">
            <a:extLst>
              <a:ext uri="{FF2B5EF4-FFF2-40B4-BE49-F238E27FC236}">
                <a16:creationId xmlns:a16="http://schemas.microsoft.com/office/drawing/2014/main" id="{EF82BC0C-7FFE-4045-9DBE-1906C0A2FB71}"/>
              </a:ext>
            </a:extLst>
          </p:cNvPr>
          <p:cNvCxnSpPr/>
          <p:nvPr/>
        </p:nvCxnSpPr>
        <p:spPr>
          <a:xfrm flipV="1">
            <a:off x="5779944" y="4218348"/>
            <a:ext cx="3561" cy="1007373"/>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41" name="CasellaDiTesto 40">
            <a:extLst>
              <a:ext uri="{FF2B5EF4-FFF2-40B4-BE49-F238E27FC236}">
                <a16:creationId xmlns:a16="http://schemas.microsoft.com/office/drawing/2014/main" id="{95075689-A130-8E43-9AFB-BF4CCF191B26}"/>
              </a:ext>
            </a:extLst>
          </p:cNvPr>
          <p:cNvSpPr txBox="1"/>
          <p:nvPr/>
        </p:nvSpPr>
        <p:spPr>
          <a:xfrm>
            <a:off x="6109048" y="4320617"/>
            <a:ext cx="968922" cy="369332"/>
          </a:xfrm>
          <a:prstGeom prst="rect">
            <a:avLst/>
          </a:prstGeom>
          <a:noFill/>
        </p:spPr>
        <p:txBody>
          <a:bodyPr wrap="square" rtlCol="0">
            <a:spAutoFit/>
          </a:bodyPr>
          <a:lstStyle/>
          <a:p>
            <a:pPr algn="ctr"/>
            <a:r>
              <a:rPr lang="it-IT" sz="900" b="1" dirty="0">
                <a:solidFill>
                  <a:schemeClr val="accent1">
                    <a:lumMod val="50000"/>
                  </a:schemeClr>
                </a:solidFill>
              </a:rPr>
              <a:t>Operatori di stazione</a:t>
            </a:r>
          </a:p>
        </p:txBody>
      </p:sp>
      <p:pic>
        <p:nvPicPr>
          <p:cNvPr id="42" name="Immagine 41">
            <a:extLst>
              <a:ext uri="{FF2B5EF4-FFF2-40B4-BE49-F238E27FC236}">
                <a16:creationId xmlns:a16="http://schemas.microsoft.com/office/drawing/2014/main" id="{AABF6559-9676-7B49-8D7A-943755729E5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99884" y="4059651"/>
            <a:ext cx="408336" cy="735005"/>
          </a:xfrm>
          <a:prstGeom prst="rect">
            <a:avLst/>
          </a:prstGeom>
        </p:spPr>
      </p:pic>
      <p:pic>
        <p:nvPicPr>
          <p:cNvPr id="43" name="Immagine 42">
            <a:extLst>
              <a:ext uri="{FF2B5EF4-FFF2-40B4-BE49-F238E27FC236}">
                <a16:creationId xmlns:a16="http://schemas.microsoft.com/office/drawing/2014/main" id="{5C914C22-11AA-FA4A-B602-C6F6F74BFA5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89615" y="2273093"/>
            <a:ext cx="387721" cy="302423"/>
          </a:xfrm>
          <a:prstGeom prst="rect">
            <a:avLst/>
          </a:prstGeom>
        </p:spPr>
      </p:pic>
      <p:pic>
        <p:nvPicPr>
          <p:cNvPr id="44" name="Immagine 43">
            <a:extLst>
              <a:ext uri="{FF2B5EF4-FFF2-40B4-BE49-F238E27FC236}">
                <a16:creationId xmlns:a16="http://schemas.microsoft.com/office/drawing/2014/main" id="{718CADBA-7521-334E-A1AF-3684B65AF67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64993" y="2273093"/>
            <a:ext cx="387721" cy="302423"/>
          </a:xfrm>
          <a:prstGeom prst="rect">
            <a:avLst/>
          </a:prstGeom>
        </p:spPr>
      </p:pic>
      <p:pic>
        <p:nvPicPr>
          <p:cNvPr id="45" name="Immagine 44">
            <a:extLst>
              <a:ext uri="{FF2B5EF4-FFF2-40B4-BE49-F238E27FC236}">
                <a16:creationId xmlns:a16="http://schemas.microsoft.com/office/drawing/2014/main" id="{610379FF-867D-AC48-AB24-83870BCE367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63611" y="2273093"/>
            <a:ext cx="387721" cy="302423"/>
          </a:xfrm>
          <a:prstGeom prst="rect">
            <a:avLst/>
          </a:prstGeom>
        </p:spPr>
      </p:pic>
      <p:cxnSp>
        <p:nvCxnSpPr>
          <p:cNvPr id="46" name="Connettore diritto 10">
            <a:extLst>
              <a:ext uri="{FF2B5EF4-FFF2-40B4-BE49-F238E27FC236}">
                <a16:creationId xmlns:a16="http://schemas.microsoft.com/office/drawing/2014/main" id="{7DCBD8AE-556D-8F41-87DB-C303371DFEB6}"/>
              </a:ext>
            </a:extLst>
          </p:cNvPr>
          <p:cNvCxnSpPr>
            <a:endCxn id="44" idx="2"/>
          </p:cNvCxnSpPr>
          <p:nvPr/>
        </p:nvCxnSpPr>
        <p:spPr>
          <a:xfrm flipV="1">
            <a:off x="5458853" y="2575516"/>
            <a:ext cx="1" cy="313262"/>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49" name="Connettore diritto 10">
            <a:extLst>
              <a:ext uri="{FF2B5EF4-FFF2-40B4-BE49-F238E27FC236}">
                <a16:creationId xmlns:a16="http://schemas.microsoft.com/office/drawing/2014/main" id="{5BC59951-5848-E84C-B282-A3921EBE5866}"/>
              </a:ext>
            </a:extLst>
          </p:cNvPr>
          <p:cNvCxnSpPr/>
          <p:nvPr/>
        </p:nvCxnSpPr>
        <p:spPr>
          <a:xfrm flipV="1">
            <a:off x="4987809" y="2575516"/>
            <a:ext cx="1" cy="344916"/>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50" name="Connettore diritto 10">
            <a:extLst>
              <a:ext uri="{FF2B5EF4-FFF2-40B4-BE49-F238E27FC236}">
                <a16:creationId xmlns:a16="http://schemas.microsoft.com/office/drawing/2014/main" id="{4C78A548-5480-7E40-A98C-3F390A6128FC}"/>
              </a:ext>
            </a:extLst>
          </p:cNvPr>
          <p:cNvCxnSpPr/>
          <p:nvPr/>
        </p:nvCxnSpPr>
        <p:spPr>
          <a:xfrm flipH="1" flipV="1">
            <a:off x="6261806" y="2575516"/>
            <a:ext cx="210" cy="344916"/>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51" name="Connettore diritto 34">
            <a:extLst>
              <a:ext uri="{FF2B5EF4-FFF2-40B4-BE49-F238E27FC236}">
                <a16:creationId xmlns:a16="http://schemas.microsoft.com/office/drawing/2014/main" id="{64A29A5D-63CB-EC47-8918-8BEE2A159960}"/>
              </a:ext>
            </a:extLst>
          </p:cNvPr>
          <p:cNvCxnSpPr/>
          <p:nvPr/>
        </p:nvCxnSpPr>
        <p:spPr>
          <a:xfrm flipH="1">
            <a:off x="4952710" y="2920431"/>
            <a:ext cx="1341285" cy="0"/>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52" name="Connettore diritto 10">
            <a:extLst>
              <a:ext uri="{FF2B5EF4-FFF2-40B4-BE49-F238E27FC236}">
                <a16:creationId xmlns:a16="http://schemas.microsoft.com/office/drawing/2014/main" id="{2B4515F0-3942-144F-A02A-9BC4DF79649C}"/>
              </a:ext>
            </a:extLst>
          </p:cNvPr>
          <p:cNvCxnSpPr/>
          <p:nvPr/>
        </p:nvCxnSpPr>
        <p:spPr>
          <a:xfrm flipV="1">
            <a:off x="5724011" y="2920431"/>
            <a:ext cx="0" cy="521954"/>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53" name="Connettore diritto 10">
            <a:extLst>
              <a:ext uri="{FF2B5EF4-FFF2-40B4-BE49-F238E27FC236}">
                <a16:creationId xmlns:a16="http://schemas.microsoft.com/office/drawing/2014/main" id="{404381BB-F97B-174D-B558-E92AD466ECEE}"/>
              </a:ext>
            </a:extLst>
          </p:cNvPr>
          <p:cNvCxnSpPr/>
          <p:nvPr/>
        </p:nvCxnSpPr>
        <p:spPr>
          <a:xfrm flipV="1">
            <a:off x="8172292" y="4870925"/>
            <a:ext cx="0" cy="295504"/>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54" name="Connettore diritto 10">
            <a:extLst>
              <a:ext uri="{FF2B5EF4-FFF2-40B4-BE49-F238E27FC236}">
                <a16:creationId xmlns:a16="http://schemas.microsoft.com/office/drawing/2014/main" id="{5298DC8D-D80F-5E46-9144-52D76396B5A6}"/>
              </a:ext>
            </a:extLst>
          </p:cNvPr>
          <p:cNvCxnSpPr/>
          <p:nvPr/>
        </p:nvCxnSpPr>
        <p:spPr>
          <a:xfrm flipV="1">
            <a:off x="9415908" y="4767480"/>
            <a:ext cx="0" cy="433310"/>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55" name="Connettore diritto 10">
            <a:extLst>
              <a:ext uri="{FF2B5EF4-FFF2-40B4-BE49-F238E27FC236}">
                <a16:creationId xmlns:a16="http://schemas.microsoft.com/office/drawing/2014/main" id="{F6AA93EB-2322-C546-95BE-8FA0FDF452B6}"/>
              </a:ext>
            </a:extLst>
          </p:cNvPr>
          <p:cNvCxnSpPr/>
          <p:nvPr/>
        </p:nvCxnSpPr>
        <p:spPr>
          <a:xfrm flipV="1">
            <a:off x="8903199" y="3780034"/>
            <a:ext cx="0" cy="1400144"/>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56" name="Connettore diritto 10">
            <a:extLst>
              <a:ext uri="{FF2B5EF4-FFF2-40B4-BE49-F238E27FC236}">
                <a16:creationId xmlns:a16="http://schemas.microsoft.com/office/drawing/2014/main" id="{54A6A159-0B41-DE4E-949B-C464E906411E}"/>
              </a:ext>
            </a:extLst>
          </p:cNvPr>
          <p:cNvCxnSpPr/>
          <p:nvPr/>
        </p:nvCxnSpPr>
        <p:spPr>
          <a:xfrm flipV="1">
            <a:off x="7211472" y="4175704"/>
            <a:ext cx="0" cy="997676"/>
          </a:xfrm>
          <a:prstGeom prst="line">
            <a:avLst/>
          </a:prstGeom>
          <a:ln w="69850"/>
        </p:spPr>
        <p:style>
          <a:lnRef idx="1">
            <a:schemeClr val="accent1"/>
          </a:lnRef>
          <a:fillRef idx="0">
            <a:schemeClr val="accent1"/>
          </a:fillRef>
          <a:effectRef idx="0">
            <a:schemeClr val="accent1"/>
          </a:effectRef>
          <a:fontRef idx="minor">
            <a:schemeClr val="tx1"/>
          </a:fontRef>
        </p:style>
      </p:cxnSp>
      <p:pic>
        <p:nvPicPr>
          <p:cNvPr id="57" name="Picture 4" descr="C:\Users\m.bisogno\AppData\Local\Microsoft\Windows\Temporary Internet Files\Content.IE5\IOZZZ6H4\ericlemerdy-Server-1[1].png">
            <a:extLst>
              <a:ext uri="{FF2B5EF4-FFF2-40B4-BE49-F238E27FC236}">
                <a16:creationId xmlns:a16="http://schemas.microsoft.com/office/drawing/2014/main" id="{F6E79ECC-F615-EE40-9673-BE10C66B5F8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14743" y="3364028"/>
            <a:ext cx="618537" cy="9534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m.bisogno\AppData\Local\Microsoft\Windows\Temporary Internet Files\Content.IE5\063XY3KB\computer-156948_960_720[1].png">
            <a:extLst>
              <a:ext uri="{FF2B5EF4-FFF2-40B4-BE49-F238E27FC236}">
                <a16:creationId xmlns:a16="http://schemas.microsoft.com/office/drawing/2014/main" id="{117AAF39-828E-F641-B682-64B271C745B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7858" y="3856030"/>
            <a:ext cx="650168" cy="80020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 descr="C:\Users\m.bisogno\AppData\Local\Microsoft\Windows\Temporary Internet Files\Content.IE5\DJZZFXTW\Server-Remix-1-by-Merlin2525[1].png">
            <a:extLst>
              <a:ext uri="{FF2B5EF4-FFF2-40B4-BE49-F238E27FC236}">
                <a16:creationId xmlns:a16="http://schemas.microsoft.com/office/drawing/2014/main" id="{9B701F4B-9AEF-054B-8914-5104D3E4379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33252" y="3640791"/>
            <a:ext cx="756502" cy="1013792"/>
          </a:xfrm>
          <a:prstGeom prst="rect">
            <a:avLst/>
          </a:prstGeom>
          <a:noFill/>
          <a:extLst>
            <a:ext uri="{909E8E84-426E-40DD-AFC4-6F175D3DCCD1}">
              <a14:hiddenFill xmlns:a14="http://schemas.microsoft.com/office/drawing/2010/main">
                <a:solidFill>
                  <a:srgbClr val="FFFFFF"/>
                </a:solidFill>
              </a14:hiddenFill>
            </a:ext>
          </a:extLst>
        </p:spPr>
      </p:pic>
      <p:sp>
        <p:nvSpPr>
          <p:cNvPr id="60" name="CasellaDiTesto 59">
            <a:extLst>
              <a:ext uri="{FF2B5EF4-FFF2-40B4-BE49-F238E27FC236}">
                <a16:creationId xmlns:a16="http://schemas.microsoft.com/office/drawing/2014/main" id="{52C1C83B-204D-1D46-A140-F20550B22A74}"/>
              </a:ext>
            </a:extLst>
          </p:cNvPr>
          <p:cNvSpPr txBox="1"/>
          <p:nvPr/>
        </p:nvSpPr>
        <p:spPr>
          <a:xfrm>
            <a:off x="5347455" y="4327167"/>
            <a:ext cx="885715" cy="400110"/>
          </a:xfrm>
          <a:prstGeom prst="rect">
            <a:avLst/>
          </a:prstGeom>
          <a:noFill/>
        </p:spPr>
        <p:txBody>
          <a:bodyPr wrap="square" rtlCol="0">
            <a:spAutoFit/>
          </a:bodyPr>
          <a:lstStyle/>
          <a:p>
            <a:pPr algn="ctr"/>
            <a:r>
              <a:rPr lang="it-IT" sz="1000" b="1" dirty="0">
                <a:solidFill>
                  <a:schemeClr val="accent1">
                    <a:lumMod val="50000"/>
                  </a:schemeClr>
                </a:solidFill>
              </a:rPr>
              <a:t>Server</a:t>
            </a:r>
          </a:p>
          <a:p>
            <a:pPr algn="ctr"/>
            <a:r>
              <a:rPr lang="it-IT" sz="1000" b="1" dirty="0">
                <a:solidFill>
                  <a:schemeClr val="accent1">
                    <a:lumMod val="50000"/>
                  </a:schemeClr>
                </a:solidFill>
              </a:rPr>
              <a:t>di stazione</a:t>
            </a:r>
          </a:p>
        </p:txBody>
      </p:sp>
      <p:pic>
        <p:nvPicPr>
          <p:cNvPr id="61" name="Picture 5" descr="C:\Users\m.bisogno\AppData\Local\Microsoft\Windows\Temporary Internet Files\Content.IE5\063XY3KB\server-567944_960_720[1].png">
            <a:extLst>
              <a:ext uri="{FF2B5EF4-FFF2-40B4-BE49-F238E27FC236}">
                <a16:creationId xmlns:a16="http://schemas.microsoft.com/office/drawing/2014/main" id="{10644C4A-6737-9842-86EB-94ECA429878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83770" y="4427153"/>
            <a:ext cx="422564" cy="498764"/>
          </a:xfrm>
          <a:prstGeom prst="rect">
            <a:avLst/>
          </a:prstGeom>
          <a:noFill/>
          <a:extLst>
            <a:ext uri="{909E8E84-426E-40DD-AFC4-6F175D3DCCD1}">
              <a14:hiddenFill xmlns:a14="http://schemas.microsoft.com/office/drawing/2010/main">
                <a:solidFill>
                  <a:srgbClr val="FFFFFF"/>
                </a:solidFill>
              </a14:hiddenFill>
            </a:ext>
          </a:extLst>
        </p:spPr>
      </p:pic>
      <p:sp>
        <p:nvSpPr>
          <p:cNvPr id="62" name="CasellaDiTesto 61">
            <a:extLst>
              <a:ext uri="{FF2B5EF4-FFF2-40B4-BE49-F238E27FC236}">
                <a16:creationId xmlns:a16="http://schemas.microsoft.com/office/drawing/2014/main" id="{DB2B1747-80B9-9244-A47F-BEA19453342B}"/>
              </a:ext>
            </a:extLst>
          </p:cNvPr>
          <p:cNvSpPr txBox="1"/>
          <p:nvPr/>
        </p:nvSpPr>
        <p:spPr>
          <a:xfrm>
            <a:off x="4500716" y="4100077"/>
            <a:ext cx="935767" cy="369332"/>
          </a:xfrm>
          <a:prstGeom prst="rect">
            <a:avLst/>
          </a:prstGeom>
          <a:noFill/>
        </p:spPr>
        <p:txBody>
          <a:bodyPr wrap="square" rtlCol="0">
            <a:spAutoFit/>
          </a:bodyPr>
          <a:lstStyle/>
          <a:p>
            <a:pPr algn="ctr"/>
            <a:r>
              <a:rPr lang="it-IT" sz="900" b="1" dirty="0">
                <a:solidFill>
                  <a:schemeClr val="accent1">
                    <a:lumMod val="50000"/>
                  </a:schemeClr>
                </a:solidFill>
              </a:rPr>
              <a:t>Registrazione</a:t>
            </a:r>
          </a:p>
          <a:p>
            <a:pPr algn="ctr"/>
            <a:r>
              <a:rPr lang="it-IT" sz="900" b="1" dirty="0">
                <a:solidFill>
                  <a:schemeClr val="accent1">
                    <a:lumMod val="50000"/>
                  </a:schemeClr>
                </a:solidFill>
              </a:rPr>
              <a:t>immagini</a:t>
            </a:r>
          </a:p>
        </p:txBody>
      </p:sp>
      <p:sp>
        <p:nvSpPr>
          <p:cNvPr id="63" name="CasellaDiTesto 62">
            <a:extLst>
              <a:ext uri="{FF2B5EF4-FFF2-40B4-BE49-F238E27FC236}">
                <a16:creationId xmlns:a16="http://schemas.microsoft.com/office/drawing/2014/main" id="{0BDBD341-B549-2E40-A008-17F9AFA18191}"/>
              </a:ext>
            </a:extLst>
          </p:cNvPr>
          <p:cNvSpPr txBox="1"/>
          <p:nvPr/>
        </p:nvSpPr>
        <p:spPr>
          <a:xfrm>
            <a:off x="8278888" y="3051546"/>
            <a:ext cx="1248622" cy="369332"/>
          </a:xfrm>
          <a:prstGeom prst="rect">
            <a:avLst/>
          </a:prstGeom>
          <a:noFill/>
        </p:spPr>
        <p:txBody>
          <a:bodyPr wrap="square" rtlCol="0">
            <a:spAutoFit/>
          </a:bodyPr>
          <a:lstStyle/>
          <a:p>
            <a:pPr algn="ctr"/>
            <a:r>
              <a:rPr lang="it-IT" sz="900" b="1" dirty="0">
                <a:solidFill>
                  <a:schemeClr val="accent1">
                    <a:lumMod val="50000"/>
                  </a:schemeClr>
                </a:solidFill>
              </a:rPr>
              <a:t>Informazioni all’utenza</a:t>
            </a:r>
          </a:p>
        </p:txBody>
      </p:sp>
      <p:sp>
        <p:nvSpPr>
          <p:cNvPr id="64" name="CasellaDiTesto 63">
            <a:extLst>
              <a:ext uri="{FF2B5EF4-FFF2-40B4-BE49-F238E27FC236}">
                <a16:creationId xmlns:a16="http://schemas.microsoft.com/office/drawing/2014/main" id="{75017EE3-22C0-E747-977A-61AACBEF5E2B}"/>
              </a:ext>
            </a:extLst>
          </p:cNvPr>
          <p:cNvSpPr txBox="1"/>
          <p:nvPr/>
        </p:nvSpPr>
        <p:spPr>
          <a:xfrm>
            <a:off x="9028872" y="3853360"/>
            <a:ext cx="747076" cy="230832"/>
          </a:xfrm>
          <a:prstGeom prst="rect">
            <a:avLst/>
          </a:prstGeom>
          <a:noFill/>
        </p:spPr>
        <p:txBody>
          <a:bodyPr wrap="square" rtlCol="0">
            <a:spAutoFit/>
          </a:bodyPr>
          <a:lstStyle/>
          <a:p>
            <a:pPr algn="ctr"/>
            <a:r>
              <a:rPr lang="it-IT" sz="900" b="1" dirty="0">
                <a:solidFill>
                  <a:schemeClr val="accent1">
                    <a:lumMod val="50000"/>
                  </a:schemeClr>
                </a:solidFill>
              </a:rPr>
              <a:t>Emettitrici</a:t>
            </a:r>
          </a:p>
        </p:txBody>
      </p:sp>
      <p:sp>
        <p:nvSpPr>
          <p:cNvPr id="65" name="CasellaDiTesto 64">
            <a:extLst>
              <a:ext uri="{FF2B5EF4-FFF2-40B4-BE49-F238E27FC236}">
                <a16:creationId xmlns:a16="http://schemas.microsoft.com/office/drawing/2014/main" id="{E1E5559D-CFE5-2945-985F-2B1DC0C31432}"/>
              </a:ext>
            </a:extLst>
          </p:cNvPr>
          <p:cNvSpPr txBox="1"/>
          <p:nvPr/>
        </p:nvSpPr>
        <p:spPr>
          <a:xfrm>
            <a:off x="7901746" y="4104506"/>
            <a:ext cx="612293" cy="230832"/>
          </a:xfrm>
          <a:prstGeom prst="rect">
            <a:avLst/>
          </a:prstGeom>
          <a:noFill/>
        </p:spPr>
        <p:txBody>
          <a:bodyPr wrap="square" rtlCol="0">
            <a:spAutoFit/>
          </a:bodyPr>
          <a:lstStyle/>
          <a:p>
            <a:pPr algn="ctr"/>
            <a:r>
              <a:rPr lang="it-IT" sz="900" b="1" dirty="0">
                <a:solidFill>
                  <a:schemeClr val="accent1">
                    <a:lumMod val="50000"/>
                  </a:schemeClr>
                </a:solidFill>
              </a:rPr>
              <a:t>Tornelli</a:t>
            </a:r>
          </a:p>
        </p:txBody>
      </p:sp>
      <p:sp>
        <p:nvSpPr>
          <p:cNvPr id="66" name="CasellaDiTesto 65">
            <a:extLst>
              <a:ext uri="{FF2B5EF4-FFF2-40B4-BE49-F238E27FC236}">
                <a16:creationId xmlns:a16="http://schemas.microsoft.com/office/drawing/2014/main" id="{C7629D7A-6DF3-2249-BF61-8C86E8062A90}"/>
              </a:ext>
            </a:extLst>
          </p:cNvPr>
          <p:cNvSpPr txBox="1"/>
          <p:nvPr/>
        </p:nvSpPr>
        <p:spPr>
          <a:xfrm>
            <a:off x="4952710" y="2057649"/>
            <a:ext cx="1278811" cy="230832"/>
          </a:xfrm>
          <a:prstGeom prst="rect">
            <a:avLst/>
          </a:prstGeom>
          <a:noFill/>
        </p:spPr>
        <p:txBody>
          <a:bodyPr wrap="square" rtlCol="0">
            <a:spAutoFit/>
          </a:bodyPr>
          <a:lstStyle/>
          <a:p>
            <a:pPr algn="ctr"/>
            <a:r>
              <a:rPr lang="it-IT" sz="900" b="1" dirty="0">
                <a:solidFill>
                  <a:schemeClr val="accent1">
                    <a:lumMod val="50000"/>
                  </a:schemeClr>
                </a:solidFill>
              </a:rPr>
              <a:t>Videosorveglianza</a:t>
            </a:r>
          </a:p>
        </p:txBody>
      </p:sp>
      <p:pic>
        <p:nvPicPr>
          <p:cNvPr id="67" name="Immagine 66">
            <a:extLst>
              <a:ext uri="{FF2B5EF4-FFF2-40B4-BE49-F238E27FC236}">
                <a16:creationId xmlns:a16="http://schemas.microsoft.com/office/drawing/2014/main" id="{52AE2D77-D01B-3D4F-BF8E-C46B2A109C7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584785" y="3245434"/>
            <a:ext cx="636828" cy="504487"/>
          </a:xfrm>
          <a:prstGeom prst="rect">
            <a:avLst/>
          </a:prstGeom>
        </p:spPr>
      </p:pic>
      <p:pic>
        <p:nvPicPr>
          <p:cNvPr id="68" name="Immagine 67">
            <a:extLst>
              <a:ext uri="{FF2B5EF4-FFF2-40B4-BE49-F238E27FC236}">
                <a16:creationId xmlns:a16="http://schemas.microsoft.com/office/drawing/2014/main" id="{A798EAD8-BE18-CB45-8878-288A9A0FE22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75621" y="4314872"/>
            <a:ext cx="993342" cy="626153"/>
          </a:xfrm>
          <a:prstGeom prst="rect">
            <a:avLst/>
          </a:prstGeom>
        </p:spPr>
      </p:pic>
      <p:sp>
        <p:nvSpPr>
          <p:cNvPr id="69" name="CasellaDiTesto 68">
            <a:extLst>
              <a:ext uri="{FF2B5EF4-FFF2-40B4-BE49-F238E27FC236}">
                <a16:creationId xmlns:a16="http://schemas.microsoft.com/office/drawing/2014/main" id="{C38C7775-DF52-8D48-AAB8-86F953EAF362}"/>
              </a:ext>
            </a:extLst>
          </p:cNvPr>
          <p:cNvSpPr txBox="1"/>
          <p:nvPr/>
        </p:nvSpPr>
        <p:spPr>
          <a:xfrm>
            <a:off x="7080409" y="3219078"/>
            <a:ext cx="496007" cy="338554"/>
          </a:xfrm>
          <a:prstGeom prst="rect">
            <a:avLst/>
          </a:prstGeom>
          <a:noFill/>
        </p:spPr>
        <p:txBody>
          <a:bodyPr wrap="square" rtlCol="0">
            <a:spAutoFit/>
          </a:bodyPr>
          <a:lstStyle/>
          <a:p>
            <a:pPr algn="ctr"/>
            <a:r>
              <a:rPr lang="it-IT" sz="800" b="1" dirty="0">
                <a:solidFill>
                  <a:schemeClr val="accent1">
                    <a:lumMod val="50000"/>
                  </a:schemeClr>
                </a:solidFill>
              </a:rPr>
              <a:t>Scale mobili</a:t>
            </a:r>
          </a:p>
        </p:txBody>
      </p:sp>
      <p:sp>
        <p:nvSpPr>
          <p:cNvPr id="70" name="CasellaDiTesto 69">
            <a:extLst>
              <a:ext uri="{FF2B5EF4-FFF2-40B4-BE49-F238E27FC236}">
                <a16:creationId xmlns:a16="http://schemas.microsoft.com/office/drawing/2014/main" id="{26DB0E83-60E9-5C45-A7C9-FC29AAEB7179}"/>
              </a:ext>
            </a:extLst>
          </p:cNvPr>
          <p:cNvSpPr txBox="1"/>
          <p:nvPr/>
        </p:nvSpPr>
        <p:spPr>
          <a:xfrm>
            <a:off x="6890857" y="1799408"/>
            <a:ext cx="784764" cy="230832"/>
          </a:xfrm>
          <a:prstGeom prst="rect">
            <a:avLst/>
          </a:prstGeom>
          <a:noFill/>
        </p:spPr>
        <p:txBody>
          <a:bodyPr wrap="square" rtlCol="0">
            <a:spAutoFit/>
          </a:bodyPr>
          <a:lstStyle/>
          <a:p>
            <a:pPr algn="ctr"/>
            <a:r>
              <a:rPr lang="it-IT" sz="900" b="1" dirty="0">
                <a:solidFill>
                  <a:schemeClr val="accent1">
                    <a:lumMod val="50000"/>
                  </a:schemeClr>
                </a:solidFill>
              </a:rPr>
              <a:t>Ascensori</a:t>
            </a:r>
          </a:p>
        </p:txBody>
      </p:sp>
      <p:pic>
        <p:nvPicPr>
          <p:cNvPr id="71" name="Immagine 70">
            <a:extLst>
              <a:ext uri="{FF2B5EF4-FFF2-40B4-BE49-F238E27FC236}">
                <a16:creationId xmlns:a16="http://schemas.microsoft.com/office/drawing/2014/main" id="{3A077B8A-EFB8-0B41-93D6-DC4D17910EC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973716" y="3966818"/>
            <a:ext cx="485780" cy="350103"/>
          </a:xfrm>
          <a:prstGeom prst="rect">
            <a:avLst/>
          </a:prstGeom>
        </p:spPr>
      </p:pic>
      <p:cxnSp>
        <p:nvCxnSpPr>
          <p:cNvPr id="72" name="Connettore 4 71">
            <a:extLst>
              <a:ext uri="{FF2B5EF4-FFF2-40B4-BE49-F238E27FC236}">
                <a16:creationId xmlns:a16="http://schemas.microsoft.com/office/drawing/2014/main" id="{7C040D9B-C61F-4F4F-AE31-B17A2E011EB7}"/>
              </a:ext>
            </a:extLst>
          </p:cNvPr>
          <p:cNvCxnSpPr/>
          <p:nvPr/>
        </p:nvCxnSpPr>
        <p:spPr>
          <a:xfrm rot="5400000" flipH="1" flipV="1">
            <a:off x="6144311" y="2870621"/>
            <a:ext cx="1450464" cy="470852"/>
          </a:xfrm>
          <a:prstGeom prst="bentConnector3">
            <a:avLst>
              <a:gd name="adj1" fmla="val 104978"/>
            </a:avLst>
          </a:prstGeom>
          <a:ln w="50800"/>
        </p:spPr>
        <p:style>
          <a:lnRef idx="1">
            <a:schemeClr val="accent1"/>
          </a:lnRef>
          <a:fillRef idx="0">
            <a:schemeClr val="accent1"/>
          </a:fillRef>
          <a:effectRef idx="0">
            <a:schemeClr val="accent1"/>
          </a:effectRef>
          <a:fontRef idx="minor">
            <a:schemeClr val="tx1"/>
          </a:fontRef>
        </p:style>
      </p:cxnSp>
      <p:pic>
        <p:nvPicPr>
          <p:cNvPr id="73" name="Immagine 72">
            <a:extLst>
              <a:ext uri="{FF2B5EF4-FFF2-40B4-BE49-F238E27FC236}">
                <a16:creationId xmlns:a16="http://schemas.microsoft.com/office/drawing/2014/main" id="{990B7229-28FC-A740-B33C-2CB889C9A41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73716" y="1999740"/>
            <a:ext cx="530695" cy="530695"/>
          </a:xfrm>
          <a:prstGeom prst="rect">
            <a:avLst/>
          </a:prstGeom>
        </p:spPr>
      </p:pic>
      <p:cxnSp>
        <p:nvCxnSpPr>
          <p:cNvPr id="74" name="Connettore 4 73">
            <a:extLst>
              <a:ext uri="{FF2B5EF4-FFF2-40B4-BE49-F238E27FC236}">
                <a16:creationId xmlns:a16="http://schemas.microsoft.com/office/drawing/2014/main" id="{FB2CF540-BEA7-0C46-B7EC-26DADF7B8EDB}"/>
              </a:ext>
            </a:extLst>
          </p:cNvPr>
          <p:cNvCxnSpPr>
            <a:stCxn id="57" idx="3"/>
          </p:cNvCxnSpPr>
          <p:nvPr/>
        </p:nvCxnSpPr>
        <p:spPr>
          <a:xfrm flipV="1">
            <a:off x="6033280" y="3534588"/>
            <a:ext cx="1205783" cy="306155"/>
          </a:xfrm>
          <a:prstGeom prst="bentConnector3">
            <a:avLst>
              <a:gd name="adj1" fmla="val 50000"/>
            </a:avLst>
          </a:prstGeom>
          <a:ln w="50800"/>
        </p:spPr>
        <p:style>
          <a:lnRef idx="1">
            <a:schemeClr val="accent1"/>
          </a:lnRef>
          <a:fillRef idx="0">
            <a:schemeClr val="accent1"/>
          </a:fillRef>
          <a:effectRef idx="0">
            <a:schemeClr val="accent1"/>
          </a:effectRef>
          <a:fontRef idx="minor">
            <a:schemeClr val="tx1"/>
          </a:fontRef>
        </p:style>
      </p:cxnSp>
      <p:pic>
        <p:nvPicPr>
          <p:cNvPr id="75" name="Immagine 74">
            <a:extLst>
              <a:ext uri="{FF2B5EF4-FFF2-40B4-BE49-F238E27FC236}">
                <a16:creationId xmlns:a16="http://schemas.microsoft.com/office/drawing/2014/main" id="{DCC94D22-D327-8A46-ADB6-9A0799A9A3A9}"/>
              </a:ext>
            </a:extLst>
          </p:cNvPr>
          <p:cNvPicPr>
            <a:picLocks noChangeAspect="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b="16567"/>
          <a:stretch/>
        </p:blipFill>
        <p:spPr>
          <a:xfrm>
            <a:off x="7023968" y="3422884"/>
            <a:ext cx="608890" cy="427903"/>
          </a:xfrm>
          <a:prstGeom prst="rect">
            <a:avLst/>
          </a:prstGeom>
        </p:spPr>
      </p:pic>
      <p:pic>
        <p:nvPicPr>
          <p:cNvPr id="76" name="Immagine 75">
            <a:extLst>
              <a:ext uri="{FF2B5EF4-FFF2-40B4-BE49-F238E27FC236}">
                <a16:creationId xmlns:a16="http://schemas.microsoft.com/office/drawing/2014/main" id="{69803B3A-F753-1D4D-8773-433B9BC8B987}"/>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117729" y="2783562"/>
            <a:ext cx="341767" cy="444494"/>
          </a:xfrm>
          <a:prstGeom prst="rect">
            <a:avLst/>
          </a:prstGeom>
        </p:spPr>
      </p:pic>
      <p:sp>
        <p:nvSpPr>
          <p:cNvPr id="77" name="CasellaDiTesto 76">
            <a:extLst>
              <a:ext uri="{FF2B5EF4-FFF2-40B4-BE49-F238E27FC236}">
                <a16:creationId xmlns:a16="http://schemas.microsoft.com/office/drawing/2014/main" id="{CBA607B7-21D2-3645-BA2A-EA9729F9C212}"/>
              </a:ext>
            </a:extLst>
          </p:cNvPr>
          <p:cNvSpPr txBox="1"/>
          <p:nvPr/>
        </p:nvSpPr>
        <p:spPr>
          <a:xfrm>
            <a:off x="6918534" y="2593670"/>
            <a:ext cx="819755" cy="230832"/>
          </a:xfrm>
          <a:prstGeom prst="rect">
            <a:avLst/>
          </a:prstGeom>
          <a:noFill/>
        </p:spPr>
        <p:txBody>
          <a:bodyPr wrap="square" rtlCol="0">
            <a:spAutoFit/>
          </a:bodyPr>
          <a:lstStyle/>
          <a:p>
            <a:pPr algn="ctr"/>
            <a:r>
              <a:rPr lang="it-IT" sz="900" b="1" dirty="0">
                <a:solidFill>
                  <a:schemeClr val="accent1">
                    <a:lumMod val="50000"/>
                  </a:schemeClr>
                </a:solidFill>
              </a:rPr>
              <a:t>Antincendio</a:t>
            </a:r>
          </a:p>
        </p:txBody>
      </p:sp>
      <p:pic>
        <p:nvPicPr>
          <p:cNvPr id="78" name="Immagine 77">
            <a:extLst>
              <a:ext uri="{FF2B5EF4-FFF2-40B4-BE49-F238E27FC236}">
                <a16:creationId xmlns:a16="http://schemas.microsoft.com/office/drawing/2014/main" id="{3ACD31F8-DED1-CA4A-8E49-CF4EEC67553C}"/>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t="5242" b="8105"/>
          <a:stretch/>
        </p:blipFill>
        <p:spPr>
          <a:xfrm>
            <a:off x="2588629" y="2311565"/>
            <a:ext cx="1364669" cy="1235095"/>
          </a:xfrm>
          <a:prstGeom prst="rect">
            <a:avLst/>
          </a:prstGeom>
        </p:spPr>
      </p:pic>
      <p:sp>
        <p:nvSpPr>
          <p:cNvPr id="79" name="CasellaDiTesto 78">
            <a:extLst>
              <a:ext uri="{FF2B5EF4-FFF2-40B4-BE49-F238E27FC236}">
                <a16:creationId xmlns:a16="http://schemas.microsoft.com/office/drawing/2014/main" id="{CF98F4A6-77DB-A842-9769-FAC85BD32265}"/>
              </a:ext>
            </a:extLst>
          </p:cNvPr>
          <p:cNvSpPr txBox="1"/>
          <p:nvPr/>
        </p:nvSpPr>
        <p:spPr>
          <a:xfrm>
            <a:off x="2390392" y="2057649"/>
            <a:ext cx="1761142" cy="253916"/>
          </a:xfrm>
          <a:prstGeom prst="rect">
            <a:avLst/>
          </a:prstGeom>
          <a:noFill/>
        </p:spPr>
        <p:txBody>
          <a:bodyPr wrap="square" rtlCol="0">
            <a:spAutoFit/>
          </a:bodyPr>
          <a:lstStyle/>
          <a:p>
            <a:pPr algn="ctr"/>
            <a:r>
              <a:rPr lang="it-IT" sz="1050" b="1" dirty="0">
                <a:solidFill>
                  <a:schemeClr val="accent1">
                    <a:lumMod val="50000"/>
                  </a:schemeClr>
                </a:solidFill>
              </a:rPr>
              <a:t>Gestione eventi e allarmi</a:t>
            </a:r>
          </a:p>
        </p:txBody>
      </p:sp>
      <p:cxnSp>
        <p:nvCxnSpPr>
          <p:cNvPr id="80" name="Connettore 4 79">
            <a:extLst>
              <a:ext uri="{FF2B5EF4-FFF2-40B4-BE49-F238E27FC236}">
                <a16:creationId xmlns:a16="http://schemas.microsoft.com/office/drawing/2014/main" id="{BE47A088-9E6B-3048-93F2-AE86015324A7}"/>
              </a:ext>
            </a:extLst>
          </p:cNvPr>
          <p:cNvCxnSpPr/>
          <p:nvPr/>
        </p:nvCxnSpPr>
        <p:spPr>
          <a:xfrm flipV="1">
            <a:off x="6032976" y="3015271"/>
            <a:ext cx="1084449" cy="825471"/>
          </a:xfrm>
          <a:prstGeom prst="bentConnector3">
            <a:avLst>
              <a:gd name="adj1" fmla="val 55730"/>
            </a:avLst>
          </a:prstGeom>
          <a:ln w="50800"/>
        </p:spPr>
        <p:style>
          <a:lnRef idx="1">
            <a:schemeClr val="accent1"/>
          </a:lnRef>
          <a:fillRef idx="0">
            <a:schemeClr val="accent1"/>
          </a:fillRef>
          <a:effectRef idx="0">
            <a:schemeClr val="accent1"/>
          </a:effectRef>
          <a:fontRef idx="minor">
            <a:schemeClr val="tx1"/>
          </a:fontRef>
        </p:style>
      </p:cxnSp>
      <p:sp>
        <p:nvSpPr>
          <p:cNvPr id="81" name="CasellaDiTesto 80">
            <a:extLst>
              <a:ext uri="{FF2B5EF4-FFF2-40B4-BE49-F238E27FC236}">
                <a16:creationId xmlns:a16="http://schemas.microsoft.com/office/drawing/2014/main" id="{9A294969-7388-DE44-9F66-8AB065168350}"/>
              </a:ext>
            </a:extLst>
          </p:cNvPr>
          <p:cNvSpPr txBox="1"/>
          <p:nvPr/>
        </p:nvSpPr>
        <p:spPr>
          <a:xfrm>
            <a:off x="6010560" y="5175241"/>
            <a:ext cx="2401824" cy="307777"/>
          </a:xfrm>
          <a:prstGeom prst="rect">
            <a:avLst/>
          </a:prstGeom>
          <a:noFill/>
        </p:spPr>
        <p:txBody>
          <a:bodyPr wrap="square" rtlCol="0">
            <a:spAutoFit/>
          </a:bodyPr>
          <a:lstStyle/>
          <a:p>
            <a:pPr algn="ctr"/>
            <a:r>
              <a:rPr lang="it-IT" sz="1400" b="1" dirty="0">
                <a:solidFill>
                  <a:schemeClr val="accent1">
                    <a:lumMod val="50000"/>
                  </a:schemeClr>
                </a:solidFill>
              </a:rPr>
              <a:t>LAN di stazione</a:t>
            </a:r>
          </a:p>
        </p:txBody>
      </p:sp>
      <p:sp>
        <p:nvSpPr>
          <p:cNvPr id="82" name="Rettangolo 81">
            <a:extLst>
              <a:ext uri="{FF2B5EF4-FFF2-40B4-BE49-F238E27FC236}">
                <a16:creationId xmlns:a16="http://schemas.microsoft.com/office/drawing/2014/main" id="{A3162345-B6C6-7148-B738-BD87655E55D9}"/>
              </a:ext>
            </a:extLst>
          </p:cNvPr>
          <p:cNvSpPr/>
          <p:nvPr/>
        </p:nvSpPr>
        <p:spPr>
          <a:xfrm>
            <a:off x="6823620" y="6525344"/>
            <a:ext cx="3079205" cy="230832"/>
          </a:xfrm>
          <a:prstGeom prst="rect">
            <a:avLst/>
          </a:prstGeom>
        </p:spPr>
        <p:txBody>
          <a:bodyPr wrap="square">
            <a:spAutoFit/>
          </a:bodyPr>
          <a:lstStyle/>
          <a:p>
            <a:pPr algn="r"/>
            <a:r>
              <a:rPr lang="it-IT" sz="900" b="1" dirty="0">
                <a:solidFill>
                  <a:srgbClr val="1F497D"/>
                </a:solidFill>
                <a:latin typeface="Calibri" panose="020F0502020204030204" pitchFamily="34" charset="0"/>
              </a:rPr>
              <a:t>Campania Digital Summit 26 Settembre 2019</a:t>
            </a:r>
          </a:p>
        </p:txBody>
      </p:sp>
      <p:pic>
        <p:nvPicPr>
          <p:cNvPr id="85" name="Immagine 84">
            <a:extLst>
              <a:ext uri="{FF2B5EF4-FFF2-40B4-BE49-F238E27FC236}">
                <a16:creationId xmlns:a16="http://schemas.microsoft.com/office/drawing/2014/main" id="{F77A065A-524B-5F4E-BC4F-47EBBDBA9F94}"/>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967944" y="25424"/>
            <a:ext cx="417512" cy="592730"/>
          </a:xfrm>
          <a:prstGeom prst="rect">
            <a:avLst/>
          </a:prstGeom>
        </p:spPr>
      </p:pic>
    </p:spTree>
    <p:extLst>
      <p:ext uri="{BB962C8B-B14F-4D97-AF65-F5344CB8AC3E}">
        <p14:creationId xmlns:p14="http://schemas.microsoft.com/office/powerpoint/2010/main" val="2633203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uppo 11"/>
          <p:cNvGrpSpPr/>
          <p:nvPr/>
        </p:nvGrpSpPr>
        <p:grpSpPr>
          <a:xfrm>
            <a:off x="54868" y="637833"/>
            <a:ext cx="9720000" cy="54864"/>
            <a:chOff x="54868" y="637833"/>
            <a:chExt cx="9720000" cy="54864"/>
          </a:xfrm>
        </p:grpSpPr>
        <p:cxnSp>
          <p:nvCxnSpPr>
            <p:cNvPr id="13" name="Connettore diritto 5"/>
            <p:cNvCxnSpPr/>
            <p:nvPr/>
          </p:nvCxnSpPr>
          <p:spPr>
            <a:xfrm flipV="1">
              <a:off x="54868" y="692696"/>
              <a:ext cx="9720000" cy="1"/>
            </a:xfrm>
            <a:prstGeom prst="line">
              <a:avLst/>
            </a:prstGeom>
            <a:noFill/>
            <a:ln w="25400" cap="rnd" cmpd="sng" algn="ctr">
              <a:solidFill>
                <a:srgbClr val="1F497D"/>
              </a:solidFill>
              <a:prstDash val="solid"/>
            </a:ln>
            <a:effectLst/>
          </p:spPr>
        </p:cxnSp>
        <p:cxnSp>
          <p:nvCxnSpPr>
            <p:cNvPr id="14" name="Connettore diritto 4"/>
            <p:cNvCxnSpPr/>
            <p:nvPr/>
          </p:nvCxnSpPr>
          <p:spPr>
            <a:xfrm flipV="1">
              <a:off x="54868" y="637833"/>
              <a:ext cx="9720000" cy="1"/>
            </a:xfrm>
            <a:prstGeom prst="line">
              <a:avLst/>
            </a:prstGeom>
            <a:noFill/>
            <a:ln w="19050" cap="rnd" cmpd="sng" algn="ctr">
              <a:solidFill>
                <a:srgbClr val="C0504D">
                  <a:shade val="95000"/>
                  <a:satMod val="105000"/>
                </a:srgbClr>
              </a:solidFill>
              <a:prstDash val="solid"/>
            </a:ln>
            <a:effectLst/>
          </p:spPr>
        </p:cxnSp>
      </p:grpSp>
      <p:pic>
        <p:nvPicPr>
          <p:cNvPr id="144"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868" y="116967"/>
            <a:ext cx="1769880" cy="39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ttangolo 46">
            <a:extLst>
              <a:ext uri="{FF2B5EF4-FFF2-40B4-BE49-F238E27FC236}">
                <a16:creationId xmlns:a16="http://schemas.microsoft.com/office/drawing/2014/main" id="{D22C85D1-325C-1845-B3A8-517610E1DC4A}"/>
              </a:ext>
            </a:extLst>
          </p:cNvPr>
          <p:cNvSpPr/>
          <p:nvPr/>
        </p:nvSpPr>
        <p:spPr>
          <a:xfrm>
            <a:off x="-1" y="6525344"/>
            <a:ext cx="3686175" cy="230832"/>
          </a:xfrm>
          <a:prstGeom prst="rect">
            <a:avLst/>
          </a:prstGeom>
        </p:spPr>
        <p:txBody>
          <a:bodyPr wrap="square">
            <a:spAutoFit/>
          </a:bodyPr>
          <a:lstStyle/>
          <a:p>
            <a:pPr algn="l"/>
            <a:r>
              <a:rPr lang="it-IT" sz="900" b="1" dirty="0">
                <a:solidFill>
                  <a:srgbClr val="1F497D"/>
                </a:solidFill>
                <a:latin typeface="Calibri" panose="020F0502020204030204" pitchFamily="34" charset="0"/>
              </a:rPr>
              <a:t>Infrastrutture, trasporti e mobilità: il modello di sviluppo regionale</a:t>
            </a:r>
          </a:p>
        </p:txBody>
      </p:sp>
      <p:sp>
        <p:nvSpPr>
          <p:cNvPr id="48" name="Rettangolo 47">
            <a:extLst>
              <a:ext uri="{FF2B5EF4-FFF2-40B4-BE49-F238E27FC236}">
                <a16:creationId xmlns:a16="http://schemas.microsoft.com/office/drawing/2014/main" id="{6EF736B6-9BE6-4948-95D2-E90BC26391B3}"/>
              </a:ext>
            </a:extLst>
          </p:cNvPr>
          <p:cNvSpPr/>
          <p:nvPr/>
        </p:nvSpPr>
        <p:spPr>
          <a:xfrm>
            <a:off x="6823620" y="6525344"/>
            <a:ext cx="3079205" cy="230832"/>
          </a:xfrm>
          <a:prstGeom prst="rect">
            <a:avLst/>
          </a:prstGeom>
        </p:spPr>
        <p:txBody>
          <a:bodyPr wrap="square">
            <a:spAutoFit/>
          </a:bodyPr>
          <a:lstStyle/>
          <a:p>
            <a:pPr algn="r"/>
            <a:r>
              <a:rPr lang="it-IT" sz="900" b="1" dirty="0">
                <a:solidFill>
                  <a:srgbClr val="1F497D"/>
                </a:solidFill>
                <a:latin typeface="Calibri" panose="020F0502020204030204" pitchFamily="34" charset="0"/>
              </a:rPr>
              <a:t>Campania Digital Summit 26 Settembre 2019</a:t>
            </a:r>
          </a:p>
        </p:txBody>
      </p:sp>
      <p:sp>
        <p:nvSpPr>
          <p:cNvPr id="17" name="Title 15">
            <a:extLst>
              <a:ext uri="{FF2B5EF4-FFF2-40B4-BE49-F238E27FC236}">
                <a16:creationId xmlns:a16="http://schemas.microsoft.com/office/drawing/2014/main" id="{9388881F-1430-AF4F-892B-65048795C87D}"/>
              </a:ext>
            </a:extLst>
          </p:cNvPr>
          <p:cNvSpPr txBox="1">
            <a:spLocks/>
          </p:cNvSpPr>
          <p:nvPr/>
        </p:nvSpPr>
        <p:spPr>
          <a:xfrm>
            <a:off x="3799284" y="21982"/>
            <a:ext cx="6048673" cy="4766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it-IT" sz="2000" b="1" dirty="0">
                <a:solidFill>
                  <a:srgbClr val="1F497D"/>
                </a:solidFill>
                <a:latin typeface="+mn-lt"/>
              </a:rPr>
              <a:t>Il progetto </a:t>
            </a:r>
            <a:r>
              <a:rPr lang="it-IT" sz="2000" b="1" dirty="0" err="1">
                <a:solidFill>
                  <a:srgbClr val="1F497D"/>
                </a:solidFill>
                <a:latin typeface="+mn-lt"/>
              </a:rPr>
              <a:t>EMVUnico</a:t>
            </a:r>
            <a:endParaRPr lang="en-US" sz="2000" b="1" dirty="0">
              <a:solidFill>
                <a:srgbClr val="1F497D"/>
              </a:solidFill>
              <a:latin typeface="+mn-lt"/>
            </a:endParaRPr>
          </a:p>
        </p:txBody>
      </p:sp>
      <p:sp>
        <p:nvSpPr>
          <p:cNvPr id="10" name="Rectangle 6">
            <a:extLst>
              <a:ext uri="{FF2B5EF4-FFF2-40B4-BE49-F238E27FC236}">
                <a16:creationId xmlns:a16="http://schemas.microsoft.com/office/drawing/2014/main" id="{341CF939-3C9A-B84A-B20B-DB81FAA67631}"/>
              </a:ext>
            </a:extLst>
          </p:cNvPr>
          <p:cNvSpPr>
            <a:spLocks noChangeArrowheads="1"/>
          </p:cNvSpPr>
          <p:nvPr/>
        </p:nvSpPr>
        <p:spPr bwMode="auto">
          <a:xfrm>
            <a:off x="2265998" y="988248"/>
            <a:ext cx="4629150" cy="46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nchor="ctr"/>
          <a:lstStyle>
            <a:lvl1pPr algn="l" eaLnBrk="0" hangingPunct="0">
              <a:spcBef>
                <a:spcPct val="20000"/>
              </a:spcBef>
              <a:buFont typeface="Wingdings" panose="05000000000000000000" pitchFamily="2" charset="2"/>
              <a:buChar char="§"/>
              <a:defRPr sz="2800">
                <a:solidFill>
                  <a:schemeClr val="tx1"/>
                </a:solidFill>
                <a:latin typeface="Gill Sans MT" panose="020B0502020104020203" pitchFamily="34" charset="0"/>
              </a:defRPr>
            </a:lvl1pPr>
            <a:lvl2pPr marL="742950" indent="-285750" algn="l" eaLnBrk="0" hangingPunct="0">
              <a:spcBef>
                <a:spcPct val="20000"/>
              </a:spcBef>
              <a:buFont typeface="Wingdings" panose="05000000000000000000" pitchFamily="2" charset="2"/>
              <a:buChar char="§"/>
              <a:defRPr sz="2600">
                <a:solidFill>
                  <a:schemeClr val="tx1"/>
                </a:solidFill>
                <a:latin typeface="Gill Sans MT" panose="020B0502020104020203" pitchFamily="34" charset="0"/>
              </a:defRPr>
            </a:lvl2pPr>
            <a:lvl3pPr marL="1143000" indent="-228600" algn="l" eaLnBrk="0" hangingPunct="0">
              <a:spcBef>
                <a:spcPct val="20000"/>
              </a:spcBef>
              <a:buFont typeface="Wingdings" panose="05000000000000000000" pitchFamily="2" charset="2"/>
              <a:buChar char="§"/>
              <a:defRPr sz="2300">
                <a:solidFill>
                  <a:schemeClr val="tx1"/>
                </a:solidFill>
                <a:latin typeface="Gill Sans MT" panose="020B0502020104020203" pitchFamily="34" charset="0"/>
              </a:defRPr>
            </a:lvl3pPr>
            <a:lvl4pPr marL="1600200" indent="-228600" algn="l" eaLnBrk="0" hangingPunct="0">
              <a:spcBef>
                <a:spcPct val="20000"/>
              </a:spcBef>
              <a:buFont typeface="Wingdings" panose="05000000000000000000" pitchFamily="2" charset="2"/>
              <a:buChar char="§"/>
              <a:defRPr sz="2000">
                <a:solidFill>
                  <a:schemeClr val="tx1"/>
                </a:solidFill>
                <a:latin typeface="Gill Sans MT" panose="020B0502020104020203" pitchFamily="34" charset="0"/>
              </a:defRPr>
            </a:lvl4pPr>
            <a:lvl5pPr marL="2057400" indent="-228600" algn="l" eaLnBrk="0" hangingPunct="0">
              <a:spcBef>
                <a:spcPct val="20000"/>
              </a:spcBef>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EA0000"/>
              </a:buClr>
              <a:buSzPct val="16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EA0000"/>
              </a:buClr>
              <a:buSzPct val="16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EA0000"/>
              </a:buClr>
              <a:buSzPct val="16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EA0000"/>
              </a:buClr>
              <a:buSzPct val="160000"/>
              <a:buFont typeface="Wingdings" panose="05000000000000000000" pitchFamily="2" charset="2"/>
              <a:buChar char="§"/>
              <a:defRPr sz="2000">
                <a:solidFill>
                  <a:schemeClr val="tx1"/>
                </a:solidFill>
                <a:latin typeface="Gill Sans MT" panose="020B0502020104020203" pitchFamily="34" charset="0"/>
              </a:defRPr>
            </a:lvl9pPr>
          </a:lstStyle>
          <a:p>
            <a:pPr algn="ctr">
              <a:spcBef>
                <a:spcPct val="0"/>
              </a:spcBef>
              <a:buFontTx/>
              <a:buNone/>
            </a:pPr>
            <a:r>
              <a:rPr lang="it-IT" altLang="it-IT" sz="2000" b="1" dirty="0">
                <a:solidFill>
                  <a:srgbClr val="1F497D"/>
                </a:solidFill>
                <a:latin typeface="+mn-lt"/>
                <a:ea typeface="+mj-ea"/>
                <a:cs typeface="+mj-cs"/>
              </a:rPr>
              <a:t>PROGETTO</a:t>
            </a:r>
            <a:r>
              <a:rPr lang="it-IT" altLang="it-IT" sz="2250" dirty="0">
                <a:solidFill>
                  <a:srgbClr val="0070C0"/>
                </a:solidFill>
                <a:latin typeface="Calibri" panose="020F0502020204030204" pitchFamily="34" charset="0"/>
                <a:cs typeface="Times New Roman" panose="02020603050405020304" pitchFamily="18" charset="0"/>
              </a:rPr>
              <a:t> </a:t>
            </a:r>
            <a:r>
              <a:rPr lang="it-IT" altLang="it-IT" sz="2000" b="1" dirty="0" err="1">
                <a:solidFill>
                  <a:srgbClr val="1F497D"/>
                </a:solidFill>
                <a:latin typeface="+mn-lt"/>
                <a:ea typeface="+mj-ea"/>
                <a:cs typeface="+mj-cs"/>
              </a:rPr>
              <a:t>EMVUnico</a:t>
            </a:r>
            <a:endParaRPr lang="it-IT" altLang="it-IT" sz="2000" b="1" dirty="0">
              <a:solidFill>
                <a:srgbClr val="1F497D"/>
              </a:solidFill>
              <a:latin typeface="+mn-lt"/>
              <a:ea typeface="+mj-ea"/>
              <a:cs typeface="+mj-cs"/>
            </a:endParaRPr>
          </a:p>
        </p:txBody>
      </p:sp>
      <p:sp>
        <p:nvSpPr>
          <p:cNvPr id="11" name="Rettangolo 10">
            <a:extLst>
              <a:ext uri="{FF2B5EF4-FFF2-40B4-BE49-F238E27FC236}">
                <a16:creationId xmlns:a16="http://schemas.microsoft.com/office/drawing/2014/main" id="{1492D0FC-1AA4-EF4D-8021-CB555DD9BB13}"/>
              </a:ext>
            </a:extLst>
          </p:cNvPr>
          <p:cNvSpPr/>
          <p:nvPr/>
        </p:nvSpPr>
        <p:spPr>
          <a:xfrm>
            <a:off x="1355583" y="1423313"/>
            <a:ext cx="6442486" cy="4039567"/>
          </a:xfrm>
          <a:prstGeom prst="rect">
            <a:avLst/>
          </a:prstGeom>
        </p:spPr>
        <p:txBody>
          <a:bodyPr wrap="square">
            <a:spAutoFit/>
          </a:bodyPr>
          <a:lstStyle/>
          <a:p>
            <a:pPr algn="just" fontAlgn="base">
              <a:lnSpc>
                <a:spcPct val="114000"/>
              </a:lnSpc>
              <a:spcAft>
                <a:spcPct val="0"/>
              </a:spcAft>
            </a:pPr>
            <a:r>
              <a:rPr lang="it-IT" altLang="it-IT" sz="1500" dirty="0">
                <a:solidFill>
                  <a:prstClr val="black"/>
                </a:solidFill>
                <a:latin typeface="+mj-lt"/>
                <a:cs typeface="Times New Roman" panose="02020603050405020304" pitchFamily="18" charset="0"/>
              </a:rPr>
              <a:t>Il progetto ha come obiettivo l’ampliamento del sistema di bigliettazione elettronica regionale (Sistema SVR) con l’estensione di forme dematerializzate di titoli di viaggio basati su standard EMV e tecnologia QR Code. </a:t>
            </a:r>
          </a:p>
          <a:p>
            <a:pPr algn="just" fontAlgn="base">
              <a:lnSpc>
                <a:spcPct val="114000"/>
              </a:lnSpc>
              <a:spcAft>
                <a:spcPct val="0"/>
              </a:spcAft>
            </a:pPr>
            <a:r>
              <a:rPr lang="it-IT" altLang="it-IT" sz="1500" dirty="0">
                <a:solidFill>
                  <a:prstClr val="black"/>
                </a:solidFill>
                <a:latin typeface="+mj-lt"/>
                <a:cs typeface="Times New Roman" panose="02020603050405020304" pitchFamily="18" charset="0"/>
              </a:rPr>
              <a:t>Obiettivi e ricadute:</a:t>
            </a:r>
          </a:p>
          <a:p>
            <a:pPr marL="257175" indent="-257175" algn="just" fontAlgn="base">
              <a:lnSpc>
                <a:spcPct val="114000"/>
              </a:lnSpc>
              <a:spcAft>
                <a:spcPct val="0"/>
              </a:spcAft>
              <a:buFont typeface="Wingdings" panose="05000000000000000000" pitchFamily="2" charset="2"/>
              <a:buChar char="ü"/>
            </a:pPr>
            <a:r>
              <a:rPr lang="it-IT" altLang="it-IT" sz="1500" dirty="0">
                <a:solidFill>
                  <a:prstClr val="black"/>
                </a:solidFill>
                <a:latin typeface="+mj-lt"/>
                <a:cs typeface="Times New Roman" panose="02020603050405020304" pitchFamily="18" charset="0"/>
              </a:rPr>
              <a:t>Facilitare accesso al Sistema di Traporto Pubblico Locale (TPL), soprattutto agli utenti occasionali, senza bisogno di conoscere il sistema tariffario e i canali di vendita dei titoli di viaggio (</a:t>
            </a:r>
            <a:r>
              <a:rPr lang="it-IT" altLang="it-IT" sz="1500" dirty="0" err="1">
                <a:solidFill>
                  <a:prstClr val="black"/>
                </a:solidFill>
                <a:latin typeface="+mj-lt"/>
                <a:cs typeface="Times New Roman" panose="02020603050405020304" pitchFamily="18" charset="0"/>
              </a:rPr>
              <a:t>TdV</a:t>
            </a:r>
            <a:r>
              <a:rPr lang="it-IT" altLang="it-IT" sz="1500" dirty="0">
                <a:solidFill>
                  <a:prstClr val="black"/>
                </a:solidFill>
                <a:latin typeface="+mj-lt"/>
                <a:cs typeface="Times New Roman" panose="02020603050405020304" pitchFamily="18" charset="0"/>
              </a:rPr>
              <a:t>).</a:t>
            </a:r>
          </a:p>
          <a:p>
            <a:pPr marL="257175" indent="-257175" algn="just" fontAlgn="base">
              <a:lnSpc>
                <a:spcPct val="114000"/>
              </a:lnSpc>
              <a:spcAft>
                <a:spcPct val="0"/>
              </a:spcAft>
              <a:buFont typeface="Wingdings" panose="05000000000000000000" pitchFamily="2" charset="2"/>
              <a:buChar char="ü"/>
            </a:pPr>
            <a:r>
              <a:rPr lang="it-IT" altLang="it-IT" sz="1500" dirty="0">
                <a:solidFill>
                  <a:prstClr val="black"/>
                </a:solidFill>
                <a:latin typeface="+mj-lt"/>
                <a:cs typeface="Times New Roman" panose="02020603050405020304" pitchFamily="18" charset="0"/>
              </a:rPr>
              <a:t>Diminuire l’impatto per la produzione, distribuzione e smaltimento dei </a:t>
            </a:r>
            <a:r>
              <a:rPr lang="it-IT" altLang="it-IT" sz="1500" dirty="0" err="1">
                <a:solidFill>
                  <a:prstClr val="black"/>
                </a:solidFill>
                <a:latin typeface="+mj-lt"/>
                <a:cs typeface="Times New Roman" panose="02020603050405020304" pitchFamily="18" charset="0"/>
              </a:rPr>
              <a:t>TdV</a:t>
            </a:r>
            <a:r>
              <a:rPr lang="it-IT" altLang="it-IT" sz="1500" dirty="0">
                <a:solidFill>
                  <a:prstClr val="black"/>
                </a:solidFill>
                <a:latin typeface="+mj-lt"/>
                <a:cs typeface="Times New Roman" panose="02020603050405020304" pitchFamily="18" charset="0"/>
              </a:rPr>
              <a:t>.</a:t>
            </a:r>
          </a:p>
          <a:p>
            <a:pPr marL="257175" indent="-257175" algn="just" fontAlgn="base">
              <a:lnSpc>
                <a:spcPct val="114000"/>
              </a:lnSpc>
              <a:spcAft>
                <a:spcPct val="0"/>
              </a:spcAft>
              <a:buFont typeface="Wingdings" panose="05000000000000000000" pitchFamily="2" charset="2"/>
              <a:buChar char="ü"/>
            </a:pPr>
            <a:r>
              <a:rPr lang="it-IT" altLang="it-IT" sz="1500" dirty="0">
                <a:solidFill>
                  <a:prstClr val="black"/>
                </a:solidFill>
                <a:latin typeface="+mj-lt"/>
                <a:cs typeface="Times New Roman" panose="02020603050405020304" pitchFamily="18" charset="0"/>
              </a:rPr>
              <a:t>Miglioramento del monitoraggio dei flussi di spostamento.</a:t>
            </a:r>
          </a:p>
          <a:p>
            <a:pPr marL="257175" indent="-257175" algn="just" fontAlgn="base">
              <a:lnSpc>
                <a:spcPct val="114000"/>
              </a:lnSpc>
              <a:spcAft>
                <a:spcPct val="0"/>
              </a:spcAft>
              <a:buFont typeface="Wingdings" panose="05000000000000000000" pitchFamily="2" charset="2"/>
              <a:buChar char="ü"/>
            </a:pPr>
            <a:r>
              <a:rPr lang="it-IT" altLang="it-IT" sz="1500" dirty="0">
                <a:solidFill>
                  <a:prstClr val="black"/>
                </a:solidFill>
                <a:latin typeface="+mj-lt"/>
                <a:cs typeface="Times New Roman" panose="02020603050405020304" pitchFamily="18" charset="0"/>
              </a:rPr>
              <a:t>Favorire l’utilizzo di strumenti di pagamento elettronici, anche tramite l’impiego di supporto interoperabile in tutte le realtà che hanno attivato sistemi basati su carte </a:t>
            </a:r>
            <a:r>
              <a:rPr lang="it-IT" altLang="it-IT" sz="1500" dirty="0" err="1">
                <a:solidFill>
                  <a:prstClr val="black"/>
                </a:solidFill>
                <a:latin typeface="+mj-lt"/>
                <a:cs typeface="Times New Roman" panose="02020603050405020304" pitchFamily="18" charset="0"/>
              </a:rPr>
              <a:t>concactless</a:t>
            </a:r>
            <a:r>
              <a:rPr lang="it-IT" altLang="it-IT" sz="1500" dirty="0">
                <a:solidFill>
                  <a:prstClr val="black"/>
                </a:solidFill>
                <a:latin typeface="+mj-lt"/>
                <a:cs typeface="Times New Roman" panose="02020603050405020304" pitchFamily="18" charset="0"/>
              </a:rPr>
              <a:t>, facilitando, inoltre, l’integrazione modale</a:t>
            </a:r>
          </a:p>
          <a:p>
            <a:pPr algn="just">
              <a:lnSpc>
                <a:spcPct val="114000"/>
              </a:lnSpc>
            </a:pPr>
            <a:r>
              <a:rPr lang="it-IT" sz="1500" dirty="0">
                <a:solidFill>
                  <a:prstClr val="black"/>
                </a:solidFill>
                <a:latin typeface="+mj-lt"/>
                <a:cs typeface="Times New Roman" panose="02020603050405020304" pitchFamily="18" charset="0"/>
              </a:rPr>
              <a:t>Il progetto, nella sua interezza, è stato diviso in due fasi:</a:t>
            </a:r>
          </a:p>
          <a:p>
            <a:pPr marL="1928813" lvl="5" indent="-214313">
              <a:lnSpc>
                <a:spcPct val="114000"/>
              </a:lnSpc>
              <a:buFont typeface="Wingdings" panose="05000000000000000000" pitchFamily="2" charset="2"/>
              <a:buChar char="Ø"/>
            </a:pPr>
            <a:r>
              <a:rPr lang="it-IT" sz="1500" b="1" dirty="0">
                <a:solidFill>
                  <a:prstClr val="black"/>
                </a:solidFill>
                <a:latin typeface="+mj-lt"/>
                <a:cs typeface="Times New Roman" panose="02020603050405020304" pitchFamily="18" charset="0"/>
              </a:rPr>
              <a:t>FASE 1 Sperimentale Abilitante</a:t>
            </a:r>
          </a:p>
          <a:p>
            <a:pPr marL="1928813" lvl="5" indent="-214313">
              <a:lnSpc>
                <a:spcPct val="114000"/>
              </a:lnSpc>
              <a:buFont typeface="Wingdings" panose="05000000000000000000" pitchFamily="2" charset="2"/>
              <a:buChar char="Ø"/>
            </a:pPr>
            <a:r>
              <a:rPr lang="it-IT" sz="1500" b="1" dirty="0">
                <a:solidFill>
                  <a:prstClr val="black"/>
                </a:solidFill>
                <a:latin typeface="+mj-lt"/>
                <a:cs typeface="Times New Roman" panose="02020603050405020304" pitchFamily="18" charset="0"/>
              </a:rPr>
              <a:t>FASE 2 Completamento</a:t>
            </a:r>
          </a:p>
        </p:txBody>
      </p:sp>
      <p:pic>
        <p:nvPicPr>
          <p:cNvPr id="18" name="Picture 12" descr="logo CONSORZIO">
            <a:extLst>
              <a:ext uri="{FF2B5EF4-FFF2-40B4-BE49-F238E27FC236}">
                <a16:creationId xmlns:a16="http://schemas.microsoft.com/office/drawing/2014/main" id="{CC82C372-EB8E-B440-9112-6B083B6AEA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9084" y="36466"/>
            <a:ext cx="1152128" cy="5580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917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uppo 11"/>
          <p:cNvGrpSpPr/>
          <p:nvPr/>
        </p:nvGrpSpPr>
        <p:grpSpPr>
          <a:xfrm>
            <a:off x="54868" y="637833"/>
            <a:ext cx="9720000" cy="54864"/>
            <a:chOff x="54868" y="637833"/>
            <a:chExt cx="9720000" cy="54864"/>
          </a:xfrm>
        </p:grpSpPr>
        <p:cxnSp>
          <p:nvCxnSpPr>
            <p:cNvPr id="13" name="Connettore diritto 5"/>
            <p:cNvCxnSpPr/>
            <p:nvPr/>
          </p:nvCxnSpPr>
          <p:spPr>
            <a:xfrm flipV="1">
              <a:off x="54868" y="692696"/>
              <a:ext cx="9720000" cy="1"/>
            </a:xfrm>
            <a:prstGeom prst="line">
              <a:avLst/>
            </a:prstGeom>
            <a:noFill/>
            <a:ln w="25400" cap="rnd" cmpd="sng" algn="ctr">
              <a:solidFill>
                <a:srgbClr val="1F497D"/>
              </a:solidFill>
              <a:prstDash val="solid"/>
            </a:ln>
            <a:effectLst/>
          </p:spPr>
        </p:cxnSp>
        <p:cxnSp>
          <p:nvCxnSpPr>
            <p:cNvPr id="14" name="Connettore diritto 4"/>
            <p:cNvCxnSpPr/>
            <p:nvPr/>
          </p:nvCxnSpPr>
          <p:spPr>
            <a:xfrm flipV="1">
              <a:off x="54868" y="637833"/>
              <a:ext cx="9720000" cy="1"/>
            </a:xfrm>
            <a:prstGeom prst="line">
              <a:avLst/>
            </a:prstGeom>
            <a:noFill/>
            <a:ln w="19050" cap="rnd" cmpd="sng" algn="ctr">
              <a:solidFill>
                <a:srgbClr val="C0504D">
                  <a:shade val="95000"/>
                  <a:satMod val="105000"/>
                </a:srgbClr>
              </a:solidFill>
              <a:prstDash val="solid"/>
            </a:ln>
            <a:effectLst/>
          </p:spPr>
        </p:cxnSp>
      </p:grpSp>
      <p:pic>
        <p:nvPicPr>
          <p:cNvPr id="144"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868" y="116967"/>
            <a:ext cx="1769880" cy="39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ttangolo 46">
            <a:extLst>
              <a:ext uri="{FF2B5EF4-FFF2-40B4-BE49-F238E27FC236}">
                <a16:creationId xmlns:a16="http://schemas.microsoft.com/office/drawing/2014/main" id="{D22C85D1-325C-1845-B3A8-517610E1DC4A}"/>
              </a:ext>
            </a:extLst>
          </p:cNvPr>
          <p:cNvSpPr/>
          <p:nvPr/>
        </p:nvSpPr>
        <p:spPr>
          <a:xfrm>
            <a:off x="-1" y="6525344"/>
            <a:ext cx="3686175" cy="230832"/>
          </a:xfrm>
          <a:prstGeom prst="rect">
            <a:avLst/>
          </a:prstGeom>
        </p:spPr>
        <p:txBody>
          <a:bodyPr wrap="square">
            <a:spAutoFit/>
          </a:bodyPr>
          <a:lstStyle/>
          <a:p>
            <a:pPr algn="l"/>
            <a:r>
              <a:rPr lang="it-IT" sz="900" b="1" dirty="0">
                <a:solidFill>
                  <a:srgbClr val="1F497D"/>
                </a:solidFill>
                <a:latin typeface="Calibri" panose="020F0502020204030204" pitchFamily="34" charset="0"/>
              </a:rPr>
              <a:t>Infrastrutture, trasporti e mobilità: il modello di sviluppo regionale</a:t>
            </a:r>
          </a:p>
        </p:txBody>
      </p:sp>
      <p:sp>
        <p:nvSpPr>
          <p:cNvPr id="48" name="Rettangolo 47">
            <a:extLst>
              <a:ext uri="{FF2B5EF4-FFF2-40B4-BE49-F238E27FC236}">
                <a16:creationId xmlns:a16="http://schemas.microsoft.com/office/drawing/2014/main" id="{6EF736B6-9BE6-4948-95D2-E90BC26391B3}"/>
              </a:ext>
            </a:extLst>
          </p:cNvPr>
          <p:cNvSpPr/>
          <p:nvPr/>
        </p:nvSpPr>
        <p:spPr>
          <a:xfrm>
            <a:off x="6823620" y="6525344"/>
            <a:ext cx="3079205" cy="230832"/>
          </a:xfrm>
          <a:prstGeom prst="rect">
            <a:avLst/>
          </a:prstGeom>
        </p:spPr>
        <p:txBody>
          <a:bodyPr wrap="square">
            <a:spAutoFit/>
          </a:bodyPr>
          <a:lstStyle/>
          <a:p>
            <a:pPr algn="r"/>
            <a:r>
              <a:rPr lang="it-IT" sz="900" b="1" dirty="0">
                <a:solidFill>
                  <a:srgbClr val="1F497D"/>
                </a:solidFill>
                <a:latin typeface="Calibri" panose="020F0502020204030204" pitchFamily="34" charset="0"/>
              </a:rPr>
              <a:t>Campania Digital Summit 26 Settembre 2019</a:t>
            </a:r>
          </a:p>
        </p:txBody>
      </p:sp>
      <p:sp>
        <p:nvSpPr>
          <p:cNvPr id="17" name="Title 15">
            <a:extLst>
              <a:ext uri="{FF2B5EF4-FFF2-40B4-BE49-F238E27FC236}">
                <a16:creationId xmlns:a16="http://schemas.microsoft.com/office/drawing/2014/main" id="{9388881F-1430-AF4F-892B-65048795C87D}"/>
              </a:ext>
            </a:extLst>
          </p:cNvPr>
          <p:cNvSpPr txBox="1">
            <a:spLocks/>
          </p:cNvSpPr>
          <p:nvPr/>
        </p:nvSpPr>
        <p:spPr>
          <a:xfrm>
            <a:off x="3799284" y="21982"/>
            <a:ext cx="6048673" cy="4766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it-IT" sz="2000" b="1" dirty="0">
                <a:solidFill>
                  <a:srgbClr val="1F497D"/>
                </a:solidFill>
                <a:latin typeface="+mn-lt"/>
              </a:rPr>
              <a:t>Il progetto </a:t>
            </a:r>
            <a:r>
              <a:rPr lang="it-IT" sz="2000" b="1" dirty="0" err="1">
                <a:solidFill>
                  <a:srgbClr val="1F497D"/>
                </a:solidFill>
                <a:latin typeface="+mn-lt"/>
              </a:rPr>
              <a:t>EMVUnico</a:t>
            </a:r>
            <a:endParaRPr lang="en-US" sz="2000" b="1" dirty="0">
              <a:solidFill>
                <a:srgbClr val="1F497D"/>
              </a:solidFill>
              <a:latin typeface="+mn-lt"/>
            </a:endParaRPr>
          </a:p>
        </p:txBody>
      </p:sp>
      <p:pic>
        <p:nvPicPr>
          <p:cNvPr id="18" name="Picture 12" descr="logo CONSORZIO">
            <a:extLst>
              <a:ext uri="{FF2B5EF4-FFF2-40B4-BE49-F238E27FC236}">
                <a16:creationId xmlns:a16="http://schemas.microsoft.com/office/drawing/2014/main" id="{CC82C372-EB8E-B440-9112-6B083B6AEA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9084" y="36466"/>
            <a:ext cx="1152128" cy="5580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9" name="Rectangle 6">
            <a:extLst>
              <a:ext uri="{FF2B5EF4-FFF2-40B4-BE49-F238E27FC236}">
                <a16:creationId xmlns:a16="http://schemas.microsoft.com/office/drawing/2014/main" id="{D6E3B442-A828-D54E-9993-BB55BF0206B7}"/>
              </a:ext>
            </a:extLst>
          </p:cNvPr>
          <p:cNvSpPr>
            <a:spLocks noChangeArrowheads="1"/>
          </p:cNvSpPr>
          <p:nvPr/>
        </p:nvSpPr>
        <p:spPr bwMode="auto">
          <a:xfrm>
            <a:off x="2265998" y="988248"/>
            <a:ext cx="4629150" cy="46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nchor="ctr"/>
          <a:lstStyle>
            <a:lvl1pPr algn="l" eaLnBrk="0" hangingPunct="0">
              <a:spcBef>
                <a:spcPct val="20000"/>
              </a:spcBef>
              <a:buFont typeface="Wingdings" panose="05000000000000000000" pitchFamily="2" charset="2"/>
              <a:buChar char="§"/>
              <a:defRPr sz="2800">
                <a:solidFill>
                  <a:schemeClr val="tx1"/>
                </a:solidFill>
                <a:latin typeface="Gill Sans MT" panose="020B0502020104020203" pitchFamily="34" charset="0"/>
              </a:defRPr>
            </a:lvl1pPr>
            <a:lvl2pPr marL="742950" indent="-285750" algn="l" eaLnBrk="0" hangingPunct="0">
              <a:spcBef>
                <a:spcPct val="20000"/>
              </a:spcBef>
              <a:buFont typeface="Wingdings" panose="05000000000000000000" pitchFamily="2" charset="2"/>
              <a:buChar char="§"/>
              <a:defRPr sz="2600">
                <a:solidFill>
                  <a:schemeClr val="tx1"/>
                </a:solidFill>
                <a:latin typeface="Gill Sans MT" panose="020B0502020104020203" pitchFamily="34" charset="0"/>
              </a:defRPr>
            </a:lvl2pPr>
            <a:lvl3pPr marL="1143000" indent="-228600" algn="l" eaLnBrk="0" hangingPunct="0">
              <a:spcBef>
                <a:spcPct val="20000"/>
              </a:spcBef>
              <a:buFont typeface="Wingdings" panose="05000000000000000000" pitchFamily="2" charset="2"/>
              <a:buChar char="§"/>
              <a:defRPr sz="2300">
                <a:solidFill>
                  <a:schemeClr val="tx1"/>
                </a:solidFill>
                <a:latin typeface="Gill Sans MT" panose="020B0502020104020203" pitchFamily="34" charset="0"/>
              </a:defRPr>
            </a:lvl3pPr>
            <a:lvl4pPr marL="1600200" indent="-228600" algn="l" eaLnBrk="0" hangingPunct="0">
              <a:spcBef>
                <a:spcPct val="20000"/>
              </a:spcBef>
              <a:buFont typeface="Wingdings" panose="05000000000000000000" pitchFamily="2" charset="2"/>
              <a:buChar char="§"/>
              <a:defRPr sz="2000">
                <a:solidFill>
                  <a:schemeClr val="tx1"/>
                </a:solidFill>
                <a:latin typeface="Gill Sans MT" panose="020B0502020104020203" pitchFamily="34" charset="0"/>
              </a:defRPr>
            </a:lvl4pPr>
            <a:lvl5pPr marL="2057400" indent="-228600" algn="l" eaLnBrk="0" hangingPunct="0">
              <a:spcBef>
                <a:spcPct val="20000"/>
              </a:spcBef>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EA0000"/>
              </a:buClr>
              <a:buSzPct val="16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EA0000"/>
              </a:buClr>
              <a:buSzPct val="16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EA0000"/>
              </a:buClr>
              <a:buSzPct val="16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EA0000"/>
              </a:buClr>
              <a:buSzPct val="160000"/>
              <a:buFont typeface="Wingdings" panose="05000000000000000000" pitchFamily="2" charset="2"/>
              <a:buChar char="§"/>
              <a:defRPr sz="2000">
                <a:solidFill>
                  <a:schemeClr val="tx1"/>
                </a:solidFill>
                <a:latin typeface="Gill Sans MT" panose="020B0502020104020203" pitchFamily="34" charset="0"/>
              </a:defRPr>
            </a:lvl9pPr>
          </a:lstStyle>
          <a:p>
            <a:pPr algn="ctr">
              <a:spcBef>
                <a:spcPct val="0"/>
              </a:spcBef>
              <a:buFontTx/>
              <a:buNone/>
            </a:pPr>
            <a:r>
              <a:rPr lang="it-IT" altLang="it-IT" sz="2000" b="1" dirty="0">
                <a:solidFill>
                  <a:srgbClr val="1F497D"/>
                </a:solidFill>
                <a:latin typeface="+mn-lt"/>
                <a:ea typeface="+mj-ea"/>
                <a:cs typeface="+mj-cs"/>
              </a:rPr>
              <a:t>PROGETTO</a:t>
            </a:r>
            <a:r>
              <a:rPr lang="it-IT" altLang="it-IT" sz="2250" dirty="0">
                <a:solidFill>
                  <a:srgbClr val="0070C0"/>
                </a:solidFill>
                <a:latin typeface="+mj-lt"/>
                <a:cs typeface="Times New Roman" panose="02020603050405020304" pitchFamily="18" charset="0"/>
              </a:rPr>
              <a:t> </a:t>
            </a:r>
            <a:r>
              <a:rPr lang="it-IT" altLang="it-IT" sz="2000" b="1" dirty="0" err="1">
                <a:solidFill>
                  <a:srgbClr val="1F497D"/>
                </a:solidFill>
                <a:latin typeface="+mn-lt"/>
                <a:ea typeface="+mj-ea"/>
                <a:cs typeface="+mj-cs"/>
              </a:rPr>
              <a:t>EMVUnico</a:t>
            </a:r>
            <a:r>
              <a:rPr lang="it-IT" altLang="it-IT" sz="2250" dirty="0">
                <a:solidFill>
                  <a:srgbClr val="0070C0"/>
                </a:solidFill>
                <a:latin typeface="+mj-lt"/>
                <a:cs typeface="Times New Roman" panose="02020603050405020304" pitchFamily="18" charset="0"/>
              </a:rPr>
              <a:t> </a:t>
            </a:r>
            <a:r>
              <a:rPr lang="it-IT" altLang="it-IT" sz="2000" b="1" dirty="0">
                <a:solidFill>
                  <a:srgbClr val="1F497D"/>
                </a:solidFill>
                <a:latin typeface="+mn-lt"/>
                <a:ea typeface="+mj-ea"/>
                <a:cs typeface="+mj-cs"/>
              </a:rPr>
              <a:t>– FASE 1</a:t>
            </a:r>
          </a:p>
        </p:txBody>
      </p:sp>
      <p:sp>
        <p:nvSpPr>
          <p:cNvPr id="20" name="Rettangolo 19">
            <a:extLst>
              <a:ext uri="{FF2B5EF4-FFF2-40B4-BE49-F238E27FC236}">
                <a16:creationId xmlns:a16="http://schemas.microsoft.com/office/drawing/2014/main" id="{A0CBE449-B33D-C54C-AA68-CD26EBBF8A87}"/>
              </a:ext>
            </a:extLst>
          </p:cNvPr>
          <p:cNvSpPr/>
          <p:nvPr/>
        </p:nvSpPr>
        <p:spPr>
          <a:xfrm>
            <a:off x="1355583" y="1551900"/>
            <a:ext cx="6442486" cy="3513269"/>
          </a:xfrm>
          <a:prstGeom prst="rect">
            <a:avLst/>
          </a:prstGeom>
        </p:spPr>
        <p:txBody>
          <a:bodyPr wrap="square">
            <a:spAutoFit/>
          </a:bodyPr>
          <a:lstStyle/>
          <a:p>
            <a:pPr algn="just">
              <a:lnSpc>
                <a:spcPct val="114000"/>
              </a:lnSpc>
            </a:pPr>
            <a:r>
              <a:rPr lang="it-IT" sz="1500" b="1" dirty="0">
                <a:solidFill>
                  <a:prstClr val="black"/>
                </a:solidFill>
                <a:latin typeface="+mj-lt"/>
                <a:cs typeface="Times New Roman" panose="02020603050405020304" pitchFamily="18" charset="0"/>
              </a:rPr>
              <a:t>FASE 1  - Sperimentale Abilitante - con l’obiettivo di:</a:t>
            </a:r>
          </a:p>
          <a:p>
            <a:pPr marL="214313" indent="-214313" algn="just">
              <a:lnSpc>
                <a:spcPct val="114000"/>
              </a:lnSpc>
              <a:buFont typeface="Wingdings" panose="05000000000000000000" pitchFamily="2" charset="2"/>
              <a:buChar char="ü"/>
            </a:pPr>
            <a:r>
              <a:rPr lang="it-IT" sz="1500" dirty="0">
                <a:solidFill>
                  <a:prstClr val="black"/>
                </a:solidFill>
                <a:latin typeface="+mj-lt"/>
                <a:cs typeface="Times New Roman" panose="02020603050405020304" pitchFamily="18" charset="0"/>
              </a:rPr>
              <a:t>individuare tutti gli </a:t>
            </a:r>
            <a:r>
              <a:rPr lang="it-IT" sz="1500" b="1" dirty="0">
                <a:solidFill>
                  <a:prstClr val="black"/>
                </a:solidFill>
                <a:latin typeface="+mj-lt"/>
                <a:cs typeface="Times New Roman" panose="02020603050405020304" pitchFamily="18" charset="0"/>
              </a:rPr>
              <a:t>attori</a:t>
            </a:r>
            <a:r>
              <a:rPr lang="it-IT" sz="1500" dirty="0">
                <a:solidFill>
                  <a:prstClr val="black"/>
                </a:solidFill>
                <a:latin typeface="+mj-lt"/>
                <a:cs typeface="Times New Roman" panose="02020603050405020304" pitchFamily="18" charset="0"/>
              </a:rPr>
              <a:t> (Payment Processor, </a:t>
            </a:r>
            <a:r>
              <a:rPr lang="it-IT" sz="1500" dirty="0" err="1">
                <a:solidFill>
                  <a:prstClr val="black"/>
                </a:solidFill>
                <a:latin typeface="+mj-lt"/>
                <a:cs typeface="Times New Roman" panose="02020603050405020304" pitchFamily="18" charset="0"/>
              </a:rPr>
              <a:t>Acquirer</a:t>
            </a:r>
            <a:r>
              <a:rPr lang="it-IT" sz="1500" dirty="0">
                <a:solidFill>
                  <a:prstClr val="black"/>
                </a:solidFill>
                <a:latin typeface="+mj-lt"/>
                <a:cs typeface="Times New Roman" panose="02020603050405020304" pitchFamily="18" charset="0"/>
              </a:rPr>
              <a:t>, </a:t>
            </a:r>
            <a:r>
              <a:rPr lang="it-IT" sz="1500" dirty="0" err="1">
                <a:solidFill>
                  <a:prstClr val="black"/>
                </a:solidFill>
                <a:latin typeface="+mj-lt"/>
                <a:cs typeface="Times New Roman" panose="02020603050405020304" pitchFamily="18" charset="0"/>
              </a:rPr>
              <a:t>etc</a:t>
            </a:r>
            <a:r>
              <a:rPr lang="it-IT" sz="1500" dirty="0">
                <a:solidFill>
                  <a:prstClr val="black"/>
                </a:solidFill>
                <a:latin typeface="+mj-lt"/>
                <a:cs typeface="Times New Roman" panose="02020603050405020304" pitchFamily="18" charset="0"/>
              </a:rPr>
              <a:t>) ed attivare le relazioni;</a:t>
            </a:r>
          </a:p>
          <a:p>
            <a:pPr marL="214313" indent="-214313" algn="just">
              <a:lnSpc>
                <a:spcPct val="114000"/>
              </a:lnSpc>
              <a:buFont typeface="Wingdings" panose="05000000000000000000" pitchFamily="2" charset="2"/>
              <a:buChar char="ü"/>
            </a:pPr>
            <a:r>
              <a:rPr lang="it-IT" sz="1500" dirty="0">
                <a:solidFill>
                  <a:prstClr val="black"/>
                </a:solidFill>
                <a:latin typeface="+mj-lt"/>
                <a:cs typeface="Times New Roman" panose="02020603050405020304" pitchFamily="18" charset="0"/>
              </a:rPr>
              <a:t>realizzare le </a:t>
            </a:r>
            <a:r>
              <a:rPr lang="it-IT" sz="1500" b="1" dirty="0">
                <a:solidFill>
                  <a:prstClr val="black"/>
                </a:solidFill>
                <a:latin typeface="+mj-lt"/>
                <a:cs typeface="Times New Roman" panose="02020603050405020304" pitchFamily="18" charset="0"/>
              </a:rPr>
              <a:t>infrastrutture centrali </a:t>
            </a:r>
            <a:r>
              <a:rPr lang="it-IT" sz="1500" dirty="0">
                <a:solidFill>
                  <a:prstClr val="black"/>
                </a:solidFill>
                <a:latin typeface="+mj-lt"/>
                <a:cs typeface="Times New Roman" panose="02020603050405020304" pitchFamily="18" charset="0"/>
              </a:rPr>
              <a:t>del Consorzio a supporto del progetto e attivare i relativi servizi;</a:t>
            </a:r>
          </a:p>
          <a:p>
            <a:pPr marL="214313" indent="-214313" algn="just">
              <a:lnSpc>
                <a:spcPct val="114000"/>
              </a:lnSpc>
              <a:buFont typeface="Wingdings" panose="05000000000000000000" pitchFamily="2" charset="2"/>
              <a:buChar char="ü"/>
            </a:pPr>
            <a:r>
              <a:rPr lang="it-IT" sz="1500" dirty="0">
                <a:solidFill>
                  <a:prstClr val="black"/>
                </a:solidFill>
                <a:latin typeface="+mj-lt"/>
                <a:cs typeface="Times New Roman" panose="02020603050405020304" pitchFamily="18" charset="0"/>
              </a:rPr>
              <a:t>abilitare le transazioni presso le aziende </a:t>
            </a:r>
            <a:r>
              <a:rPr lang="it-IT" sz="1500" b="1" dirty="0">
                <a:solidFill>
                  <a:prstClr val="black"/>
                </a:solidFill>
                <a:latin typeface="+mj-lt"/>
                <a:cs typeface="Times New Roman" panose="02020603050405020304" pitchFamily="18" charset="0"/>
              </a:rPr>
              <a:t>ANM</a:t>
            </a:r>
            <a:r>
              <a:rPr lang="it-IT" sz="1500" dirty="0">
                <a:solidFill>
                  <a:prstClr val="black"/>
                </a:solidFill>
                <a:latin typeface="+mj-lt"/>
                <a:cs typeface="Times New Roman" panose="02020603050405020304" pitchFamily="18" charset="0"/>
              </a:rPr>
              <a:t> ed </a:t>
            </a:r>
            <a:r>
              <a:rPr lang="it-IT" sz="1500" b="1" dirty="0">
                <a:solidFill>
                  <a:prstClr val="black"/>
                </a:solidFill>
                <a:latin typeface="+mj-lt"/>
                <a:cs typeface="Times New Roman" panose="02020603050405020304" pitchFamily="18" charset="0"/>
              </a:rPr>
              <a:t>EAV</a:t>
            </a:r>
            <a:r>
              <a:rPr lang="it-IT" sz="1500" dirty="0">
                <a:solidFill>
                  <a:prstClr val="black"/>
                </a:solidFill>
                <a:latin typeface="+mj-lt"/>
                <a:cs typeface="Times New Roman" panose="02020603050405020304" pitchFamily="18" charset="0"/>
              </a:rPr>
              <a:t> sui servizi ferroviari, realizzando una parte delle infrastrutture di campo con i relativi collegamenti architetturali;</a:t>
            </a:r>
          </a:p>
          <a:p>
            <a:pPr marL="214313" indent="-214313" algn="just">
              <a:lnSpc>
                <a:spcPct val="114000"/>
              </a:lnSpc>
              <a:buFont typeface="Wingdings" panose="05000000000000000000" pitchFamily="2" charset="2"/>
              <a:buChar char="ü"/>
            </a:pPr>
            <a:r>
              <a:rPr lang="it-IT" sz="1500" dirty="0">
                <a:solidFill>
                  <a:prstClr val="black"/>
                </a:solidFill>
                <a:latin typeface="+mj-lt"/>
                <a:cs typeface="Times New Roman" panose="02020603050405020304" pitchFamily="18" charset="0"/>
              </a:rPr>
              <a:t>abilitare le transazioni su </a:t>
            </a:r>
            <a:r>
              <a:rPr lang="it-IT" sz="1500" b="1" dirty="0">
                <a:solidFill>
                  <a:prstClr val="black"/>
                </a:solidFill>
                <a:latin typeface="+mj-lt"/>
                <a:cs typeface="Times New Roman" panose="02020603050405020304" pitchFamily="18" charset="0"/>
              </a:rPr>
              <a:t>linee di autobus </a:t>
            </a:r>
            <a:r>
              <a:rPr lang="it-IT" sz="1500" dirty="0">
                <a:solidFill>
                  <a:prstClr val="black"/>
                </a:solidFill>
                <a:latin typeface="+mj-lt"/>
                <a:cs typeface="Times New Roman" panose="02020603050405020304" pitchFamily="18" charset="0"/>
              </a:rPr>
              <a:t>per sperimentare il funzionamento sulla superficie sui servizi ALIBUS di ANM e linea 119 BUSITALIA (NA Aeroporto – Salerno – Serre);</a:t>
            </a:r>
          </a:p>
          <a:p>
            <a:pPr marL="214313" indent="-214313" algn="just">
              <a:lnSpc>
                <a:spcPct val="114000"/>
              </a:lnSpc>
              <a:buFont typeface="Wingdings" panose="05000000000000000000" pitchFamily="2" charset="2"/>
              <a:buChar char="ü"/>
            </a:pPr>
            <a:r>
              <a:rPr lang="it-IT" sz="1500" dirty="0">
                <a:solidFill>
                  <a:prstClr val="black"/>
                </a:solidFill>
                <a:latin typeface="+mj-lt"/>
                <a:cs typeface="Times New Roman" panose="02020603050405020304" pitchFamily="18" charset="0"/>
              </a:rPr>
              <a:t>lanciare una prima </a:t>
            </a:r>
            <a:r>
              <a:rPr lang="it-IT" sz="1500" b="1" dirty="0">
                <a:solidFill>
                  <a:prstClr val="black"/>
                </a:solidFill>
                <a:latin typeface="+mj-lt"/>
                <a:cs typeface="Times New Roman" panose="02020603050405020304" pitchFamily="18" charset="0"/>
              </a:rPr>
              <a:t>sperimentazione su larga scala </a:t>
            </a:r>
            <a:r>
              <a:rPr lang="it-IT" sz="1500" dirty="0">
                <a:solidFill>
                  <a:prstClr val="black"/>
                </a:solidFill>
                <a:latin typeface="+mj-lt"/>
                <a:cs typeface="Times New Roman" panose="02020603050405020304" pitchFamily="18" charset="0"/>
              </a:rPr>
              <a:t>delle forme innovative di bigliettazione dematerializzata.</a:t>
            </a:r>
          </a:p>
        </p:txBody>
      </p:sp>
    </p:spTree>
    <p:extLst>
      <p:ext uri="{BB962C8B-B14F-4D97-AF65-F5344CB8AC3E}">
        <p14:creationId xmlns:p14="http://schemas.microsoft.com/office/powerpoint/2010/main" val="1632681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uppo 11"/>
          <p:cNvGrpSpPr/>
          <p:nvPr/>
        </p:nvGrpSpPr>
        <p:grpSpPr>
          <a:xfrm>
            <a:off x="54868" y="637833"/>
            <a:ext cx="9720000" cy="54864"/>
            <a:chOff x="54868" y="637833"/>
            <a:chExt cx="9720000" cy="54864"/>
          </a:xfrm>
        </p:grpSpPr>
        <p:cxnSp>
          <p:nvCxnSpPr>
            <p:cNvPr id="13" name="Connettore diritto 5"/>
            <p:cNvCxnSpPr/>
            <p:nvPr/>
          </p:nvCxnSpPr>
          <p:spPr>
            <a:xfrm flipV="1">
              <a:off x="54868" y="692696"/>
              <a:ext cx="9720000" cy="1"/>
            </a:xfrm>
            <a:prstGeom prst="line">
              <a:avLst/>
            </a:prstGeom>
            <a:noFill/>
            <a:ln w="25400" cap="rnd" cmpd="sng" algn="ctr">
              <a:solidFill>
                <a:srgbClr val="1F497D"/>
              </a:solidFill>
              <a:prstDash val="solid"/>
            </a:ln>
            <a:effectLst/>
          </p:spPr>
        </p:cxnSp>
        <p:cxnSp>
          <p:nvCxnSpPr>
            <p:cNvPr id="14" name="Connettore diritto 4"/>
            <p:cNvCxnSpPr/>
            <p:nvPr/>
          </p:nvCxnSpPr>
          <p:spPr>
            <a:xfrm flipV="1">
              <a:off x="54868" y="637833"/>
              <a:ext cx="9720000" cy="1"/>
            </a:xfrm>
            <a:prstGeom prst="line">
              <a:avLst/>
            </a:prstGeom>
            <a:noFill/>
            <a:ln w="19050" cap="rnd" cmpd="sng" algn="ctr">
              <a:solidFill>
                <a:srgbClr val="C0504D">
                  <a:shade val="95000"/>
                  <a:satMod val="105000"/>
                </a:srgbClr>
              </a:solidFill>
              <a:prstDash val="solid"/>
            </a:ln>
            <a:effectLst/>
          </p:spPr>
        </p:cxnSp>
      </p:grpSp>
      <p:pic>
        <p:nvPicPr>
          <p:cNvPr id="144"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868" y="116967"/>
            <a:ext cx="1769880" cy="39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ttangolo 46">
            <a:extLst>
              <a:ext uri="{FF2B5EF4-FFF2-40B4-BE49-F238E27FC236}">
                <a16:creationId xmlns:a16="http://schemas.microsoft.com/office/drawing/2014/main" id="{D22C85D1-325C-1845-B3A8-517610E1DC4A}"/>
              </a:ext>
            </a:extLst>
          </p:cNvPr>
          <p:cNvSpPr/>
          <p:nvPr/>
        </p:nvSpPr>
        <p:spPr>
          <a:xfrm>
            <a:off x="-1" y="6525344"/>
            <a:ext cx="3686175" cy="230832"/>
          </a:xfrm>
          <a:prstGeom prst="rect">
            <a:avLst/>
          </a:prstGeom>
        </p:spPr>
        <p:txBody>
          <a:bodyPr wrap="square">
            <a:spAutoFit/>
          </a:bodyPr>
          <a:lstStyle/>
          <a:p>
            <a:pPr algn="l"/>
            <a:r>
              <a:rPr lang="it-IT" sz="900" b="1" dirty="0">
                <a:solidFill>
                  <a:srgbClr val="1F497D"/>
                </a:solidFill>
                <a:latin typeface="Calibri" panose="020F0502020204030204" pitchFamily="34" charset="0"/>
              </a:rPr>
              <a:t>Infrastrutture, trasporti e mobilità: il modello di sviluppo regionale</a:t>
            </a:r>
          </a:p>
        </p:txBody>
      </p:sp>
      <p:sp>
        <p:nvSpPr>
          <p:cNvPr id="48" name="Rettangolo 47">
            <a:extLst>
              <a:ext uri="{FF2B5EF4-FFF2-40B4-BE49-F238E27FC236}">
                <a16:creationId xmlns:a16="http://schemas.microsoft.com/office/drawing/2014/main" id="{6EF736B6-9BE6-4948-95D2-E90BC26391B3}"/>
              </a:ext>
            </a:extLst>
          </p:cNvPr>
          <p:cNvSpPr/>
          <p:nvPr/>
        </p:nvSpPr>
        <p:spPr>
          <a:xfrm>
            <a:off x="6823620" y="6525344"/>
            <a:ext cx="3079205" cy="230832"/>
          </a:xfrm>
          <a:prstGeom prst="rect">
            <a:avLst/>
          </a:prstGeom>
        </p:spPr>
        <p:txBody>
          <a:bodyPr wrap="square">
            <a:spAutoFit/>
          </a:bodyPr>
          <a:lstStyle/>
          <a:p>
            <a:pPr algn="r"/>
            <a:r>
              <a:rPr lang="it-IT" sz="900" b="1" dirty="0">
                <a:solidFill>
                  <a:srgbClr val="1F497D"/>
                </a:solidFill>
                <a:latin typeface="Calibri" panose="020F0502020204030204" pitchFamily="34" charset="0"/>
              </a:rPr>
              <a:t>Campania Digital Summit 26 Settembre 2019</a:t>
            </a:r>
          </a:p>
        </p:txBody>
      </p:sp>
      <p:sp>
        <p:nvSpPr>
          <p:cNvPr id="17" name="Title 15">
            <a:extLst>
              <a:ext uri="{FF2B5EF4-FFF2-40B4-BE49-F238E27FC236}">
                <a16:creationId xmlns:a16="http://schemas.microsoft.com/office/drawing/2014/main" id="{9388881F-1430-AF4F-892B-65048795C87D}"/>
              </a:ext>
            </a:extLst>
          </p:cNvPr>
          <p:cNvSpPr txBox="1">
            <a:spLocks/>
          </p:cNvSpPr>
          <p:nvPr/>
        </p:nvSpPr>
        <p:spPr>
          <a:xfrm>
            <a:off x="3799284" y="21982"/>
            <a:ext cx="6048673" cy="4766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it-IT" sz="2000" b="1" dirty="0">
                <a:solidFill>
                  <a:srgbClr val="1F497D"/>
                </a:solidFill>
                <a:latin typeface="+mn-lt"/>
              </a:rPr>
              <a:t>Il progetto </a:t>
            </a:r>
            <a:r>
              <a:rPr lang="it-IT" sz="2000" b="1" dirty="0" err="1">
                <a:solidFill>
                  <a:srgbClr val="1F497D"/>
                </a:solidFill>
                <a:latin typeface="+mn-lt"/>
              </a:rPr>
              <a:t>EMVUnico</a:t>
            </a:r>
            <a:endParaRPr lang="en-US" sz="2000" b="1" dirty="0">
              <a:solidFill>
                <a:srgbClr val="1F497D"/>
              </a:solidFill>
              <a:latin typeface="+mn-lt"/>
            </a:endParaRPr>
          </a:p>
        </p:txBody>
      </p:sp>
      <p:pic>
        <p:nvPicPr>
          <p:cNvPr id="18" name="Picture 12" descr="logo CONSORZIO">
            <a:extLst>
              <a:ext uri="{FF2B5EF4-FFF2-40B4-BE49-F238E27FC236}">
                <a16:creationId xmlns:a16="http://schemas.microsoft.com/office/drawing/2014/main" id="{CC82C372-EB8E-B440-9112-6B083B6AEA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9084" y="36466"/>
            <a:ext cx="1152128" cy="5580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5" name="Rectangle 6">
            <a:extLst>
              <a:ext uri="{FF2B5EF4-FFF2-40B4-BE49-F238E27FC236}">
                <a16:creationId xmlns:a16="http://schemas.microsoft.com/office/drawing/2014/main" id="{C1EBC34E-E4D6-1345-A826-3F0270DC0134}"/>
              </a:ext>
            </a:extLst>
          </p:cNvPr>
          <p:cNvSpPr>
            <a:spLocks noChangeArrowheads="1"/>
          </p:cNvSpPr>
          <p:nvPr/>
        </p:nvSpPr>
        <p:spPr bwMode="auto">
          <a:xfrm>
            <a:off x="2265998" y="988248"/>
            <a:ext cx="4629150" cy="46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nchor="ctr"/>
          <a:lstStyle>
            <a:lvl1pPr algn="l" eaLnBrk="0" hangingPunct="0">
              <a:spcBef>
                <a:spcPct val="20000"/>
              </a:spcBef>
              <a:buFont typeface="Wingdings" panose="05000000000000000000" pitchFamily="2" charset="2"/>
              <a:buChar char="§"/>
              <a:defRPr sz="2800">
                <a:solidFill>
                  <a:schemeClr val="tx1"/>
                </a:solidFill>
                <a:latin typeface="Gill Sans MT" panose="020B0502020104020203" pitchFamily="34" charset="0"/>
              </a:defRPr>
            </a:lvl1pPr>
            <a:lvl2pPr marL="742950" indent="-285750" algn="l" eaLnBrk="0" hangingPunct="0">
              <a:spcBef>
                <a:spcPct val="20000"/>
              </a:spcBef>
              <a:buFont typeface="Wingdings" panose="05000000000000000000" pitchFamily="2" charset="2"/>
              <a:buChar char="§"/>
              <a:defRPr sz="2600">
                <a:solidFill>
                  <a:schemeClr val="tx1"/>
                </a:solidFill>
                <a:latin typeface="Gill Sans MT" panose="020B0502020104020203" pitchFamily="34" charset="0"/>
              </a:defRPr>
            </a:lvl2pPr>
            <a:lvl3pPr marL="1143000" indent="-228600" algn="l" eaLnBrk="0" hangingPunct="0">
              <a:spcBef>
                <a:spcPct val="20000"/>
              </a:spcBef>
              <a:buFont typeface="Wingdings" panose="05000000000000000000" pitchFamily="2" charset="2"/>
              <a:buChar char="§"/>
              <a:defRPr sz="2300">
                <a:solidFill>
                  <a:schemeClr val="tx1"/>
                </a:solidFill>
                <a:latin typeface="Gill Sans MT" panose="020B0502020104020203" pitchFamily="34" charset="0"/>
              </a:defRPr>
            </a:lvl3pPr>
            <a:lvl4pPr marL="1600200" indent="-228600" algn="l" eaLnBrk="0" hangingPunct="0">
              <a:spcBef>
                <a:spcPct val="20000"/>
              </a:spcBef>
              <a:buFont typeface="Wingdings" panose="05000000000000000000" pitchFamily="2" charset="2"/>
              <a:buChar char="§"/>
              <a:defRPr sz="2000">
                <a:solidFill>
                  <a:schemeClr val="tx1"/>
                </a:solidFill>
                <a:latin typeface="Gill Sans MT" panose="020B0502020104020203" pitchFamily="34" charset="0"/>
              </a:defRPr>
            </a:lvl4pPr>
            <a:lvl5pPr marL="2057400" indent="-228600" algn="l" eaLnBrk="0" hangingPunct="0">
              <a:spcBef>
                <a:spcPct val="20000"/>
              </a:spcBef>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EA0000"/>
              </a:buClr>
              <a:buSzPct val="16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EA0000"/>
              </a:buClr>
              <a:buSzPct val="16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EA0000"/>
              </a:buClr>
              <a:buSzPct val="16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EA0000"/>
              </a:buClr>
              <a:buSzPct val="160000"/>
              <a:buFont typeface="Wingdings" panose="05000000000000000000" pitchFamily="2" charset="2"/>
              <a:buChar char="§"/>
              <a:defRPr sz="2000">
                <a:solidFill>
                  <a:schemeClr val="tx1"/>
                </a:solidFill>
                <a:latin typeface="Gill Sans MT" panose="020B0502020104020203" pitchFamily="34" charset="0"/>
              </a:defRPr>
            </a:lvl9pPr>
          </a:lstStyle>
          <a:p>
            <a:pPr algn="ctr">
              <a:spcBef>
                <a:spcPct val="0"/>
              </a:spcBef>
              <a:buFontTx/>
              <a:buNone/>
            </a:pPr>
            <a:r>
              <a:rPr lang="it-IT" altLang="it-IT" sz="2000" b="1" dirty="0">
                <a:solidFill>
                  <a:srgbClr val="1F497D"/>
                </a:solidFill>
                <a:latin typeface="+mn-lt"/>
                <a:ea typeface="+mj-ea"/>
                <a:cs typeface="+mj-cs"/>
              </a:rPr>
              <a:t>PROGETTO</a:t>
            </a:r>
            <a:r>
              <a:rPr lang="it-IT" altLang="it-IT" sz="2250" dirty="0">
                <a:solidFill>
                  <a:srgbClr val="0070C0"/>
                </a:solidFill>
                <a:latin typeface="+mj-lt"/>
                <a:cs typeface="Times New Roman" panose="02020603050405020304" pitchFamily="18" charset="0"/>
              </a:rPr>
              <a:t> </a:t>
            </a:r>
            <a:r>
              <a:rPr lang="it-IT" altLang="it-IT" sz="2000" b="1" dirty="0" err="1">
                <a:solidFill>
                  <a:srgbClr val="1F497D"/>
                </a:solidFill>
                <a:latin typeface="+mn-lt"/>
                <a:ea typeface="+mj-ea"/>
                <a:cs typeface="+mj-cs"/>
              </a:rPr>
              <a:t>EMVUnico</a:t>
            </a:r>
            <a:r>
              <a:rPr lang="it-IT" altLang="it-IT" sz="2250" dirty="0">
                <a:solidFill>
                  <a:srgbClr val="0070C0"/>
                </a:solidFill>
                <a:latin typeface="+mj-lt"/>
                <a:cs typeface="Times New Roman" panose="02020603050405020304" pitchFamily="18" charset="0"/>
              </a:rPr>
              <a:t> </a:t>
            </a:r>
            <a:r>
              <a:rPr lang="it-IT" altLang="it-IT" sz="2000" b="1" dirty="0">
                <a:solidFill>
                  <a:srgbClr val="1F497D"/>
                </a:solidFill>
                <a:latin typeface="+mn-lt"/>
                <a:ea typeface="+mj-ea"/>
                <a:cs typeface="+mj-cs"/>
              </a:rPr>
              <a:t>– FASE 1</a:t>
            </a:r>
          </a:p>
        </p:txBody>
      </p:sp>
      <p:sp>
        <p:nvSpPr>
          <p:cNvPr id="16" name="Rettangolo 15">
            <a:extLst>
              <a:ext uri="{FF2B5EF4-FFF2-40B4-BE49-F238E27FC236}">
                <a16:creationId xmlns:a16="http://schemas.microsoft.com/office/drawing/2014/main" id="{F653F452-961E-A34D-9B5D-3B30FAA56975}"/>
              </a:ext>
            </a:extLst>
          </p:cNvPr>
          <p:cNvSpPr/>
          <p:nvPr/>
        </p:nvSpPr>
        <p:spPr>
          <a:xfrm>
            <a:off x="1355583" y="1809076"/>
            <a:ext cx="6442486" cy="2428357"/>
          </a:xfrm>
          <a:prstGeom prst="rect">
            <a:avLst/>
          </a:prstGeom>
        </p:spPr>
        <p:txBody>
          <a:bodyPr wrap="square">
            <a:spAutoFit/>
          </a:bodyPr>
          <a:lstStyle/>
          <a:p>
            <a:pPr algn="just"/>
            <a:r>
              <a:rPr lang="it-IT" sz="1500" b="1" dirty="0">
                <a:solidFill>
                  <a:prstClr val="black"/>
                </a:solidFill>
                <a:latin typeface="+mj-lt"/>
                <a:cs typeface="Times New Roman" panose="02020603050405020304" pitchFamily="18" charset="0"/>
              </a:rPr>
              <a:t>FASE 2  - Completamento - con l’obiettivo di:</a:t>
            </a:r>
          </a:p>
          <a:p>
            <a:pPr marL="214313" indent="-214313" algn="just">
              <a:lnSpc>
                <a:spcPct val="114000"/>
              </a:lnSpc>
              <a:buFont typeface="Wingdings" panose="05000000000000000000" pitchFamily="2" charset="2"/>
              <a:buChar char="ü"/>
            </a:pPr>
            <a:r>
              <a:rPr lang="it-IT" sz="1500" dirty="0">
                <a:solidFill>
                  <a:prstClr val="black"/>
                </a:solidFill>
                <a:latin typeface="+mj-lt"/>
                <a:cs typeface="Times New Roman" panose="02020603050405020304" pitchFamily="18" charset="0"/>
              </a:rPr>
              <a:t>completare le </a:t>
            </a:r>
            <a:r>
              <a:rPr lang="it-IT" sz="1500" b="1" dirty="0">
                <a:solidFill>
                  <a:prstClr val="black"/>
                </a:solidFill>
                <a:latin typeface="+mj-lt"/>
                <a:cs typeface="Times New Roman" panose="02020603050405020304" pitchFamily="18" charset="0"/>
              </a:rPr>
              <a:t>infrastrutture di campo </a:t>
            </a:r>
            <a:r>
              <a:rPr lang="it-IT" sz="1500" dirty="0">
                <a:solidFill>
                  <a:prstClr val="black"/>
                </a:solidFill>
                <a:latin typeface="+mj-lt"/>
                <a:cs typeface="Times New Roman" panose="02020603050405020304" pitchFamily="18" charset="0"/>
              </a:rPr>
              <a:t>(tra cui i 632 apparati di validazione) con i relativi collegamenti architetturali per i servizi ferroviari ANM ed EAV e realizzare l’integrazione logica e funzionale dei rispettivi sistemi di validazione con il sistema di bigliettazione regionale;</a:t>
            </a:r>
          </a:p>
          <a:p>
            <a:pPr marL="214313" indent="-214313" algn="just">
              <a:lnSpc>
                <a:spcPct val="114000"/>
              </a:lnSpc>
              <a:buFont typeface="Wingdings" panose="05000000000000000000" pitchFamily="2" charset="2"/>
              <a:buChar char="ü"/>
            </a:pPr>
            <a:r>
              <a:rPr lang="it-IT" sz="1500" dirty="0">
                <a:solidFill>
                  <a:prstClr val="black"/>
                </a:solidFill>
                <a:latin typeface="+mj-lt"/>
                <a:cs typeface="Times New Roman" panose="02020603050405020304" pitchFamily="18" charset="0"/>
              </a:rPr>
              <a:t>estendere la fruibilità della </a:t>
            </a:r>
            <a:r>
              <a:rPr lang="it-IT" sz="1500" b="1" dirty="0">
                <a:solidFill>
                  <a:prstClr val="black"/>
                </a:solidFill>
                <a:latin typeface="+mj-lt"/>
                <a:cs typeface="Times New Roman" panose="02020603050405020304" pitchFamily="18" charset="0"/>
              </a:rPr>
              <a:t>bigliettazione EMV ai servizi Trenitalia </a:t>
            </a:r>
            <a:r>
              <a:rPr lang="it-IT" sz="1500" dirty="0">
                <a:solidFill>
                  <a:prstClr val="black"/>
                </a:solidFill>
                <a:latin typeface="+mj-lt"/>
                <a:cs typeface="Times New Roman" panose="02020603050405020304" pitchFamily="18" charset="0"/>
              </a:rPr>
              <a:t>ed EAV su rete RFI ed alla totalità dei servizi su gomma delle autolinee regionali;</a:t>
            </a:r>
          </a:p>
          <a:p>
            <a:pPr marL="214313" indent="-214313" algn="just">
              <a:lnSpc>
                <a:spcPct val="114000"/>
              </a:lnSpc>
              <a:buFont typeface="Wingdings" panose="05000000000000000000" pitchFamily="2" charset="2"/>
              <a:buChar char="ü"/>
            </a:pPr>
            <a:r>
              <a:rPr lang="it-IT" sz="1500" dirty="0">
                <a:solidFill>
                  <a:prstClr val="black"/>
                </a:solidFill>
                <a:latin typeface="+mj-lt"/>
                <a:cs typeface="Times New Roman" panose="02020603050405020304" pitchFamily="18" charset="0"/>
              </a:rPr>
              <a:t>estendere la fruibilità della bigliettazione EMV ai </a:t>
            </a:r>
            <a:r>
              <a:rPr lang="it-IT" sz="1500" b="1" dirty="0">
                <a:solidFill>
                  <a:prstClr val="black"/>
                </a:solidFill>
                <a:latin typeface="+mj-lt"/>
                <a:cs typeface="Times New Roman" panose="02020603050405020304" pitchFamily="18" charset="0"/>
              </a:rPr>
              <a:t>servizi di collegamento marittimo regionali</a:t>
            </a:r>
            <a:r>
              <a:rPr lang="it-IT" sz="1500" dirty="0">
                <a:solidFill>
                  <a:prstClr val="black"/>
                </a:solidFill>
                <a:latin typeface="+mj-lt"/>
                <a:cs typeface="Times New Roman" panose="02020603050405020304" pitchFamily="18" charset="0"/>
              </a:rPr>
              <a:t>.</a:t>
            </a:r>
          </a:p>
        </p:txBody>
      </p:sp>
    </p:spTree>
    <p:extLst>
      <p:ext uri="{BB962C8B-B14F-4D97-AF65-F5344CB8AC3E}">
        <p14:creationId xmlns:p14="http://schemas.microsoft.com/office/powerpoint/2010/main" val="2542395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uppo 11"/>
          <p:cNvGrpSpPr/>
          <p:nvPr/>
        </p:nvGrpSpPr>
        <p:grpSpPr>
          <a:xfrm>
            <a:off x="54868" y="637833"/>
            <a:ext cx="9720000" cy="54864"/>
            <a:chOff x="54868" y="637833"/>
            <a:chExt cx="9720000" cy="54864"/>
          </a:xfrm>
        </p:grpSpPr>
        <p:cxnSp>
          <p:nvCxnSpPr>
            <p:cNvPr id="13" name="Connettore diritto 5"/>
            <p:cNvCxnSpPr/>
            <p:nvPr/>
          </p:nvCxnSpPr>
          <p:spPr>
            <a:xfrm flipV="1">
              <a:off x="54868" y="692696"/>
              <a:ext cx="9720000" cy="1"/>
            </a:xfrm>
            <a:prstGeom prst="line">
              <a:avLst/>
            </a:prstGeom>
            <a:noFill/>
            <a:ln w="25400" cap="rnd" cmpd="sng" algn="ctr">
              <a:solidFill>
                <a:srgbClr val="1F497D"/>
              </a:solidFill>
              <a:prstDash val="solid"/>
            </a:ln>
            <a:effectLst/>
          </p:spPr>
        </p:cxnSp>
        <p:cxnSp>
          <p:nvCxnSpPr>
            <p:cNvPr id="14" name="Connettore diritto 4"/>
            <p:cNvCxnSpPr/>
            <p:nvPr/>
          </p:nvCxnSpPr>
          <p:spPr>
            <a:xfrm flipV="1">
              <a:off x="54868" y="637833"/>
              <a:ext cx="9720000" cy="1"/>
            </a:xfrm>
            <a:prstGeom prst="line">
              <a:avLst/>
            </a:prstGeom>
            <a:noFill/>
            <a:ln w="19050" cap="rnd" cmpd="sng" algn="ctr">
              <a:solidFill>
                <a:srgbClr val="C0504D">
                  <a:shade val="95000"/>
                  <a:satMod val="105000"/>
                </a:srgbClr>
              </a:solidFill>
              <a:prstDash val="solid"/>
            </a:ln>
            <a:effectLst/>
          </p:spPr>
        </p:cxnSp>
      </p:grpSp>
      <p:pic>
        <p:nvPicPr>
          <p:cNvPr id="144"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868" y="116967"/>
            <a:ext cx="1769880" cy="39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ttangolo 46">
            <a:extLst>
              <a:ext uri="{FF2B5EF4-FFF2-40B4-BE49-F238E27FC236}">
                <a16:creationId xmlns:a16="http://schemas.microsoft.com/office/drawing/2014/main" id="{D22C85D1-325C-1845-B3A8-517610E1DC4A}"/>
              </a:ext>
            </a:extLst>
          </p:cNvPr>
          <p:cNvSpPr/>
          <p:nvPr/>
        </p:nvSpPr>
        <p:spPr>
          <a:xfrm>
            <a:off x="-1" y="6525344"/>
            <a:ext cx="3686175" cy="230832"/>
          </a:xfrm>
          <a:prstGeom prst="rect">
            <a:avLst/>
          </a:prstGeom>
        </p:spPr>
        <p:txBody>
          <a:bodyPr wrap="square">
            <a:spAutoFit/>
          </a:bodyPr>
          <a:lstStyle/>
          <a:p>
            <a:pPr algn="l"/>
            <a:r>
              <a:rPr lang="it-IT" sz="900" b="1" dirty="0">
                <a:solidFill>
                  <a:srgbClr val="1F497D"/>
                </a:solidFill>
                <a:latin typeface="Calibri" panose="020F0502020204030204" pitchFamily="34" charset="0"/>
              </a:rPr>
              <a:t>Infrastrutture, trasporti e mobilità: il modello di sviluppo regionale</a:t>
            </a:r>
          </a:p>
        </p:txBody>
      </p:sp>
      <p:sp>
        <p:nvSpPr>
          <p:cNvPr id="48" name="Rettangolo 47">
            <a:extLst>
              <a:ext uri="{FF2B5EF4-FFF2-40B4-BE49-F238E27FC236}">
                <a16:creationId xmlns:a16="http://schemas.microsoft.com/office/drawing/2014/main" id="{6EF736B6-9BE6-4948-95D2-E90BC26391B3}"/>
              </a:ext>
            </a:extLst>
          </p:cNvPr>
          <p:cNvSpPr/>
          <p:nvPr/>
        </p:nvSpPr>
        <p:spPr>
          <a:xfrm>
            <a:off x="6823620" y="6525344"/>
            <a:ext cx="3079205" cy="230832"/>
          </a:xfrm>
          <a:prstGeom prst="rect">
            <a:avLst/>
          </a:prstGeom>
        </p:spPr>
        <p:txBody>
          <a:bodyPr wrap="square">
            <a:spAutoFit/>
          </a:bodyPr>
          <a:lstStyle/>
          <a:p>
            <a:pPr algn="r"/>
            <a:r>
              <a:rPr lang="it-IT" sz="900" b="1" dirty="0">
                <a:solidFill>
                  <a:srgbClr val="1F497D"/>
                </a:solidFill>
                <a:latin typeface="Calibri" panose="020F0502020204030204" pitchFamily="34" charset="0"/>
              </a:rPr>
              <a:t>Campania Digital Summit 26 Settembre 2019</a:t>
            </a:r>
          </a:p>
        </p:txBody>
      </p:sp>
      <p:sp>
        <p:nvSpPr>
          <p:cNvPr id="17" name="Title 15">
            <a:extLst>
              <a:ext uri="{FF2B5EF4-FFF2-40B4-BE49-F238E27FC236}">
                <a16:creationId xmlns:a16="http://schemas.microsoft.com/office/drawing/2014/main" id="{9388881F-1430-AF4F-892B-65048795C87D}"/>
              </a:ext>
            </a:extLst>
          </p:cNvPr>
          <p:cNvSpPr txBox="1">
            <a:spLocks/>
          </p:cNvSpPr>
          <p:nvPr/>
        </p:nvSpPr>
        <p:spPr>
          <a:xfrm>
            <a:off x="3799284" y="21982"/>
            <a:ext cx="6048673" cy="4766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it-IT" sz="2000" b="1" dirty="0">
                <a:solidFill>
                  <a:srgbClr val="1F497D"/>
                </a:solidFill>
                <a:latin typeface="+mn-lt"/>
              </a:rPr>
              <a:t>Il Futuro imminente</a:t>
            </a:r>
            <a:endParaRPr lang="en-US" sz="2000" b="1" dirty="0">
              <a:solidFill>
                <a:srgbClr val="1F497D"/>
              </a:solidFill>
              <a:latin typeface="+mn-lt"/>
            </a:endParaRPr>
          </a:p>
        </p:txBody>
      </p:sp>
      <p:pic>
        <p:nvPicPr>
          <p:cNvPr id="2" name="Immagine 1">
            <a:extLst>
              <a:ext uri="{FF2B5EF4-FFF2-40B4-BE49-F238E27FC236}">
                <a16:creationId xmlns:a16="http://schemas.microsoft.com/office/drawing/2014/main" id="{BBAC903C-B2C4-A743-B366-DC93D740D3A8}"/>
              </a:ext>
            </a:extLst>
          </p:cNvPr>
          <p:cNvPicPr>
            <a:picLocks noChangeAspect="1"/>
          </p:cNvPicPr>
          <p:nvPr/>
        </p:nvPicPr>
        <p:blipFill>
          <a:blip r:embed="rId4"/>
          <a:stretch>
            <a:fillRect/>
          </a:stretch>
        </p:blipFill>
        <p:spPr>
          <a:xfrm>
            <a:off x="702940" y="781390"/>
            <a:ext cx="8691950" cy="5689091"/>
          </a:xfrm>
          <a:prstGeom prst="rect">
            <a:avLst/>
          </a:prstGeom>
        </p:spPr>
      </p:pic>
    </p:spTree>
    <p:extLst>
      <p:ext uri="{BB962C8B-B14F-4D97-AF65-F5344CB8AC3E}">
        <p14:creationId xmlns:p14="http://schemas.microsoft.com/office/powerpoint/2010/main" val="893566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p:nvPr/>
        </p:nvGrpSpPr>
        <p:grpSpPr>
          <a:xfrm>
            <a:off x="54868" y="637833"/>
            <a:ext cx="9720000" cy="54864"/>
            <a:chOff x="54868" y="637833"/>
            <a:chExt cx="9720000" cy="54864"/>
          </a:xfrm>
        </p:grpSpPr>
        <p:cxnSp>
          <p:nvCxnSpPr>
            <p:cNvPr id="6" name="Connettore diritto 5"/>
            <p:cNvCxnSpPr/>
            <p:nvPr/>
          </p:nvCxnSpPr>
          <p:spPr>
            <a:xfrm flipV="1">
              <a:off x="54868" y="692696"/>
              <a:ext cx="9720000" cy="1"/>
            </a:xfrm>
            <a:prstGeom prst="line">
              <a:avLst/>
            </a:prstGeom>
            <a:noFill/>
            <a:ln w="25400" cap="rnd" cmpd="sng" algn="ctr">
              <a:solidFill>
                <a:srgbClr val="1F497D"/>
              </a:solidFill>
              <a:prstDash val="solid"/>
            </a:ln>
            <a:effectLst/>
          </p:spPr>
        </p:cxnSp>
        <p:cxnSp>
          <p:nvCxnSpPr>
            <p:cNvPr id="7" name="Connettore diritto 4"/>
            <p:cNvCxnSpPr/>
            <p:nvPr/>
          </p:nvCxnSpPr>
          <p:spPr>
            <a:xfrm flipV="1">
              <a:off x="54868" y="637833"/>
              <a:ext cx="9720000" cy="1"/>
            </a:xfrm>
            <a:prstGeom prst="line">
              <a:avLst/>
            </a:prstGeom>
            <a:noFill/>
            <a:ln w="19050" cap="rnd" cmpd="sng" algn="ctr">
              <a:solidFill>
                <a:srgbClr val="C0504D">
                  <a:shade val="95000"/>
                  <a:satMod val="105000"/>
                </a:srgbClr>
              </a:solidFill>
              <a:prstDash val="solid"/>
            </a:ln>
            <a:effectLst/>
          </p:spPr>
        </p:cxnSp>
      </p:grpSp>
      <p:sp>
        <p:nvSpPr>
          <p:cNvPr id="9" name="Rectangle 36"/>
          <p:cNvSpPr/>
          <p:nvPr/>
        </p:nvSpPr>
        <p:spPr>
          <a:xfrm>
            <a:off x="2122754" y="3081533"/>
            <a:ext cx="5657318" cy="694934"/>
          </a:xfrm>
          <a:prstGeom prst="rect">
            <a:avLst/>
          </a:prstGeom>
          <a:ln>
            <a:noFill/>
          </a:ln>
        </p:spPr>
        <p:txBody>
          <a:bodyPr wrap="none" lIns="91440" rIns="91440" bIns="45720">
            <a:spAutoFit/>
          </a:bodyPr>
          <a:lstStyle/>
          <a:p>
            <a:pPr defTabSz="1219170" eaLnBrk="1" fontAlgn="auto" hangingPunct="1">
              <a:lnSpc>
                <a:spcPct val="89000"/>
              </a:lnSpc>
              <a:spcBef>
                <a:spcPts val="0"/>
              </a:spcBef>
              <a:spcAft>
                <a:spcPts val="0"/>
              </a:spcAft>
            </a:pPr>
            <a:r>
              <a:rPr lang="en-US" sz="4400" b="1" i="1" dirty="0">
                <a:solidFill>
                  <a:srgbClr val="1F497D"/>
                </a:solidFill>
                <a:latin typeface="+mj-lt"/>
                <a:ea typeface="+mn-ea"/>
              </a:rPr>
              <a:t>Grazie per </a:t>
            </a:r>
            <a:r>
              <a:rPr lang="en-US" sz="4400" b="1" i="1" dirty="0" err="1">
                <a:solidFill>
                  <a:srgbClr val="1F497D"/>
                </a:solidFill>
                <a:latin typeface="+mj-lt"/>
                <a:ea typeface="+mn-ea"/>
              </a:rPr>
              <a:t>l’attenzione</a:t>
            </a:r>
            <a:endParaRPr lang="en-US" sz="4400" b="1" i="1" dirty="0">
              <a:solidFill>
                <a:srgbClr val="1F497D"/>
              </a:solidFill>
              <a:latin typeface="+mj-lt"/>
              <a:ea typeface="+mn-ea"/>
            </a:endParaRPr>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868" y="116967"/>
            <a:ext cx="1769880" cy="39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440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itle 15"/>
          <p:cNvSpPr>
            <a:spLocks noGrp="1"/>
          </p:cNvSpPr>
          <p:nvPr>
            <p:ph type="title"/>
          </p:nvPr>
        </p:nvSpPr>
        <p:spPr>
          <a:xfrm>
            <a:off x="3727276" y="116632"/>
            <a:ext cx="6048673" cy="412183"/>
          </a:xfrm>
        </p:spPr>
        <p:txBody>
          <a:bodyPr>
            <a:normAutofit/>
          </a:bodyPr>
          <a:lstStyle/>
          <a:p>
            <a:pPr algn="r"/>
            <a:r>
              <a:rPr lang="it-IT" sz="2000" b="1" dirty="0">
                <a:solidFill>
                  <a:srgbClr val="1F497D"/>
                </a:solidFill>
                <a:latin typeface="Calibri" panose="020F0502020204030204" pitchFamily="34" charset="0"/>
              </a:rPr>
              <a:t>Riferimenti normativi</a:t>
            </a:r>
            <a:endParaRPr lang="en-US" sz="2000" b="1" dirty="0">
              <a:solidFill>
                <a:srgbClr val="1F497D"/>
              </a:solidFill>
              <a:latin typeface="Calibri" panose="020F0502020204030204" pitchFamily="34" charset="0"/>
            </a:endParaRPr>
          </a:p>
        </p:txBody>
      </p:sp>
      <p:grpSp>
        <p:nvGrpSpPr>
          <p:cNvPr id="13" name="Group 75"/>
          <p:cNvGrpSpPr/>
          <p:nvPr/>
        </p:nvGrpSpPr>
        <p:grpSpPr>
          <a:xfrm>
            <a:off x="7372632" y="3108300"/>
            <a:ext cx="799524" cy="795318"/>
            <a:chOff x="3503613" y="2446338"/>
            <a:chExt cx="603250" cy="600075"/>
          </a:xfrm>
        </p:grpSpPr>
        <p:sp>
          <p:nvSpPr>
            <p:cNvPr id="15" name="Oval 15"/>
            <p:cNvSpPr>
              <a:spLocks noChangeArrowheads="1"/>
            </p:cNvSpPr>
            <p:nvPr/>
          </p:nvSpPr>
          <p:spPr bwMode="auto">
            <a:xfrm>
              <a:off x="3503613" y="2446338"/>
              <a:ext cx="603250" cy="60007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solidFill>
                  <a:schemeClr val="accent5">
                    <a:lumMod val="50000"/>
                  </a:schemeClr>
                </a:solidFill>
              </a:endParaRPr>
            </a:p>
          </p:txBody>
        </p:sp>
        <p:grpSp>
          <p:nvGrpSpPr>
            <p:cNvPr id="16" name="Group 66"/>
            <p:cNvGrpSpPr/>
            <p:nvPr/>
          </p:nvGrpSpPr>
          <p:grpSpPr>
            <a:xfrm>
              <a:off x="3622675" y="2555875"/>
              <a:ext cx="365125" cy="381001"/>
              <a:chOff x="3622675" y="2749550"/>
              <a:chExt cx="365125" cy="381001"/>
            </a:xfrm>
          </p:grpSpPr>
          <p:sp>
            <p:nvSpPr>
              <p:cNvPr id="17" name="Freeform 27"/>
              <p:cNvSpPr>
                <a:spLocks/>
              </p:cNvSpPr>
              <p:nvPr/>
            </p:nvSpPr>
            <p:spPr bwMode="auto">
              <a:xfrm>
                <a:off x="3622675" y="2749550"/>
                <a:ext cx="365125" cy="141288"/>
              </a:xfrm>
              <a:custGeom>
                <a:avLst/>
                <a:gdLst>
                  <a:gd name="T0" fmla="*/ 215 w 215"/>
                  <a:gd name="T1" fmla="*/ 80 h 83"/>
                  <a:gd name="T2" fmla="*/ 193 w 215"/>
                  <a:gd name="T3" fmla="*/ 39 h 83"/>
                  <a:gd name="T4" fmla="*/ 192 w 215"/>
                  <a:gd name="T5" fmla="*/ 39 h 83"/>
                  <a:gd name="T6" fmla="*/ 192 w 215"/>
                  <a:gd name="T7" fmla="*/ 39 h 83"/>
                  <a:gd name="T8" fmla="*/ 175 w 215"/>
                  <a:gd name="T9" fmla="*/ 22 h 83"/>
                  <a:gd name="T10" fmla="*/ 107 w 215"/>
                  <a:gd name="T11" fmla="*/ 0 h 83"/>
                  <a:gd name="T12" fmla="*/ 107 w 215"/>
                  <a:gd name="T13" fmla="*/ 0 h 83"/>
                  <a:gd name="T14" fmla="*/ 107 w 215"/>
                  <a:gd name="T15" fmla="*/ 0 h 83"/>
                  <a:gd name="T16" fmla="*/ 107 w 215"/>
                  <a:gd name="T17" fmla="*/ 0 h 83"/>
                  <a:gd name="T18" fmla="*/ 40 w 215"/>
                  <a:gd name="T19" fmla="*/ 22 h 83"/>
                  <a:gd name="T20" fmla="*/ 22 w 215"/>
                  <a:gd name="T21" fmla="*/ 39 h 83"/>
                  <a:gd name="T22" fmla="*/ 22 w 215"/>
                  <a:gd name="T23" fmla="*/ 39 h 83"/>
                  <a:gd name="T24" fmla="*/ 22 w 215"/>
                  <a:gd name="T25" fmla="*/ 39 h 83"/>
                  <a:gd name="T26" fmla="*/ 0 w 215"/>
                  <a:gd name="T27" fmla="*/ 80 h 83"/>
                  <a:gd name="T28" fmla="*/ 1 w 215"/>
                  <a:gd name="T29" fmla="*/ 83 h 83"/>
                  <a:gd name="T30" fmla="*/ 2 w 215"/>
                  <a:gd name="T31" fmla="*/ 83 h 83"/>
                  <a:gd name="T32" fmla="*/ 4 w 215"/>
                  <a:gd name="T33" fmla="*/ 81 h 83"/>
                  <a:gd name="T34" fmla="*/ 24 w 215"/>
                  <a:gd name="T35" fmla="*/ 44 h 83"/>
                  <a:gd name="T36" fmla="*/ 33 w 215"/>
                  <a:gd name="T37" fmla="*/ 57 h 83"/>
                  <a:gd name="T38" fmla="*/ 35 w 215"/>
                  <a:gd name="T39" fmla="*/ 58 h 83"/>
                  <a:gd name="T40" fmla="*/ 37 w 215"/>
                  <a:gd name="T41" fmla="*/ 57 h 83"/>
                  <a:gd name="T42" fmla="*/ 37 w 215"/>
                  <a:gd name="T43" fmla="*/ 54 h 83"/>
                  <a:gd name="T44" fmla="*/ 27 w 215"/>
                  <a:gd name="T45" fmla="*/ 41 h 83"/>
                  <a:gd name="T46" fmla="*/ 43 w 215"/>
                  <a:gd name="T47" fmla="*/ 26 h 83"/>
                  <a:gd name="T48" fmla="*/ 105 w 215"/>
                  <a:gd name="T49" fmla="*/ 4 h 83"/>
                  <a:gd name="T50" fmla="*/ 105 w 215"/>
                  <a:gd name="T51" fmla="*/ 25 h 83"/>
                  <a:gd name="T52" fmla="*/ 107 w 215"/>
                  <a:gd name="T53" fmla="*/ 27 h 83"/>
                  <a:gd name="T54" fmla="*/ 110 w 215"/>
                  <a:gd name="T55" fmla="*/ 25 h 83"/>
                  <a:gd name="T56" fmla="*/ 110 w 215"/>
                  <a:gd name="T57" fmla="*/ 4 h 83"/>
                  <a:gd name="T58" fmla="*/ 172 w 215"/>
                  <a:gd name="T59" fmla="*/ 26 h 83"/>
                  <a:gd name="T60" fmla="*/ 188 w 215"/>
                  <a:gd name="T61" fmla="*/ 41 h 83"/>
                  <a:gd name="T62" fmla="*/ 178 w 215"/>
                  <a:gd name="T63" fmla="*/ 54 h 83"/>
                  <a:gd name="T64" fmla="*/ 178 w 215"/>
                  <a:gd name="T65" fmla="*/ 57 h 83"/>
                  <a:gd name="T66" fmla="*/ 180 w 215"/>
                  <a:gd name="T67" fmla="*/ 58 h 83"/>
                  <a:gd name="T68" fmla="*/ 181 w 215"/>
                  <a:gd name="T69" fmla="*/ 57 h 83"/>
                  <a:gd name="T70" fmla="*/ 191 w 215"/>
                  <a:gd name="T71" fmla="*/ 44 h 83"/>
                  <a:gd name="T72" fmla="*/ 210 w 215"/>
                  <a:gd name="T73" fmla="*/ 81 h 83"/>
                  <a:gd name="T74" fmla="*/ 213 w 215"/>
                  <a:gd name="T75" fmla="*/ 83 h 83"/>
                  <a:gd name="T76" fmla="*/ 215 w 215"/>
                  <a:gd name="T77" fmla="*/ 8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5" h="83">
                    <a:moveTo>
                      <a:pt x="215" y="80"/>
                    </a:moveTo>
                    <a:cubicBezTo>
                      <a:pt x="211" y="65"/>
                      <a:pt x="203" y="51"/>
                      <a:pt x="193" y="39"/>
                    </a:cubicBezTo>
                    <a:cubicBezTo>
                      <a:pt x="193" y="39"/>
                      <a:pt x="193" y="39"/>
                      <a:pt x="192" y="39"/>
                    </a:cubicBezTo>
                    <a:cubicBezTo>
                      <a:pt x="192" y="39"/>
                      <a:pt x="192" y="39"/>
                      <a:pt x="192" y="39"/>
                    </a:cubicBezTo>
                    <a:cubicBezTo>
                      <a:pt x="187" y="33"/>
                      <a:pt x="181" y="27"/>
                      <a:pt x="175" y="22"/>
                    </a:cubicBezTo>
                    <a:cubicBezTo>
                      <a:pt x="155" y="7"/>
                      <a:pt x="132" y="0"/>
                      <a:pt x="107" y="0"/>
                    </a:cubicBezTo>
                    <a:cubicBezTo>
                      <a:pt x="107" y="0"/>
                      <a:pt x="107" y="0"/>
                      <a:pt x="107" y="0"/>
                    </a:cubicBezTo>
                    <a:cubicBezTo>
                      <a:pt x="107" y="0"/>
                      <a:pt x="107" y="0"/>
                      <a:pt x="107" y="0"/>
                    </a:cubicBezTo>
                    <a:cubicBezTo>
                      <a:pt x="107" y="0"/>
                      <a:pt x="107" y="0"/>
                      <a:pt x="107" y="0"/>
                    </a:cubicBezTo>
                    <a:cubicBezTo>
                      <a:pt x="83" y="0"/>
                      <a:pt x="59" y="7"/>
                      <a:pt x="40" y="22"/>
                    </a:cubicBezTo>
                    <a:cubicBezTo>
                      <a:pt x="33" y="27"/>
                      <a:pt x="28" y="33"/>
                      <a:pt x="22" y="39"/>
                    </a:cubicBezTo>
                    <a:cubicBezTo>
                      <a:pt x="22" y="39"/>
                      <a:pt x="22" y="39"/>
                      <a:pt x="22" y="39"/>
                    </a:cubicBezTo>
                    <a:cubicBezTo>
                      <a:pt x="22" y="39"/>
                      <a:pt x="22" y="39"/>
                      <a:pt x="22" y="39"/>
                    </a:cubicBezTo>
                    <a:cubicBezTo>
                      <a:pt x="12" y="51"/>
                      <a:pt x="4" y="65"/>
                      <a:pt x="0" y="80"/>
                    </a:cubicBezTo>
                    <a:cubicBezTo>
                      <a:pt x="0" y="81"/>
                      <a:pt x="0" y="82"/>
                      <a:pt x="1" y="83"/>
                    </a:cubicBezTo>
                    <a:cubicBezTo>
                      <a:pt x="2" y="83"/>
                      <a:pt x="2" y="83"/>
                      <a:pt x="2" y="83"/>
                    </a:cubicBezTo>
                    <a:cubicBezTo>
                      <a:pt x="3" y="83"/>
                      <a:pt x="4" y="82"/>
                      <a:pt x="4" y="81"/>
                    </a:cubicBezTo>
                    <a:cubicBezTo>
                      <a:pt x="8" y="68"/>
                      <a:pt x="15" y="55"/>
                      <a:pt x="24" y="44"/>
                    </a:cubicBezTo>
                    <a:cubicBezTo>
                      <a:pt x="33" y="57"/>
                      <a:pt x="33" y="57"/>
                      <a:pt x="33" y="57"/>
                    </a:cubicBezTo>
                    <a:cubicBezTo>
                      <a:pt x="34" y="57"/>
                      <a:pt x="34" y="58"/>
                      <a:pt x="35" y="58"/>
                    </a:cubicBezTo>
                    <a:cubicBezTo>
                      <a:pt x="36" y="58"/>
                      <a:pt x="36" y="57"/>
                      <a:pt x="37" y="57"/>
                    </a:cubicBezTo>
                    <a:cubicBezTo>
                      <a:pt x="38" y="56"/>
                      <a:pt x="38" y="55"/>
                      <a:pt x="37" y="54"/>
                    </a:cubicBezTo>
                    <a:cubicBezTo>
                      <a:pt x="27" y="41"/>
                      <a:pt x="27" y="41"/>
                      <a:pt x="27" y="41"/>
                    </a:cubicBezTo>
                    <a:cubicBezTo>
                      <a:pt x="32" y="35"/>
                      <a:pt x="37" y="30"/>
                      <a:pt x="43" y="26"/>
                    </a:cubicBezTo>
                    <a:cubicBezTo>
                      <a:pt x="61" y="12"/>
                      <a:pt x="82" y="5"/>
                      <a:pt x="105" y="4"/>
                    </a:cubicBezTo>
                    <a:cubicBezTo>
                      <a:pt x="105" y="25"/>
                      <a:pt x="105" y="25"/>
                      <a:pt x="105" y="25"/>
                    </a:cubicBezTo>
                    <a:cubicBezTo>
                      <a:pt x="105" y="26"/>
                      <a:pt x="106" y="27"/>
                      <a:pt x="107" y="27"/>
                    </a:cubicBezTo>
                    <a:cubicBezTo>
                      <a:pt x="109" y="27"/>
                      <a:pt x="110" y="26"/>
                      <a:pt x="110" y="25"/>
                    </a:cubicBezTo>
                    <a:cubicBezTo>
                      <a:pt x="110" y="4"/>
                      <a:pt x="110" y="4"/>
                      <a:pt x="110" y="4"/>
                    </a:cubicBezTo>
                    <a:cubicBezTo>
                      <a:pt x="132" y="5"/>
                      <a:pt x="154" y="12"/>
                      <a:pt x="172" y="26"/>
                    </a:cubicBezTo>
                    <a:cubicBezTo>
                      <a:pt x="178" y="30"/>
                      <a:pt x="183" y="35"/>
                      <a:pt x="188" y="41"/>
                    </a:cubicBezTo>
                    <a:cubicBezTo>
                      <a:pt x="178" y="54"/>
                      <a:pt x="178" y="54"/>
                      <a:pt x="178" y="54"/>
                    </a:cubicBezTo>
                    <a:cubicBezTo>
                      <a:pt x="177" y="55"/>
                      <a:pt x="177" y="56"/>
                      <a:pt x="178" y="57"/>
                    </a:cubicBezTo>
                    <a:cubicBezTo>
                      <a:pt x="179" y="57"/>
                      <a:pt x="179" y="58"/>
                      <a:pt x="180" y="58"/>
                    </a:cubicBezTo>
                    <a:cubicBezTo>
                      <a:pt x="180" y="58"/>
                      <a:pt x="181" y="57"/>
                      <a:pt x="181" y="57"/>
                    </a:cubicBezTo>
                    <a:cubicBezTo>
                      <a:pt x="191" y="44"/>
                      <a:pt x="191" y="44"/>
                      <a:pt x="191" y="44"/>
                    </a:cubicBezTo>
                    <a:cubicBezTo>
                      <a:pt x="200" y="55"/>
                      <a:pt x="206" y="68"/>
                      <a:pt x="210" y="81"/>
                    </a:cubicBezTo>
                    <a:cubicBezTo>
                      <a:pt x="211" y="82"/>
                      <a:pt x="212" y="83"/>
                      <a:pt x="213" y="83"/>
                    </a:cubicBezTo>
                    <a:cubicBezTo>
                      <a:pt x="215" y="82"/>
                      <a:pt x="215" y="81"/>
                      <a:pt x="215"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lumMod val="50000"/>
                    </a:schemeClr>
                  </a:solidFill>
                </a:endParaRPr>
              </a:p>
            </p:txBody>
          </p:sp>
          <p:sp>
            <p:nvSpPr>
              <p:cNvPr id="18" name="Freeform 28"/>
              <p:cNvSpPr>
                <a:spLocks/>
              </p:cNvSpPr>
              <p:nvPr/>
            </p:nvSpPr>
            <p:spPr bwMode="auto">
              <a:xfrm>
                <a:off x="3643313" y="3033713"/>
                <a:ext cx="323850" cy="96838"/>
              </a:xfrm>
              <a:custGeom>
                <a:avLst/>
                <a:gdLst>
                  <a:gd name="T0" fmla="*/ 190 w 191"/>
                  <a:gd name="T1" fmla="*/ 1 h 57"/>
                  <a:gd name="T2" fmla="*/ 187 w 191"/>
                  <a:gd name="T3" fmla="*/ 2 h 57"/>
                  <a:gd name="T4" fmla="*/ 95 w 191"/>
                  <a:gd name="T5" fmla="*/ 52 h 57"/>
                  <a:gd name="T6" fmla="*/ 4 w 191"/>
                  <a:gd name="T7" fmla="*/ 2 h 57"/>
                  <a:gd name="T8" fmla="*/ 1 w 191"/>
                  <a:gd name="T9" fmla="*/ 1 h 57"/>
                  <a:gd name="T10" fmla="*/ 0 w 191"/>
                  <a:gd name="T11" fmla="*/ 4 h 57"/>
                  <a:gd name="T12" fmla="*/ 95 w 191"/>
                  <a:gd name="T13" fmla="*/ 57 h 57"/>
                  <a:gd name="T14" fmla="*/ 190 w 191"/>
                  <a:gd name="T15" fmla="*/ 4 h 57"/>
                  <a:gd name="T16" fmla="*/ 190 w 191"/>
                  <a:gd name="T1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57">
                    <a:moveTo>
                      <a:pt x="190" y="1"/>
                    </a:moveTo>
                    <a:cubicBezTo>
                      <a:pt x="189" y="0"/>
                      <a:pt x="187" y="1"/>
                      <a:pt x="187" y="2"/>
                    </a:cubicBezTo>
                    <a:cubicBezTo>
                      <a:pt x="167" y="33"/>
                      <a:pt x="133" y="52"/>
                      <a:pt x="95" y="52"/>
                    </a:cubicBezTo>
                    <a:cubicBezTo>
                      <a:pt x="58" y="52"/>
                      <a:pt x="24" y="33"/>
                      <a:pt x="4" y="2"/>
                    </a:cubicBezTo>
                    <a:cubicBezTo>
                      <a:pt x="4" y="1"/>
                      <a:pt x="2" y="0"/>
                      <a:pt x="1" y="1"/>
                    </a:cubicBezTo>
                    <a:cubicBezTo>
                      <a:pt x="0" y="2"/>
                      <a:pt x="0" y="3"/>
                      <a:pt x="0" y="4"/>
                    </a:cubicBezTo>
                    <a:cubicBezTo>
                      <a:pt x="21" y="37"/>
                      <a:pt x="57" y="57"/>
                      <a:pt x="95" y="57"/>
                    </a:cubicBezTo>
                    <a:cubicBezTo>
                      <a:pt x="134" y="57"/>
                      <a:pt x="170" y="37"/>
                      <a:pt x="190" y="4"/>
                    </a:cubicBezTo>
                    <a:cubicBezTo>
                      <a:pt x="191" y="3"/>
                      <a:pt x="191" y="2"/>
                      <a:pt x="1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lumMod val="50000"/>
                    </a:schemeClr>
                  </a:solidFill>
                </a:endParaRPr>
              </a:p>
            </p:txBody>
          </p:sp>
          <p:sp>
            <p:nvSpPr>
              <p:cNvPr id="19" name="Freeform 29"/>
              <p:cNvSpPr>
                <a:spLocks noEditPoints="1"/>
              </p:cNvSpPr>
              <p:nvPr/>
            </p:nvSpPr>
            <p:spPr bwMode="auto">
              <a:xfrm>
                <a:off x="3735388" y="2900363"/>
                <a:ext cx="200025" cy="141288"/>
              </a:xfrm>
              <a:custGeom>
                <a:avLst/>
                <a:gdLst>
                  <a:gd name="T0" fmla="*/ 118 w 118"/>
                  <a:gd name="T1" fmla="*/ 1 h 83"/>
                  <a:gd name="T2" fmla="*/ 114 w 118"/>
                  <a:gd name="T3" fmla="*/ 1 h 83"/>
                  <a:gd name="T4" fmla="*/ 64 w 118"/>
                  <a:gd name="T5" fmla="*/ 54 h 83"/>
                  <a:gd name="T6" fmla="*/ 41 w 118"/>
                  <a:gd name="T7" fmla="*/ 48 h 83"/>
                  <a:gd name="T8" fmla="*/ 0 w 118"/>
                  <a:gd name="T9" fmla="*/ 80 h 83"/>
                  <a:gd name="T10" fmla="*/ 1 w 118"/>
                  <a:gd name="T11" fmla="*/ 82 h 83"/>
                  <a:gd name="T12" fmla="*/ 2 w 118"/>
                  <a:gd name="T13" fmla="*/ 83 h 83"/>
                  <a:gd name="T14" fmla="*/ 80 w 118"/>
                  <a:gd name="T15" fmla="*/ 83 h 83"/>
                  <a:gd name="T16" fmla="*/ 82 w 118"/>
                  <a:gd name="T17" fmla="*/ 82 h 83"/>
                  <a:gd name="T18" fmla="*/ 83 w 118"/>
                  <a:gd name="T19" fmla="*/ 80 h 83"/>
                  <a:gd name="T20" fmla="*/ 68 w 118"/>
                  <a:gd name="T21" fmla="*/ 57 h 83"/>
                  <a:gd name="T22" fmla="*/ 118 w 118"/>
                  <a:gd name="T23" fmla="*/ 5 h 83"/>
                  <a:gd name="T24" fmla="*/ 118 w 118"/>
                  <a:gd name="T25" fmla="*/ 1 h 83"/>
                  <a:gd name="T26" fmla="*/ 77 w 118"/>
                  <a:gd name="T27" fmla="*/ 79 h 83"/>
                  <a:gd name="T28" fmla="*/ 5 w 118"/>
                  <a:gd name="T29" fmla="*/ 79 h 83"/>
                  <a:gd name="T30" fmla="*/ 41 w 118"/>
                  <a:gd name="T31" fmla="*/ 52 h 83"/>
                  <a:gd name="T32" fmla="*/ 63 w 118"/>
                  <a:gd name="T33" fmla="*/ 59 h 83"/>
                  <a:gd name="T34" fmla="*/ 63 w 118"/>
                  <a:gd name="T35" fmla="*/ 59 h 83"/>
                  <a:gd name="T36" fmla="*/ 63 w 118"/>
                  <a:gd name="T37" fmla="*/ 59 h 83"/>
                  <a:gd name="T38" fmla="*/ 77 w 118"/>
                  <a:gd name="T39" fmla="*/ 7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8" h="83">
                    <a:moveTo>
                      <a:pt x="118" y="1"/>
                    </a:moveTo>
                    <a:cubicBezTo>
                      <a:pt x="117" y="0"/>
                      <a:pt x="115" y="0"/>
                      <a:pt x="114" y="1"/>
                    </a:cubicBezTo>
                    <a:cubicBezTo>
                      <a:pt x="64" y="54"/>
                      <a:pt x="64" y="54"/>
                      <a:pt x="64" y="54"/>
                    </a:cubicBezTo>
                    <a:cubicBezTo>
                      <a:pt x="57" y="50"/>
                      <a:pt x="50" y="48"/>
                      <a:pt x="41" y="48"/>
                    </a:cubicBezTo>
                    <a:cubicBezTo>
                      <a:pt x="22" y="48"/>
                      <a:pt x="5" y="61"/>
                      <a:pt x="0" y="80"/>
                    </a:cubicBezTo>
                    <a:cubicBezTo>
                      <a:pt x="0" y="81"/>
                      <a:pt x="0" y="82"/>
                      <a:pt x="1" y="82"/>
                    </a:cubicBezTo>
                    <a:cubicBezTo>
                      <a:pt x="1" y="83"/>
                      <a:pt x="2" y="83"/>
                      <a:pt x="2" y="83"/>
                    </a:cubicBezTo>
                    <a:cubicBezTo>
                      <a:pt x="80" y="83"/>
                      <a:pt x="80" y="83"/>
                      <a:pt x="80" y="83"/>
                    </a:cubicBezTo>
                    <a:cubicBezTo>
                      <a:pt x="81" y="83"/>
                      <a:pt x="82" y="83"/>
                      <a:pt x="82" y="82"/>
                    </a:cubicBezTo>
                    <a:cubicBezTo>
                      <a:pt x="83" y="82"/>
                      <a:pt x="83" y="81"/>
                      <a:pt x="83" y="80"/>
                    </a:cubicBezTo>
                    <a:cubicBezTo>
                      <a:pt x="80" y="71"/>
                      <a:pt x="75" y="62"/>
                      <a:pt x="68" y="57"/>
                    </a:cubicBezTo>
                    <a:cubicBezTo>
                      <a:pt x="118" y="5"/>
                      <a:pt x="118" y="5"/>
                      <a:pt x="118" y="5"/>
                    </a:cubicBezTo>
                    <a:cubicBezTo>
                      <a:pt x="118" y="4"/>
                      <a:pt x="118" y="2"/>
                      <a:pt x="118" y="1"/>
                    </a:cubicBezTo>
                    <a:close/>
                    <a:moveTo>
                      <a:pt x="77" y="79"/>
                    </a:moveTo>
                    <a:cubicBezTo>
                      <a:pt x="5" y="79"/>
                      <a:pt x="5" y="79"/>
                      <a:pt x="5" y="79"/>
                    </a:cubicBezTo>
                    <a:cubicBezTo>
                      <a:pt x="10" y="63"/>
                      <a:pt x="25" y="52"/>
                      <a:pt x="41" y="52"/>
                    </a:cubicBezTo>
                    <a:cubicBezTo>
                      <a:pt x="49" y="52"/>
                      <a:pt x="57" y="55"/>
                      <a:pt x="63" y="59"/>
                    </a:cubicBezTo>
                    <a:cubicBezTo>
                      <a:pt x="63" y="59"/>
                      <a:pt x="63" y="59"/>
                      <a:pt x="63" y="59"/>
                    </a:cubicBezTo>
                    <a:cubicBezTo>
                      <a:pt x="63" y="59"/>
                      <a:pt x="63" y="59"/>
                      <a:pt x="63" y="59"/>
                    </a:cubicBezTo>
                    <a:cubicBezTo>
                      <a:pt x="70" y="64"/>
                      <a:pt x="75" y="71"/>
                      <a:pt x="77"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5">
                      <a:lumMod val="50000"/>
                    </a:schemeClr>
                  </a:solidFill>
                </a:endParaRPr>
              </a:p>
            </p:txBody>
          </p:sp>
        </p:grpSp>
      </p:grpSp>
      <p:sp>
        <p:nvSpPr>
          <p:cNvPr id="26" name="Oval 16"/>
          <p:cNvSpPr>
            <a:spLocks noChangeArrowheads="1"/>
          </p:cNvSpPr>
          <p:nvPr/>
        </p:nvSpPr>
        <p:spPr bwMode="auto">
          <a:xfrm>
            <a:off x="4588643" y="3107257"/>
            <a:ext cx="797422" cy="797424"/>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solidFill>
                <a:schemeClr val="accent5">
                  <a:lumMod val="50000"/>
                </a:schemeClr>
              </a:solidFill>
            </a:endParaRPr>
          </a:p>
        </p:txBody>
      </p:sp>
      <p:cxnSp>
        <p:nvCxnSpPr>
          <p:cNvPr id="49" name="Straight Connector 74"/>
          <p:cNvCxnSpPr/>
          <p:nvPr/>
        </p:nvCxnSpPr>
        <p:spPr>
          <a:xfrm>
            <a:off x="1210228" y="3505959"/>
            <a:ext cx="596012"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0" name="Straight Connector 89"/>
          <p:cNvCxnSpPr/>
          <p:nvPr/>
        </p:nvCxnSpPr>
        <p:spPr>
          <a:xfrm>
            <a:off x="2601559" y="3505959"/>
            <a:ext cx="59601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92"/>
          <p:cNvCxnSpPr/>
          <p:nvPr/>
        </p:nvCxnSpPr>
        <p:spPr>
          <a:xfrm>
            <a:off x="3992889" y="3505959"/>
            <a:ext cx="595754"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 name="Straight Connector 95"/>
          <p:cNvCxnSpPr/>
          <p:nvPr/>
        </p:nvCxnSpPr>
        <p:spPr>
          <a:xfrm>
            <a:off x="5386065" y="3505959"/>
            <a:ext cx="595754"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98"/>
          <p:cNvCxnSpPr/>
          <p:nvPr/>
        </p:nvCxnSpPr>
        <p:spPr>
          <a:xfrm>
            <a:off x="6777136" y="3505959"/>
            <a:ext cx="595496" cy="0"/>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4" name="Straight Connector 101"/>
          <p:cNvCxnSpPr/>
          <p:nvPr/>
        </p:nvCxnSpPr>
        <p:spPr>
          <a:xfrm flipV="1">
            <a:off x="8172157" y="3503706"/>
            <a:ext cx="691531" cy="4506"/>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sp>
        <p:nvSpPr>
          <p:cNvPr id="55" name="Rectangle 103"/>
          <p:cNvSpPr/>
          <p:nvPr/>
        </p:nvSpPr>
        <p:spPr>
          <a:xfrm>
            <a:off x="-17140" y="4044530"/>
            <a:ext cx="1958088" cy="1207254"/>
          </a:xfrm>
          <a:prstGeom prst="rect">
            <a:avLst/>
          </a:prstGeom>
        </p:spPr>
        <p:txBody>
          <a:bodyPr wrap="square">
            <a:spAutoFit/>
          </a:bodyPr>
          <a:lstStyle/>
          <a:p>
            <a:pPr algn="ctr">
              <a:lnSpc>
                <a:spcPct val="95000"/>
              </a:lnSpc>
              <a:spcBef>
                <a:spcPts val="300"/>
              </a:spcBef>
              <a:spcAft>
                <a:spcPts val="300"/>
              </a:spcAft>
            </a:pPr>
            <a:r>
              <a:rPr lang="en-US" sz="1600" b="1" dirty="0">
                <a:solidFill>
                  <a:srgbClr val="1F497D"/>
                </a:solidFill>
              </a:rPr>
              <a:t>2008</a:t>
            </a:r>
          </a:p>
          <a:p>
            <a:pPr algn="ctr">
              <a:lnSpc>
                <a:spcPct val="95000"/>
              </a:lnSpc>
              <a:spcBef>
                <a:spcPts val="300"/>
              </a:spcBef>
              <a:spcAft>
                <a:spcPts val="300"/>
              </a:spcAft>
            </a:pPr>
            <a:r>
              <a:rPr lang="it-IT" sz="1100" b="1" dirty="0">
                <a:solidFill>
                  <a:srgbClr val="1F497D"/>
                </a:solidFill>
              </a:rPr>
              <a:t>Piano Regionale di Infomobilità (PRIM), le cui linee guida sono state approvate con DGRC n°1787 del 14/11/2008</a:t>
            </a:r>
          </a:p>
        </p:txBody>
      </p:sp>
      <p:sp>
        <p:nvSpPr>
          <p:cNvPr id="56" name="Rectangle 105"/>
          <p:cNvSpPr/>
          <p:nvPr/>
        </p:nvSpPr>
        <p:spPr>
          <a:xfrm>
            <a:off x="1134988" y="2096229"/>
            <a:ext cx="2057718" cy="885627"/>
          </a:xfrm>
          <a:prstGeom prst="rect">
            <a:avLst/>
          </a:prstGeom>
        </p:spPr>
        <p:txBody>
          <a:bodyPr wrap="square">
            <a:spAutoFit/>
          </a:bodyPr>
          <a:lstStyle/>
          <a:p>
            <a:pPr algn="ctr">
              <a:lnSpc>
                <a:spcPct val="95000"/>
              </a:lnSpc>
              <a:spcBef>
                <a:spcPts val="300"/>
              </a:spcBef>
              <a:spcAft>
                <a:spcPts val="300"/>
              </a:spcAft>
            </a:pPr>
            <a:r>
              <a:rPr lang="it-IT" sz="1100" b="1" dirty="0">
                <a:solidFill>
                  <a:srgbClr val="1F497D"/>
                </a:solidFill>
              </a:rPr>
              <a:t>Direttiva 2010/40/UE del Parlamento Europeo e del Consiglio del 7 luglio 2010</a:t>
            </a:r>
          </a:p>
          <a:p>
            <a:pPr algn="ctr">
              <a:lnSpc>
                <a:spcPct val="95000"/>
              </a:lnSpc>
              <a:spcBef>
                <a:spcPts val="300"/>
              </a:spcBef>
              <a:spcAft>
                <a:spcPts val="300"/>
              </a:spcAft>
            </a:pPr>
            <a:r>
              <a:rPr lang="en-US" sz="1600" b="1" dirty="0">
                <a:solidFill>
                  <a:srgbClr val="1F497D"/>
                </a:solidFill>
              </a:rPr>
              <a:t>2010</a:t>
            </a:r>
            <a:endParaRPr lang="en-US" sz="1100" b="1" dirty="0">
              <a:solidFill>
                <a:srgbClr val="1F497D"/>
              </a:solidFill>
            </a:endParaRPr>
          </a:p>
        </p:txBody>
      </p:sp>
      <p:sp>
        <p:nvSpPr>
          <p:cNvPr id="57" name="Rectangle 106"/>
          <p:cNvSpPr/>
          <p:nvPr/>
        </p:nvSpPr>
        <p:spPr>
          <a:xfrm>
            <a:off x="2945157" y="4044530"/>
            <a:ext cx="1569560" cy="1207254"/>
          </a:xfrm>
          <a:prstGeom prst="rect">
            <a:avLst/>
          </a:prstGeom>
        </p:spPr>
        <p:txBody>
          <a:bodyPr wrap="square">
            <a:spAutoFit/>
          </a:bodyPr>
          <a:lstStyle/>
          <a:p>
            <a:pPr algn="ctr">
              <a:lnSpc>
                <a:spcPct val="95000"/>
              </a:lnSpc>
              <a:spcBef>
                <a:spcPts val="300"/>
              </a:spcBef>
              <a:spcAft>
                <a:spcPts val="300"/>
              </a:spcAft>
            </a:pPr>
            <a:r>
              <a:rPr lang="en-US" sz="1600" b="1" dirty="0">
                <a:solidFill>
                  <a:srgbClr val="1F497D"/>
                </a:solidFill>
              </a:rPr>
              <a:t>2012</a:t>
            </a:r>
          </a:p>
          <a:p>
            <a:pPr algn="ctr">
              <a:lnSpc>
                <a:spcPct val="95000"/>
              </a:lnSpc>
              <a:spcBef>
                <a:spcPts val="300"/>
              </a:spcBef>
              <a:spcAft>
                <a:spcPts val="300"/>
              </a:spcAft>
            </a:pPr>
            <a:r>
              <a:rPr lang="it-IT" sz="1100" b="1" dirty="0">
                <a:solidFill>
                  <a:srgbClr val="1F497D"/>
                </a:solidFill>
              </a:rPr>
              <a:t>Decreto Legge n.179 emanato dal Consiglio dei Ministri il 18 Ottobre 2012</a:t>
            </a:r>
          </a:p>
        </p:txBody>
      </p:sp>
      <p:sp>
        <p:nvSpPr>
          <p:cNvPr id="58" name="Rectangle 107"/>
          <p:cNvSpPr/>
          <p:nvPr/>
        </p:nvSpPr>
        <p:spPr>
          <a:xfrm>
            <a:off x="3923326" y="1774602"/>
            <a:ext cx="2047952" cy="1207254"/>
          </a:xfrm>
          <a:prstGeom prst="rect">
            <a:avLst/>
          </a:prstGeom>
        </p:spPr>
        <p:txBody>
          <a:bodyPr wrap="square">
            <a:spAutoFit/>
          </a:bodyPr>
          <a:lstStyle/>
          <a:p>
            <a:pPr algn="ctr">
              <a:lnSpc>
                <a:spcPct val="95000"/>
              </a:lnSpc>
              <a:spcBef>
                <a:spcPts val="300"/>
              </a:spcBef>
              <a:spcAft>
                <a:spcPts val="300"/>
              </a:spcAft>
            </a:pPr>
            <a:r>
              <a:rPr lang="it-IT" sz="1100" b="1" dirty="0">
                <a:solidFill>
                  <a:srgbClr val="1F497D"/>
                </a:solidFill>
              </a:rPr>
              <a:t>Delibera della Giunta Regionale n. 13 del 18/01/2013: linee guida dell’Intelligent Transport System Campano (ITSC)</a:t>
            </a:r>
          </a:p>
          <a:p>
            <a:pPr algn="ctr">
              <a:lnSpc>
                <a:spcPct val="95000"/>
              </a:lnSpc>
              <a:spcBef>
                <a:spcPts val="300"/>
              </a:spcBef>
              <a:spcAft>
                <a:spcPts val="300"/>
              </a:spcAft>
            </a:pPr>
            <a:r>
              <a:rPr lang="en-US" sz="1600" b="1" dirty="0">
                <a:solidFill>
                  <a:srgbClr val="1F497D"/>
                </a:solidFill>
              </a:rPr>
              <a:t>2013</a:t>
            </a:r>
            <a:endParaRPr lang="en-US" sz="1100" b="1" dirty="0">
              <a:solidFill>
                <a:srgbClr val="1F497D"/>
              </a:solidFill>
            </a:endParaRPr>
          </a:p>
        </p:txBody>
      </p:sp>
      <p:sp>
        <p:nvSpPr>
          <p:cNvPr id="59" name="Rectangle 108"/>
          <p:cNvSpPr/>
          <p:nvPr/>
        </p:nvSpPr>
        <p:spPr>
          <a:xfrm>
            <a:off x="5520773" y="4044530"/>
            <a:ext cx="1986567" cy="1046440"/>
          </a:xfrm>
          <a:prstGeom prst="rect">
            <a:avLst/>
          </a:prstGeom>
        </p:spPr>
        <p:txBody>
          <a:bodyPr wrap="square">
            <a:spAutoFit/>
          </a:bodyPr>
          <a:lstStyle/>
          <a:p>
            <a:pPr algn="ctr">
              <a:lnSpc>
                <a:spcPct val="95000"/>
              </a:lnSpc>
              <a:spcBef>
                <a:spcPts val="300"/>
              </a:spcBef>
              <a:spcAft>
                <a:spcPts val="300"/>
              </a:spcAft>
            </a:pPr>
            <a:r>
              <a:rPr lang="en-US" sz="1600" b="1" dirty="0">
                <a:solidFill>
                  <a:srgbClr val="1F497D"/>
                </a:solidFill>
              </a:rPr>
              <a:t>2013</a:t>
            </a:r>
          </a:p>
          <a:p>
            <a:pPr algn="ctr">
              <a:lnSpc>
                <a:spcPct val="95000"/>
              </a:lnSpc>
              <a:spcBef>
                <a:spcPts val="300"/>
              </a:spcBef>
              <a:spcAft>
                <a:spcPts val="300"/>
              </a:spcAft>
            </a:pPr>
            <a:r>
              <a:rPr lang="it-IT" sz="1100" b="1" dirty="0">
                <a:solidFill>
                  <a:srgbClr val="1F497D"/>
                </a:solidFill>
              </a:rPr>
              <a:t>Decreto del Ministero delle Infrastrutture e dei Trasporti, pubblicato dalla GU n.72 del 26 marzo 2013</a:t>
            </a:r>
          </a:p>
        </p:txBody>
      </p:sp>
      <p:sp>
        <p:nvSpPr>
          <p:cNvPr id="60" name="Rectangle 109"/>
          <p:cNvSpPr/>
          <p:nvPr/>
        </p:nvSpPr>
        <p:spPr>
          <a:xfrm>
            <a:off x="6357710" y="1655339"/>
            <a:ext cx="2749264" cy="1326517"/>
          </a:xfrm>
          <a:prstGeom prst="rect">
            <a:avLst/>
          </a:prstGeom>
        </p:spPr>
        <p:txBody>
          <a:bodyPr wrap="square">
            <a:spAutoFit/>
          </a:bodyPr>
          <a:lstStyle/>
          <a:p>
            <a:pPr algn="ctr">
              <a:spcBef>
                <a:spcPts val="300"/>
              </a:spcBef>
              <a:spcAft>
                <a:spcPts val="300"/>
              </a:spcAft>
            </a:pPr>
            <a:r>
              <a:rPr lang="it-IT" sz="1100" b="1" dirty="0">
                <a:solidFill>
                  <a:srgbClr val="1F497D"/>
                </a:solidFill>
              </a:rPr>
              <a:t>Piano d’Azione ITS nazionale, Decreto MIT n. 44 del 12 febbraio 2014</a:t>
            </a:r>
          </a:p>
          <a:p>
            <a:pPr algn="ctr">
              <a:spcBef>
                <a:spcPts val="300"/>
              </a:spcBef>
              <a:spcAft>
                <a:spcPts val="300"/>
              </a:spcAft>
            </a:pPr>
            <a:r>
              <a:rPr lang="it-IT" sz="1100" b="1" dirty="0">
                <a:solidFill>
                  <a:srgbClr val="1F497D"/>
                </a:solidFill>
              </a:rPr>
              <a:t>Azioni Principali orientate allo sviluppo dei sistemi ITS nel settore del Trasporto Pubblico Locale</a:t>
            </a:r>
          </a:p>
          <a:p>
            <a:pPr algn="ctr">
              <a:lnSpc>
                <a:spcPct val="95000"/>
              </a:lnSpc>
              <a:spcBef>
                <a:spcPts val="300"/>
              </a:spcBef>
              <a:spcAft>
                <a:spcPts val="300"/>
              </a:spcAft>
            </a:pPr>
            <a:r>
              <a:rPr lang="en-US" sz="1600" b="1" dirty="0">
                <a:solidFill>
                  <a:srgbClr val="1F497D"/>
                </a:solidFill>
              </a:rPr>
              <a:t>2014</a:t>
            </a:r>
            <a:endParaRPr lang="en-US" sz="1100" b="1" dirty="0">
              <a:solidFill>
                <a:srgbClr val="1F497D"/>
              </a:solidFill>
            </a:endParaRPr>
          </a:p>
        </p:txBody>
      </p:sp>
      <p:grpSp>
        <p:nvGrpSpPr>
          <p:cNvPr id="2" name="Gruppo 1"/>
          <p:cNvGrpSpPr/>
          <p:nvPr/>
        </p:nvGrpSpPr>
        <p:grpSpPr>
          <a:xfrm>
            <a:off x="414908" y="3107246"/>
            <a:ext cx="795319" cy="797421"/>
            <a:chOff x="693632" y="3107246"/>
            <a:chExt cx="795319" cy="797421"/>
          </a:xfrm>
        </p:grpSpPr>
        <p:sp>
          <p:nvSpPr>
            <p:cNvPr id="34" name="Oval 14"/>
            <p:cNvSpPr>
              <a:spLocks noChangeArrowheads="1"/>
            </p:cNvSpPr>
            <p:nvPr/>
          </p:nvSpPr>
          <p:spPr bwMode="auto">
            <a:xfrm>
              <a:off x="693632" y="3107246"/>
              <a:ext cx="795319" cy="7974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accent5">
                    <a:lumMod val="50000"/>
                  </a:schemeClr>
                </a:solidFill>
              </a:endParaRPr>
            </a:p>
          </p:txBody>
        </p:sp>
        <p:sp>
          <p:nvSpPr>
            <p:cNvPr id="67" name="Freeform 125"/>
            <p:cNvSpPr>
              <a:spLocks noEditPoints="1"/>
            </p:cNvSpPr>
            <p:nvPr/>
          </p:nvSpPr>
          <p:spPr bwMode="auto">
            <a:xfrm>
              <a:off x="825694" y="3247701"/>
              <a:ext cx="531195" cy="524626"/>
            </a:xfrm>
            <a:custGeom>
              <a:avLst/>
              <a:gdLst>
                <a:gd name="T0" fmla="*/ 180 w 633"/>
                <a:gd name="T1" fmla="*/ 597 h 624"/>
                <a:gd name="T2" fmla="*/ 150 w 633"/>
                <a:gd name="T3" fmla="*/ 493 h 624"/>
                <a:gd name="T4" fmla="*/ 38 w 633"/>
                <a:gd name="T5" fmla="*/ 462 h 624"/>
                <a:gd name="T6" fmla="*/ 75 w 633"/>
                <a:gd name="T7" fmla="*/ 361 h 624"/>
                <a:gd name="T8" fmla="*/ 0 w 633"/>
                <a:gd name="T9" fmla="*/ 312 h 624"/>
                <a:gd name="T10" fmla="*/ 75 w 633"/>
                <a:gd name="T11" fmla="*/ 262 h 624"/>
                <a:gd name="T12" fmla="*/ 38 w 633"/>
                <a:gd name="T13" fmla="*/ 161 h 624"/>
                <a:gd name="T14" fmla="*/ 150 w 633"/>
                <a:gd name="T15" fmla="*/ 130 h 624"/>
                <a:gd name="T16" fmla="*/ 180 w 633"/>
                <a:gd name="T17" fmla="*/ 26 h 624"/>
                <a:gd name="T18" fmla="*/ 288 w 633"/>
                <a:gd name="T19" fmla="*/ 67 h 624"/>
                <a:gd name="T20" fmla="*/ 374 w 633"/>
                <a:gd name="T21" fmla="*/ 0 h 624"/>
                <a:gd name="T22" fmla="*/ 438 w 633"/>
                <a:gd name="T23" fmla="*/ 97 h 624"/>
                <a:gd name="T24" fmla="*/ 546 w 633"/>
                <a:gd name="T25" fmla="*/ 93 h 624"/>
                <a:gd name="T26" fmla="*/ 540 w 633"/>
                <a:gd name="T27" fmla="*/ 210 h 624"/>
                <a:gd name="T28" fmla="*/ 630 w 633"/>
                <a:gd name="T29" fmla="*/ 270 h 624"/>
                <a:gd name="T30" fmla="*/ 623 w 633"/>
                <a:gd name="T31" fmla="*/ 359 h 624"/>
                <a:gd name="T32" fmla="*/ 593 w 633"/>
                <a:gd name="T33" fmla="*/ 454 h 624"/>
                <a:gd name="T34" fmla="*/ 537 w 633"/>
                <a:gd name="T35" fmla="*/ 531 h 624"/>
                <a:gd name="T36" fmla="*/ 457 w 633"/>
                <a:gd name="T37" fmla="*/ 589 h 624"/>
                <a:gd name="T38" fmla="*/ 366 w 633"/>
                <a:gd name="T39" fmla="*/ 618 h 624"/>
                <a:gd name="T40" fmla="*/ 267 w 633"/>
                <a:gd name="T41" fmla="*/ 618 h 624"/>
                <a:gd name="T42" fmla="*/ 355 w 633"/>
                <a:gd name="T43" fmla="*/ 546 h 624"/>
                <a:gd name="T44" fmla="*/ 423 w 633"/>
                <a:gd name="T45" fmla="*/ 525 h 624"/>
                <a:gd name="T46" fmla="*/ 486 w 633"/>
                <a:gd name="T47" fmla="*/ 478 h 624"/>
                <a:gd name="T48" fmla="*/ 527 w 633"/>
                <a:gd name="T49" fmla="*/ 421 h 624"/>
                <a:gd name="T50" fmla="*/ 552 w 633"/>
                <a:gd name="T51" fmla="*/ 347 h 624"/>
                <a:gd name="T52" fmla="*/ 617 w 633"/>
                <a:gd name="T53" fmla="*/ 278 h 624"/>
                <a:gd name="T54" fmla="*/ 525 w 633"/>
                <a:gd name="T55" fmla="*/ 210 h 624"/>
                <a:gd name="T56" fmla="*/ 540 w 633"/>
                <a:gd name="T57" fmla="*/ 108 h 624"/>
                <a:gd name="T58" fmla="*/ 426 w 633"/>
                <a:gd name="T59" fmla="*/ 107 h 624"/>
                <a:gd name="T60" fmla="*/ 377 w 633"/>
                <a:gd name="T61" fmla="*/ 15 h 624"/>
                <a:gd name="T62" fmla="*/ 285 w 633"/>
                <a:gd name="T63" fmla="*/ 82 h 624"/>
                <a:gd name="T64" fmla="*/ 191 w 633"/>
                <a:gd name="T65" fmla="*/ 36 h 624"/>
                <a:gd name="T66" fmla="*/ 156 w 633"/>
                <a:gd name="T67" fmla="*/ 144 h 624"/>
                <a:gd name="T68" fmla="*/ 53 w 633"/>
                <a:gd name="T69" fmla="*/ 162 h 624"/>
                <a:gd name="T70" fmla="*/ 88 w 633"/>
                <a:gd name="T71" fmla="*/ 271 h 624"/>
                <a:gd name="T72" fmla="*/ 14 w 633"/>
                <a:gd name="T73" fmla="*/ 312 h 624"/>
                <a:gd name="T74" fmla="*/ 88 w 633"/>
                <a:gd name="T75" fmla="*/ 353 h 624"/>
                <a:gd name="T76" fmla="*/ 53 w 633"/>
                <a:gd name="T77" fmla="*/ 461 h 624"/>
                <a:gd name="T78" fmla="*/ 156 w 633"/>
                <a:gd name="T79" fmla="*/ 479 h 624"/>
                <a:gd name="T80" fmla="*/ 191 w 633"/>
                <a:gd name="T81" fmla="*/ 587 h 624"/>
                <a:gd name="T82" fmla="*/ 285 w 633"/>
                <a:gd name="T83" fmla="*/ 542 h 624"/>
                <a:gd name="T84" fmla="*/ 316 w 633"/>
                <a:gd name="T85" fmla="*/ 409 h 624"/>
                <a:gd name="T86" fmla="*/ 414 w 633"/>
                <a:gd name="T87" fmla="*/ 312 h 624"/>
                <a:gd name="T88" fmla="*/ 233 w 633"/>
                <a:gd name="T89" fmla="*/ 312 h 624"/>
                <a:gd name="T90" fmla="*/ 316 w 633"/>
                <a:gd name="T91" fmla="*/ 22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3" h="624">
                  <a:moveTo>
                    <a:pt x="260" y="623"/>
                  </a:moveTo>
                  <a:cubicBezTo>
                    <a:pt x="260" y="623"/>
                    <a:pt x="259" y="623"/>
                    <a:pt x="259" y="623"/>
                  </a:cubicBezTo>
                  <a:cubicBezTo>
                    <a:pt x="232" y="618"/>
                    <a:pt x="205" y="609"/>
                    <a:pt x="180" y="597"/>
                  </a:cubicBezTo>
                  <a:cubicBezTo>
                    <a:pt x="177" y="596"/>
                    <a:pt x="175" y="592"/>
                    <a:pt x="176" y="589"/>
                  </a:cubicBezTo>
                  <a:cubicBezTo>
                    <a:pt x="195" y="526"/>
                    <a:pt x="195" y="526"/>
                    <a:pt x="195" y="526"/>
                  </a:cubicBezTo>
                  <a:cubicBezTo>
                    <a:pt x="179" y="517"/>
                    <a:pt x="164" y="506"/>
                    <a:pt x="150" y="493"/>
                  </a:cubicBezTo>
                  <a:cubicBezTo>
                    <a:pt x="96" y="531"/>
                    <a:pt x="96" y="531"/>
                    <a:pt x="96" y="531"/>
                  </a:cubicBezTo>
                  <a:cubicBezTo>
                    <a:pt x="93" y="533"/>
                    <a:pt x="89" y="532"/>
                    <a:pt x="87" y="530"/>
                  </a:cubicBezTo>
                  <a:cubicBezTo>
                    <a:pt x="68" y="510"/>
                    <a:pt x="51" y="487"/>
                    <a:pt x="38" y="462"/>
                  </a:cubicBezTo>
                  <a:cubicBezTo>
                    <a:pt x="36" y="459"/>
                    <a:pt x="37" y="456"/>
                    <a:pt x="40" y="454"/>
                  </a:cubicBezTo>
                  <a:cubicBezTo>
                    <a:pt x="92" y="414"/>
                    <a:pt x="92" y="414"/>
                    <a:pt x="92" y="414"/>
                  </a:cubicBezTo>
                  <a:cubicBezTo>
                    <a:pt x="84" y="397"/>
                    <a:pt x="79" y="379"/>
                    <a:pt x="75" y="361"/>
                  </a:cubicBezTo>
                  <a:cubicBezTo>
                    <a:pt x="9" y="359"/>
                    <a:pt x="9" y="359"/>
                    <a:pt x="9" y="359"/>
                  </a:cubicBezTo>
                  <a:cubicBezTo>
                    <a:pt x="6" y="359"/>
                    <a:pt x="3" y="357"/>
                    <a:pt x="2" y="353"/>
                  </a:cubicBezTo>
                  <a:cubicBezTo>
                    <a:pt x="1" y="339"/>
                    <a:pt x="0" y="325"/>
                    <a:pt x="0" y="312"/>
                  </a:cubicBezTo>
                  <a:cubicBezTo>
                    <a:pt x="0" y="298"/>
                    <a:pt x="1" y="284"/>
                    <a:pt x="2" y="270"/>
                  </a:cubicBezTo>
                  <a:cubicBezTo>
                    <a:pt x="3" y="267"/>
                    <a:pt x="6" y="264"/>
                    <a:pt x="9" y="264"/>
                  </a:cubicBezTo>
                  <a:cubicBezTo>
                    <a:pt x="75" y="262"/>
                    <a:pt x="75" y="262"/>
                    <a:pt x="75" y="262"/>
                  </a:cubicBezTo>
                  <a:cubicBezTo>
                    <a:pt x="79" y="244"/>
                    <a:pt x="84" y="226"/>
                    <a:pt x="92" y="210"/>
                  </a:cubicBezTo>
                  <a:cubicBezTo>
                    <a:pt x="40" y="170"/>
                    <a:pt x="40" y="170"/>
                    <a:pt x="40" y="170"/>
                  </a:cubicBezTo>
                  <a:cubicBezTo>
                    <a:pt x="37" y="168"/>
                    <a:pt x="36" y="164"/>
                    <a:pt x="38" y="161"/>
                  </a:cubicBezTo>
                  <a:cubicBezTo>
                    <a:pt x="51" y="136"/>
                    <a:pt x="68" y="114"/>
                    <a:pt x="87" y="93"/>
                  </a:cubicBezTo>
                  <a:cubicBezTo>
                    <a:pt x="89" y="91"/>
                    <a:pt x="93" y="91"/>
                    <a:pt x="96" y="93"/>
                  </a:cubicBezTo>
                  <a:cubicBezTo>
                    <a:pt x="150" y="130"/>
                    <a:pt x="150" y="130"/>
                    <a:pt x="150" y="130"/>
                  </a:cubicBezTo>
                  <a:cubicBezTo>
                    <a:pt x="164" y="117"/>
                    <a:pt x="179" y="106"/>
                    <a:pt x="195" y="97"/>
                  </a:cubicBezTo>
                  <a:cubicBezTo>
                    <a:pt x="176" y="34"/>
                    <a:pt x="176" y="34"/>
                    <a:pt x="176" y="34"/>
                  </a:cubicBezTo>
                  <a:cubicBezTo>
                    <a:pt x="175" y="31"/>
                    <a:pt x="177" y="27"/>
                    <a:pt x="180" y="26"/>
                  </a:cubicBezTo>
                  <a:cubicBezTo>
                    <a:pt x="205" y="14"/>
                    <a:pt x="231" y="5"/>
                    <a:pt x="259" y="0"/>
                  </a:cubicBezTo>
                  <a:cubicBezTo>
                    <a:pt x="262" y="0"/>
                    <a:pt x="266" y="2"/>
                    <a:pt x="267" y="5"/>
                  </a:cubicBezTo>
                  <a:cubicBezTo>
                    <a:pt x="288" y="67"/>
                    <a:pt x="288" y="67"/>
                    <a:pt x="288" y="67"/>
                  </a:cubicBezTo>
                  <a:cubicBezTo>
                    <a:pt x="307" y="65"/>
                    <a:pt x="326" y="65"/>
                    <a:pt x="344" y="67"/>
                  </a:cubicBezTo>
                  <a:cubicBezTo>
                    <a:pt x="366" y="5"/>
                    <a:pt x="366" y="5"/>
                    <a:pt x="366" y="5"/>
                  </a:cubicBezTo>
                  <a:cubicBezTo>
                    <a:pt x="367" y="2"/>
                    <a:pt x="370" y="0"/>
                    <a:pt x="374" y="0"/>
                  </a:cubicBezTo>
                  <a:cubicBezTo>
                    <a:pt x="401" y="5"/>
                    <a:pt x="428" y="14"/>
                    <a:pt x="453" y="26"/>
                  </a:cubicBezTo>
                  <a:cubicBezTo>
                    <a:pt x="456" y="27"/>
                    <a:pt x="458" y="31"/>
                    <a:pt x="457" y="34"/>
                  </a:cubicBezTo>
                  <a:cubicBezTo>
                    <a:pt x="438" y="97"/>
                    <a:pt x="438" y="97"/>
                    <a:pt x="438" y="97"/>
                  </a:cubicBezTo>
                  <a:cubicBezTo>
                    <a:pt x="454" y="106"/>
                    <a:pt x="469" y="117"/>
                    <a:pt x="483" y="130"/>
                  </a:cubicBezTo>
                  <a:cubicBezTo>
                    <a:pt x="537" y="93"/>
                    <a:pt x="537" y="93"/>
                    <a:pt x="537" y="93"/>
                  </a:cubicBezTo>
                  <a:cubicBezTo>
                    <a:pt x="539" y="91"/>
                    <a:pt x="543" y="91"/>
                    <a:pt x="546" y="93"/>
                  </a:cubicBezTo>
                  <a:cubicBezTo>
                    <a:pt x="565" y="114"/>
                    <a:pt x="581" y="136"/>
                    <a:pt x="595" y="161"/>
                  </a:cubicBezTo>
                  <a:cubicBezTo>
                    <a:pt x="596" y="164"/>
                    <a:pt x="596" y="168"/>
                    <a:pt x="593" y="170"/>
                  </a:cubicBezTo>
                  <a:cubicBezTo>
                    <a:pt x="540" y="210"/>
                    <a:pt x="540" y="210"/>
                    <a:pt x="540" y="210"/>
                  </a:cubicBezTo>
                  <a:cubicBezTo>
                    <a:pt x="548" y="226"/>
                    <a:pt x="554" y="244"/>
                    <a:pt x="558" y="262"/>
                  </a:cubicBezTo>
                  <a:cubicBezTo>
                    <a:pt x="623" y="264"/>
                    <a:pt x="623" y="264"/>
                    <a:pt x="623" y="264"/>
                  </a:cubicBezTo>
                  <a:cubicBezTo>
                    <a:pt x="627" y="264"/>
                    <a:pt x="630" y="267"/>
                    <a:pt x="630" y="270"/>
                  </a:cubicBezTo>
                  <a:cubicBezTo>
                    <a:pt x="632" y="284"/>
                    <a:pt x="633" y="298"/>
                    <a:pt x="633" y="312"/>
                  </a:cubicBezTo>
                  <a:cubicBezTo>
                    <a:pt x="633" y="325"/>
                    <a:pt x="632" y="339"/>
                    <a:pt x="630" y="353"/>
                  </a:cubicBezTo>
                  <a:cubicBezTo>
                    <a:pt x="630" y="357"/>
                    <a:pt x="627" y="359"/>
                    <a:pt x="623" y="359"/>
                  </a:cubicBezTo>
                  <a:cubicBezTo>
                    <a:pt x="558" y="361"/>
                    <a:pt x="558" y="361"/>
                    <a:pt x="558" y="361"/>
                  </a:cubicBezTo>
                  <a:cubicBezTo>
                    <a:pt x="554" y="379"/>
                    <a:pt x="548" y="397"/>
                    <a:pt x="540" y="414"/>
                  </a:cubicBezTo>
                  <a:cubicBezTo>
                    <a:pt x="593" y="454"/>
                    <a:pt x="593" y="454"/>
                    <a:pt x="593" y="454"/>
                  </a:cubicBezTo>
                  <a:cubicBezTo>
                    <a:pt x="596" y="456"/>
                    <a:pt x="596" y="459"/>
                    <a:pt x="595" y="462"/>
                  </a:cubicBezTo>
                  <a:cubicBezTo>
                    <a:pt x="581" y="487"/>
                    <a:pt x="565" y="509"/>
                    <a:pt x="546" y="530"/>
                  </a:cubicBezTo>
                  <a:cubicBezTo>
                    <a:pt x="543" y="532"/>
                    <a:pt x="539" y="533"/>
                    <a:pt x="537" y="531"/>
                  </a:cubicBezTo>
                  <a:cubicBezTo>
                    <a:pt x="483" y="493"/>
                    <a:pt x="483" y="493"/>
                    <a:pt x="483" y="493"/>
                  </a:cubicBezTo>
                  <a:cubicBezTo>
                    <a:pt x="469" y="506"/>
                    <a:pt x="454" y="517"/>
                    <a:pt x="438" y="526"/>
                  </a:cubicBezTo>
                  <a:cubicBezTo>
                    <a:pt x="457" y="589"/>
                    <a:pt x="457" y="589"/>
                    <a:pt x="457" y="589"/>
                  </a:cubicBezTo>
                  <a:cubicBezTo>
                    <a:pt x="458" y="592"/>
                    <a:pt x="456" y="596"/>
                    <a:pt x="453" y="597"/>
                  </a:cubicBezTo>
                  <a:cubicBezTo>
                    <a:pt x="428" y="609"/>
                    <a:pt x="401" y="618"/>
                    <a:pt x="374" y="623"/>
                  </a:cubicBezTo>
                  <a:cubicBezTo>
                    <a:pt x="370" y="624"/>
                    <a:pt x="367" y="622"/>
                    <a:pt x="366" y="618"/>
                  </a:cubicBezTo>
                  <a:cubicBezTo>
                    <a:pt x="344" y="556"/>
                    <a:pt x="344" y="556"/>
                    <a:pt x="344" y="556"/>
                  </a:cubicBezTo>
                  <a:cubicBezTo>
                    <a:pt x="326" y="558"/>
                    <a:pt x="307" y="558"/>
                    <a:pt x="288" y="556"/>
                  </a:cubicBezTo>
                  <a:cubicBezTo>
                    <a:pt x="267" y="618"/>
                    <a:pt x="267" y="618"/>
                    <a:pt x="267" y="618"/>
                  </a:cubicBezTo>
                  <a:cubicBezTo>
                    <a:pt x="266" y="621"/>
                    <a:pt x="263" y="623"/>
                    <a:pt x="260" y="623"/>
                  </a:cubicBezTo>
                  <a:close/>
                  <a:moveTo>
                    <a:pt x="349" y="542"/>
                  </a:moveTo>
                  <a:cubicBezTo>
                    <a:pt x="352" y="542"/>
                    <a:pt x="354" y="543"/>
                    <a:pt x="355" y="546"/>
                  </a:cubicBezTo>
                  <a:cubicBezTo>
                    <a:pt x="377" y="608"/>
                    <a:pt x="377" y="608"/>
                    <a:pt x="377" y="608"/>
                  </a:cubicBezTo>
                  <a:cubicBezTo>
                    <a:pt x="399" y="604"/>
                    <a:pt x="421" y="597"/>
                    <a:pt x="441" y="587"/>
                  </a:cubicBezTo>
                  <a:cubicBezTo>
                    <a:pt x="423" y="525"/>
                    <a:pt x="423" y="525"/>
                    <a:pt x="423" y="525"/>
                  </a:cubicBezTo>
                  <a:cubicBezTo>
                    <a:pt x="422" y="521"/>
                    <a:pt x="423" y="518"/>
                    <a:pt x="426" y="516"/>
                  </a:cubicBezTo>
                  <a:cubicBezTo>
                    <a:pt x="445" y="506"/>
                    <a:pt x="462" y="494"/>
                    <a:pt x="477" y="479"/>
                  </a:cubicBezTo>
                  <a:cubicBezTo>
                    <a:pt x="479" y="477"/>
                    <a:pt x="483" y="477"/>
                    <a:pt x="486" y="478"/>
                  </a:cubicBezTo>
                  <a:cubicBezTo>
                    <a:pt x="540" y="516"/>
                    <a:pt x="540" y="516"/>
                    <a:pt x="540" y="516"/>
                  </a:cubicBezTo>
                  <a:cubicBezTo>
                    <a:pt x="555" y="499"/>
                    <a:pt x="568" y="481"/>
                    <a:pt x="579" y="461"/>
                  </a:cubicBezTo>
                  <a:cubicBezTo>
                    <a:pt x="527" y="421"/>
                    <a:pt x="527" y="421"/>
                    <a:pt x="527" y="421"/>
                  </a:cubicBezTo>
                  <a:cubicBezTo>
                    <a:pt x="525" y="419"/>
                    <a:pt x="524" y="416"/>
                    <a:pt x="525" y="413"/>
                  </a:cubicBezTo>
                  <a:cubicBezTo>
                    <a:pt x="535" y="394"/>
                    <a:pt x="541" y="373"/>
                    <a:pt x="545" y="353"/>
                  </a:cubicBezTo>
                  <a:cubicBezTo>
                    <a:pt x="545" y="349"/>
                    <a:pt x="548" y="347"/>
                    <a:pt x="552" y="347"/>
                  </a:cubicBezTo>
                  <a:cubicBezTo>
                    <a:pt x="617" y="345"/>
                    <a:pt x="617" y="345"/>
                    <a:pt x="617" y="345"/>
                  </a:cubicBezTo>
                  <a:cubicBezTo>
                    <a:pt x="618" y="334"/>
                    <a:pt x="619" y="323"/>
                    <a:pt x="619" y="312"/>
                  </a:cubicBezTo>
                  <a:cubicBezTo>
                    <a:pt x="619" y="300"/>
                    <a:pt x="618" y="289"/>
                    <a:pt x="617" y="278"/>
                  </a:cubicBezTo>
                  <a:cubicBezTo>
                    <a:pt x="552" y="276"/>
                    <a:pt x="552" y="276"/>
                    <a:pt x="552" y="276"/>
                  </a:cubicBezTo>
                  <a:cubicBezTo>
                    <a:pt x="548" y="276"/>
                    <a:pt x="545" y="274"/>
                    <a:pt x="545" y="271"/>
                  </a:cubicBezTo>
                  <a:cubicBezTo>
                    <a:pt x="541" y="250"/>
                    <a:pt x="535" y="229"/>
                    <a:pt x="525" y="210"/>
                  </a:cubicBezTo>
                  <a:cubicBezTo>
                    <a:pt x="524" y="207"/>
                    <a:pt x="525" y="204"/>
                    <a:pt x="527" y="202"/>
                  </a:cubicBezTo>
                  <a:cubicBezTo>
                    <a:pt x="579" y="162"/>
                    <a:pt x="579" y="162"/>
                    <a:pt x="579" y="162"/>
                  </a:cubicBezTo>
                  <a:cubicBezTo>
                    <a:pt x="568" y="143"/>
                    <a:pt x="555" y="124"/>
                    <a:pt x="540" y="108"/>
                  </a:cubicBezTo>
                  <a:cubicBezTo>
                    <a:pt x="486" y="145"/>
                    <a:pt x="486" y="145"/>
                    <a:pt x="486" y="145"/>
                  </a:cubicBezTo>
                  <a:cubicBezTo>
                    <a:pt x="483" y="147"/>
                    <a:pt x="479" y="146"/>
                    <a:pt x="477" y="144"/>
                  </a:cubicBezTo>
                  <a:cubicBezTo>
                    <a:pt x="462" y="129"/>
                    <a:pt x="445" y="117"/>
                    <a:pt x="426" y="107"/>
                  </a:cubicBezTo>
                  <a:cubicBezTo>
                    <a:pt x="423" y="105"/>
                    <a:pt x="422" y="102"/>
                    <a:pt x="423" y="99"/>
                  </a:cubicBezTo>
                  <a:cubicBezTo>
                    <a:pt x="441" y="36"/>
                    <a:pt x="441" y="36"/>
                    <a:pt x="441" y="36"/>
                  </a:cubicBezTo>
                  <a:cubicBezTo>
                    <a:pt x="421" y="27"/>
                    <a:pt x="399" y="20"/>
                    <a:pt x="377" y="15"/>
                  </a:cubicBezTo>
                  <a:cubicBezTo>
                    <a:pt x="355" y="77"/>
                    <a:pt x="355" y="77"/>
                    <a:pt x="355" y="77"/>
                  </a:cubicBezTo>
                  <a:cubicBezTo>
                    <a:pt x="354" y="80"/>
                    <a:pt x="351" y="82"/>
                    <a:pt x="348" y="82"/>
                  </a:cubicBezTo>
                  <a:cubicBezTo>
                    <a:pt x="327" y="79"/>
                    <a:pt x="306" y="79"/>
                    <a:pt x="285" y="82"/>
                  </a:cubicBezTo>
                  <a:cubicBezTo>
                    <a:pt x="281" y="82"/>
                    <a:pt x="278" y="80"/>
                    <a:pt x="277" y="77"/>
                  </a:cubicBezTo>
                  <a:cubicBezTo>
                    <a:pt x="256" y="15"/>
                    <a:pt x="256" y="15"/>
                    <a:pt x="256" y="15"/>
                  </a:cubicBezTo>
                  <a:cubicBezTo>
                    <a:pt x="233" y="20"/>
                    <a:pt x="212" y="27"/>
                    <a:pt x="191" y="36"/>
                  </a:cubicBezTo>
                  <a:cubicBezTo>
                    <a:pt x="210" y="99"/>
                    <a:pt x="210" y="99"/>
                    <a:pt x="210" y="99"/>
                  </a:cubicBezTo>
                  <a:cubicBezTo>
                    <a:pt x="211" y="102"/>
                    <a:pt x="210" y="105"/>
                    <a:pt x="207" y="107"/>
                  </a:cubicBezTo>
                  <a:cubicBezTo>
                    <a:pt x="188" y="117"/>
                    <a:pt x="171" y="129"/>
                    <a:pt x="156" y="144"/>
                  </a:cubicBezTo>
                  <a:cubicBezTo>
                    <a:pt x="153" y="146"/>
                    <a:pt x="149" y="147"/>
                    <a:pt x="147" y="145"/>
                  </a:cubicBezTo>
                  <a:cubicBezTo>
                    <a:pt x="93" y="108"/>
                    <a:pt x="93" y="108"/>
                    <a:pt x="93" y="108"/>
                  </a:cubicBezTo>
                  <a:cubicBezTo>
                    <a:pt x="78" y="124"/>
                    <a:pt x="64" y="143"/>
                    <a:pt x="53" y="162"/>
                  </a:cubicBezTo>
                  <a:cubicBezTo>
                    <a:pt x="105" y="202"/>
                    <a:pt x="105" y="202"/>
                    <a:pt x="105" y="202"/>
                  </a:cubicBezTo>
                  <a:cubicBezTo>
                    <a:pt x="108" y="204"/>
                    <a:pt x="109" y="207"/>
                    <a:pt x="107" y="210"/>
                  </a:cubicBezTo>
                  <a:cubicBezTo>
                    <a:pt x="98" y="230"/>
                    <a:pt x="91" y="250"/>
                    <a:pt x="88" y="271"/>
                  </a:cubicBezTo>
                  <a:cubicBezTo>
                    <a:pt x="87" y="274"/>
                    <a:pt x="84" y="276"/>
                    <a:pt x="81" y="276"/>
                  </a:cubicBezTo>
                  <a:cubicBezTo>
                    <a:pt x="16" y="278"/>
                    <a:pt x="16" y="278"/>
                    <a:pt x="16" y="278"/>
                  </a:cubicBezTo>
                  <a:cubicBezTo>
                    <a:pt x="14" y="289"/>
                    <a:pt x="14" y="300"/>
                    <a:pt x="14" y="312"/>
                  </a:cubicBezTo>
                  <a:cubicBezTo>
                    <a:pt x="14" y="323"/>
                    <a:pt x="14" y="334"/>
                    <a:pt x="16" y="345"/>
                  </a:cubicBezTo>
                  <a:cubicBezTo>
                    <a:pt x="81" y="347"/>
                    <a:pt x="81" y="347"/>
                    <a:pt x="81" y="347"/>
                  </a:cubicBezTo>
                  <a:cubicBezTo>
                    <a:pt x="84" y="347"/>
                    <a:pt x="87" y="349"/>
                    <a:pt x="88" y="353"/>
                  </a:cubicBezTo>
                  <a:cubicBezTo>
                    <a:pt x="91" y="373"/>
                    <a:pt x="98" y="394"/>
                    <a:pt x="107" y="413"/>
                  </a:cubicBezTo>
                  <a:cubicBezTo>
                    <a:pt x="109" y="416"/>
                    <a:pt x="108" y="419"/>
                    <a:pt x="105" y="421"/>
                  </a:cubicBezTo>
                  <a:cubicBezTo>
                    <a:pt x="53" y="461"/>
                    <a:pt x="53" y="461"/>
                    <a:pt x="53" y="461"/>
                  </a:cubicBezTo>
                  <a:cubicBezTo>
                    <a:pt x="64" y="481"/>
                    <a:pt x="78" y="499"/>
                    <a:pt x="93" y="516"/>
                  </a:cubicBezTo>
                  <a:cubicBezTo>
                    <a:pt x="147" y="478"/>
                    <a:pt x="147" y="478"/>
                    <a:pt x="147" y="478"/>
                  </a:cubicBezTo>
                  <a:cubicBezTo>
                    <a:pt x="149" y="477"/>
                    <a:pt x="153" y="477"/>
                    <a:pt x="156" y="479"/>
                  </a:cubicBezTo>
                  <a:cubicBezTo>
                    <a:pt x="171" y="494"/>
                    <a:pt x="188" y="506"/>
                    <a:pt x="207" y="516"/>
                  </a:cubicBezTo>
                  <a:cubicBezTo>
                    <a:pt x="210" y="518"/>
                    <a:pt x="211" y="521"/>
                    <a:pt x="210" y="525"/>
                  </a:cubicBezTo>
                  <a:cubicBezTo>
                    <a:pt x="191" y="587"/>
                    <a:pt x="191" y="587"/>
                    <a:pt x="191" y="587"/>
                  </a:cubicBezTo>
                  <a:cubicBezTo>
                    <a:pt x="212" y="597"/>
                    <a:pt x="233" y="604"/>
                    <a:pt x="256" y="608"/>
                  </a:cubicBezTo>
                  <a:cubicBezTo>
                    <a:pt x="277" y="546"/>
                    <a:pt x="277" y="546"/>
                    <a:pt x="277" y="546"/>
                  </a:cubicBezTo>
                  <a:cubicBezTo>
                    <a:pt x="278" y="543"/>
                    <a:pt x="281" y="541"/>
                    <a:pt x="285" y="542"/>
                  </a:cubicBezTo>
                  <a:cubicBezTo>
                    <a:pt x="306" y="545"/>
                    <a:pt x="327" y="545"/>
                    <a:pt x="348" y="542"/>
                  </a:cubicBezTo>
                  <a:cubicBezTo>
                    <a:pt x="348" y="542"/>
                    <a:pt x="348" y="542"/>
                    <a:pt x="349" y="542"/>
                  </a:cubicBezTo>
                  <a:close/>
                  <a:moveTo>
                    <a:pt x="316" y="409"/>
                  </a:moveTo>
                  <a:cubicBezTo>
                    <a:pt x="263" y="409"/>
                    <a:pt x="219" y="365"/>
                    <a:pt x="219" y="312"/>
                  </a:cubicBezTo>
                  <a:cubicBezTo>
                    <a:pt x="219" y="258"/>
                    <a:pt x="263" y="214"/>
                    <a:pt x="316" y="214"/>
                  </a:cubicBezTo>
                  <a:cubicBezTo>
                    <a:pt x="370" y="214"/>
                    <a:pt x="414" y="258"/>
                    <a:pt x="414" y="312"/>
                  </a:cubicBezTo>
                  <a:cubicBezTo>
                    <a:pt x="414" y="365"/>
                    <a:pt x="370" y="409"/>
                    <a:pt x="316" y="409"/>
                  </a:cubicBezTo>
                  <a:close/>
                  <a:moveTo>
                    <a:pt x="316" y="228"/>
                  </a:moveTo>
                  <a:cubicBezTo>
                    <a:pt x="270" y="228"/>
                    <a:pt x="233" y="266"/>
                    <a:pt x="233" y="312"/>
                  </a:cubicBezTo>
                  <a:cubicBezTo>
                    <a:pt x="233" y="358"/>
                    <a:pt x="270" y="395"/>
                    <a:pt x="316" y="395"/>
                  </a:cubicBezTo>
                  <a:cubicBezTo>
                    <a:pt x="362" y="395"/>
                    <a:pt x="400" y="358"/>
                    <a:pt x="400" y="312"/>
                  </a:cubicBezTo>
                  <a:cubicBezTo>
                    <a:pt x="400" y="266"/>
                    <a:pt x="362" y="228"/>
                    <a:pt x="316" y="22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8" name="Freeform 123"/>
          <p:cNvSpPr>
            <a:spLocks noEditPoints="1"/>
          </p:cNvSpPr>
          <p:nvPr/>
        </p:nvSpPr>
        <p:spPr bwMode="auto">
          <a:xfrm>
            <a:off x="4717606" y="3235329"/>
            <a:ext cx="539497" cy="541281"/>
          </a:xfrm>
          <a:custGeom>
            <a:avLst/>
            <a:gdLst>
              <a:gd name="T0" fmla="*/ 529 w 676"/>
              <a:gd name="T1" fmla="*/ 279 h 678"/>
              <a:gd name="T2" fmla="*/ 431 w 676"/>
              <a:gd name="T3" fmla="*/ 293 h 678"/>
              <a:gd name="T4" fmla="*/ 409 w 676"/>
              <a:gd name="T5" fmla="*/ 210 h 678"/>
              <a:gd name="T6" fmla="*/ 367 w 676"/>
              <a:gd name="T7" fmla="*/ 125 h 678"/>
              <a:gd name="T8" fmla="*/ 401 w 676"/>
              <a:gd name="T9" fmla="*/ 58 h 678"/>
              <a:gd name="T10" fmla="*/ 504 w 676"/>
              <a:gd name="T11" fmla="*/ 6 h 678"/>
              <a:gd name="T12" fmla="*/ 579 w 676"/>
              <a:gd name="T13" fmla="*/ 18 h 678"/>
              <a:gd name="T14" fmla="*/ 659 w 676"/>
              <a:gd name="T15" fmla="*/ 100 h 678"/>
              <a:gd name="T16" fmla="*/ 676 w 676"/>
              <a:gd name="T17" fmla="*/ 169 h 678"/>
              <a:gd name="T18" fmla="*/ 605 w 676"/>
              <a:gd name="T19" fmla="*/ 241 h 678"/>
              <a:gd name="T20" fmla="*/ 558 w 676"/>
              <a:gd name="T21" fmla="*/ 314 h 678"/>
              <a:gd name="T22" fmla="*/ 539 w 676"/>
              <a:gd name="T23" fmla="*/ 267 h 678"/>
              <a:gd name="T24" fmla="*/ 590 w 676"/>
              <a:gd name="T25" fmla="*/ 242 h 678"/>
              <a:gd name="T26" fmla="*/ 626 w 676"/>
              <a:gd name="T27" fmla="*/ 172 h 678"/>
              <a:gd name="T28" fmla="*/ 655 w 676"/>
              <a:gd name="T29" fmla="*/ 114 h 678"/>
              <a:gd name="T30" fmla="*/ 566 w 676"/>
              <a:gd name="T31" fmla="*/ 67 h 678"/>
              <a:gd name="T32" fmla="*/ 517 w 676"/>
              <a:gd name="T33" fmla="*/ 15 h 678"/>
              <a:gd name="T34" fmla="*/ 500 w 676"/>
              <a:gd name="T35" fmla="*/ 56 h 678"/>
              <a:gd name="T36" fmla="*/ 401 w 676"/>
              <a:gd name="T37" fmla="*/ 73 h 678"/>
              <a:gd name="T38" fmla="*/ 413 w 676"/>
              <a:gd name="T39" fmla="*/ 144 h 678"/>
              <a:gd name="T40" fmla="*/ 422 w 676"/>
              <a:gd name="T41" fmla="*/ 215 h 678"/>
              <a:gd name="T42" fmla="*/ 463 w 676"/>
              <a:gd name="T43" fmla="*/ 255 h 678"/>
              <a:gd name="T44" fmla="*/ 532 w 676"/>
              <a:gd name="T45" fmla="*/ 264 h 678"/>
              <a:gd name="T46" fmla="*/ 478 w 676"/>
              <a:gd name="T47" fmla="*/ 160 h 678"/>
              <a:gd name="T48" fmla="*/ 517 w 676"/>
              <a:gd name="T49" fmla="*/ 199 h 678"/>
              <a:gd name="T50" fmla="*/ 517 w 676"/>
              <a:gd name="T51" fmla="*/ 185 h 678"/>
              <a:gd name="T52" fmla="*/ 258 w 676"/>
              <a:gd name="T53" fmla="*/ 678 h 678"/>
              <a:gd name="T54" fmla="*/ 233 w 676"/>
              <a:gd name="T55" fmla="*/ 615 h 678"/>
              <a:gd name="T56" fmla="*/ 105 w 676"/>
              <a:gd name="T57" fmla="*/ 628 h 678"/>
              <a:gd name="T58" fmla="*/ 90 w 676"/>
              <a:gd name="T59" fmla="*/ 522 h 678"/>
              <a:gd name="T60" fmla="*/ 0 w 676"/>
              <a:gd name="T61" fmla="*/ 424 h 678"/>
              <a:gd name="T62" fmla="*/ 14 w 676"/>
              <a:gd name="T63" fmla="*/ 350 h 678"/>
              <a:gd name="T64" fmla="*/ 91 w 676"/>
              <a:gd name="T65" fmla="*/ 229 h 678"/>
              <a:gd name="T66" fmla="*/ 159 w 676"/>
              <a:gd name="T67" fmla="*/ 185 h 678"/>
              <a:gd name="T68" fmla="*/ 276 w 676"/>
              <a:gd name="T69" fmla="*/ 222 h 678"/>
              <a:gd name="T70" fmla="*/ 378 w 676"/>
              <a:gd name="T71" fmla="*/ 190 h 678"/>
              <a:gd name="T72" fmla="*/ 423 w 676"/>
              <a:gd name="T73" fmla="*/ 310 h 678"/>
              <a:gd name="T74" fmla="*/ 513 w 676"/>
              <a:gd name="T75" fmla="*/ 370 h 678"/>
              <a:gd name="T76" fmla="*/ 456 w 676"/>
              <a:gd name="T77" fmla="*/ 419 h 678"/>
              <a:gd name="T78" fmla="*/ 494 w 676"/>
              <a:gd name="T79" fmla="*/ 527 h 678"/>
              <a:gd name="T80" fmla="*/ 393 w 676"/>
              <a:gd name="T81" fmla="*/ 564 h 678"/>
              <a:gd name="T82" fmla="*/ 325 w 676"/>
              <a:gd name="T83" fmla="*/ 669 h 678"/>
              <a:gd name="T84" fmla="*/ 165 w 676"/>
              <a:gd name="T85" fmla="*/ 577 h 678"/>
              <a:gd name="T86" fmla="*/ 261 w 676"/>
              <a:gd name="T87" fmla="*/ 664 h 678"/>
              <a:gd name="T88" fmla="*/ 323 w 676"/>
              <a:gd name="T89" fmla="*/ 591 h 678"/>
              <a:gd name="T90" fmla="*/ 449 w 676"/>
              <a:gd name="T91" fmla="*/ 573 h 678"/>
              <a:gd name="T92" fmla="*/ 432 w 676"/>
              <a:gd name="T93" fmla="*/ 479 h 678"/>
              <a:gd name="T94" fmla="*/ 445 w 676"/>
              <a:gd name="T95" fmla="*/ 396 h 678"/>
              <a:gd name="T96" fmla="*/ 421 w 676"/>
              <a:gd name="T97" fmla="*/ 325 h 678"/>
              <a:gd name="T98" fmla="*/ 356 w 676"/>
              <a:gd name="T99" fmla="*/ 258 h 678"/>
              <a:gd name="T100" fmla="*/ 286 w 676"/>
              <a:gd name="T101" fmla="*/ 233 h 678"/>
              <a:gd name="T102" fmla="*/ 199 w 676"/>
              <a:gd name="T103" fmla="*/ 245 h 678"/>
              <a:gd name="T104" fmla="*/ 106 w 676"/>
              <a:gd name="T105" fmla="*/ 228 h 678"/>
              <a:gd name="T106" fmla="*/ 85 w 676"/>
              <a:gd name="T107" fmla="*/ 357 h 678"/>
              <a:gd name="T108" fmla="*/ 14 w 676"/>
              <a:gd name="T109" fmla="*/ 419 h 678"/>
              <a:gd name="T110" fmla="*/ 104 w 676"/>
              <a:gd name="T111" fmla="*/ 519 h 678"/>
              <a:gd name="T112" fmla="*/ 109 w 676"/>
              <a:gd name="T113" fmla="*/ 613 h 678"/>
              <a:gd name="T114" fmla="*/ 258 w 676"/>
              <a:gd name="T115" fmla="*/ 484 h 678"/>
              <a:gd name="T116" fmla="*/ 323 w 676"/>
              <a:gd name="T117" fmla="*/ 419 h 678"/>
              <a:gd name="T118" fmla="*/ 207 w 676"/>
              <a:gd name="T119" fmla="*/ 419 h 678"/>
              <a:gd name="T120" fmla="*/ 258 w 676"/>
              <a:gd name="T121" fmla="*/ 36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6" h="678">
                <a:moveTo>
                  <a:pt x="556" y="314"/>
                </a:moveTo>
                <a:cubicBezTo>
                  <a:pt x="554" y="314"/>
                  <a:pt x="551" y="313"/>
                  <a:pt x="550" y="311"/>
                </a:cubicBezTo>
                <a:cubicBezTo>
                  <a:pt x="529" y="279"/>
                  <a:pt x="529" y="279"/>
                  <a:pt x="529" y="279"/>
                </a:cubicBezTo>
                <a:cubicBezTo>
                  <a:pt x="508" y="281"/>
                  <a:pt x="488" y="277"/>
                  <a:pt x="468" y="269"/>
                </a:cubicBezTo>
                <a:cubicBezTo>
                  <a:pt x="439" y="293"/>
                  <a:pt x="439" y="293"/>
                  <a:pt x="439" y="293"/>
                </a:cubicBezTo>
                <a:cubicBezTo>
                  <a:pt x="437" y="295"/>
                  <a:pt x="433" y="295"/>
                  <a:pt x="431" y="293"/>
                </a:cubicBezTo>
                <a:cubicBezTo>
                  <a:pt x="412" y="281"/>
                  <a:pt x="397" y="266"/>
                  <a:pt x="385" y="248"/>
                </a:cubicBezTo>
                <a:cubicBezTo>
                  <a:pt x="383" y="245"/>
                  <a:pt x="383" y="242"/>
                  <a:pt x="385" y="239"/>
                </a:cubicBezTo>
                <a:cubicBezTo>
                  <a:pt x="409" y="210"/>
                  <a:pt x="409" y="210"/>
                  <a:pt x="409" y="210"/>
                </a:cubicBezTo>
                <a:cubicBezTo>
                  <a:pt x="401" y="194"/>
                  <a:pt x="398" y="177"/>
                  <a:pt x="398" y="160"/>
                </a:cubicBezTo>
                <a:cubicBezTo>
                  <a:pt x="398" y="155"/>
                  <a:pt x="398" y="151"/>
                  <a:pt x="398" y="146"/>
                </a:cubicBezTo>
                <a:cubicBezTo>
                  <a:pt x="367" y="125"/>
                  <a:pt x="367" y="125"/>
                  <a:pt x="367" y="125"/>
                </a:cubicBezTo>
                <a:cubicBezTo>
                  <a:pt x="364" y="124"/>
                  <a:pt x="363" y="120"/>
                  <a:pt x="364" y="117"/>
                </a:cubicBezTo>
                <a:cubicBezTo>
                  <a:pt x="370" y="96"/>
                  <a:pt x="380" y="77"/>
                  <a:pt x="393" y="60"/>
                </a:cubicBezTo>
                <a:cubicBezTo>
                  <a:pt x="395" y="57"/>
                  <a:pt x="399" y="57"/>
                  <a:pt x="401" y="58"/>
                </a:cubicBezTo>
                <a:cubicBezTo>
                  <a:pt x="437" y="71"/>
                  <a:pt x="437" y="71"/>
                  <a:pt x="437" y="71"/>
                </a:cubicBezTo>
                <a:cubicBezTo>
                  <a:pt x="453" y="57"/>
                  <a:pt x="472" y="47"/>
                  <a:pt x="494" y="43"/>
                </a:cubicBezTo>
                <a:cubicBezTo>
                  <a:pt x="504" y="6"/>
                  <a:pt x="504" y="6"/>
                  <a:pt x="504" y="6"/>
                </a:cubicBezTo>
                <a:cubicBezTo>
                  <a:pt x="505" y="3"/>
                  <a:pt x="507" y="1"/>
                  <a:pt x="510" y="1"/>
                </a:cubicBezTo>
                <a:cubicBezTo>
                  <a:pt x="532" y="0"/>
                  <a:pt x="554" y="4"/>
                  <a:pt x="574" y="11"/>
                </a:cubicBezTo>
                <a:cubicBezTo>
                  <a:pt x="577" y="12"/>
                  <a:pt x="579" y="15"/>
                  <a:pt x="579" y="18"/>
                </a:cubicBezTo>
                <a:cubicBezTo>
                  <a:pt x="577" y="56"/>
                  <a:pt x="577" y="56"/>
                  <a:pt x="577" y="56"/>
                </a:cubicBezTo>
                <a:cubicBezTo>
                  <a:pt x="596" y="67"/>
                  <a:pt x="611" y="83"/>
                  <a:pt x="621" y="102"/>
                </a:cubicBezTo>
                <a:cubicBezTo>
                  <a:pt x="659" y="100"/>
                  <a:pt x="659" y="100"/>
                  <a:pt x="659" y="100"/>
                </a:cubicBezTo>
                <a:cubicBezTo>
                  <a:pt x="662" y="100"/>
                  <a:pt x="665" y="102"/>
                  <a:pt x="666" y="105"/>
                </a:cubicBezTo>
                <a:cubicBezTo>
                  <a:pt x="673" y="122"/>
                  <a:pt x="676" y="141"/>
                  <a:pt x="676" y="160"/>
                </a:cubicBezTo>
                <a:cubicBezTo>
                  <a:pt x="676" y="163"/>
                  <a:pt x="676" y="166"/>
                  <a:pt x="676" y="169"/>
                </a:cubicBezTo>
                <a:cubicBezTo>
                  <a:pt x="676" y="172"/>
                  <a:pt x="674" y="174"/>
                  <a:pt x="671" y="175"/>
                </a:cubicBezTo>
                <a:cubicBezTo>
                  <a:pt x="634" y="185"/>
                  <a:pt x="634" y="185"/>
                  <a:pt x="634" y="185"/>
                </a:cubicBezTo>
                <a:cubicBezTo>
                  <a:pt x="629" y="206"/>
                  <a:pt x="619" y="225"/>
                  <a:pt x="605" y="241"/>
                </a:cubicBezTo>
                <a:cubicBezTo>
                  <a:pt x="618" y="277"/>
                  <a:pt x="618" y="277"/>
                  <a:pt x="618" y="277"/>
                </a:cubicBezTo>
                <a:cubicBezTo>
                  <a:pt x="619" y="279"/>
                  <a:pt x="618" y="283"/>
                  <a:pt x="616" y="284"/>
                </a:cubicBezTo>
                <a:cubicBezTo>
                  <a:pt x="598" y="298"/>
                  <a:pt x="579" y="308"/>
                  <a:pt x="558" y="314"/>
                </a:cubicBezTo>
                <a:cubicBezTo>
                  <a:pt x="557" y="314"/>
                  <a:pt x="557" y="314"/>
                  <a:pt x="556" y="314"/>
                </a:cubicBezTo>
                <a:close/>
                <a:moveTo>
                  <a:pt x="533" y="264"/>
                </a:moveTo>
                <a:cubicBezTo>
                  <a:pt x="535" y="264"/>
                  <a:pt x="538" y="265"/>
                  <a:pt x="539" y="267"/>
                </a:cubicBezTo>
                <a:cubicBezTo>
                  <a:pt x="559" y="299"/>
                  <a:pt x="559" y="299"/>
                  <a:pt x="559" y="299"/>
                </a:cubicBezTo>
                <a:cubicBezTo>
                  <a:pt x="575" y="294"/>
                  <a:pt x="590" y="286"/>
                  <a:pt x="603" y="277"/>
                </a:cubicBezTo>
                <a:cubicBezTo>
                  <a:pt x="590" y="242"/>
                  <a:pt x="590" y="242"/>
                  <a:pt x="590" y="242"/>
                </a:cubicBezTo>
                <a:cubicBezTo>
                  <a:pt x="589" y="239"/>
                  <a:pt x="590" y="236"/>
                  <a:pt x="592" y="234"/>
                </a:cubicBezTo>
                <a:cubicBezTo>
                  <a:pt x="607" y="219"/>
                  <a:pt x="617" y="199"/>
                  <a:pt x="621" y="178"/>
                </a:cubicBezTo>
                <a:cubicBezTo>
                  <a:pt x="621" y="175"/>
                  <a:pt x="623" y="173"/>
                  <a:pt x="626" y="172"/>
                </a:cubicBezTo>
                <a:cubicBezTo>
                  <a:pt x="662" y="163"/>
                  <a:pt x="662" y="163"/>
                  <a:pt x="662" y="163"/>
                </a:cubicBezTo>
                <a:cubicBezTo>
                  <a:pt x="662" y="162"/>
                  <a:pt x="662" y="161"/>
                  <a:pt x="662" y="160"/>
                </a:cubicBezTo>
                <a:cubicBezTo>
                  <a:pt x="662" y="144"/>
                  <a:pt x="660" y="129"/>
                  <a:pt x="655" y="114"/>
                </a:cubicBezTo>
                <a:cubicBezTo>
                  <a:pt x="618" y="116"/>
                  <a:pt x="618" y="116"/>
                  <a:pt x="618" y="116"/>
                </a:cubicBezTo>
                <a:cubicBezTo>
                  <a:pt x="615" y="116"/>
                  <a:pt x="612" y="114"/>
                  <a:pt x="611" y="112"/>
                </a:cubicBezTo>
                <a:cubicBezTo>
                  <a:pt x="601" y="92"/>
                  <a:pt x="586" y="77"/>
                  <a:pt x="566" y="67"/>
                </a:cubicBezTo>
                <a:cubicBezTo>
                  <a:pt x="564" y="65"/>
                  <a:pt x="562" y="63"/>
                  <a:pt x="563" y="60"/>
                </a:cubicBezTo>
                <a:cubicBezTo>
                  <a:pt x="565" y="23"/>
                  <a:pt x="565" y="23"/>
                  <a:pt x="565" y="23"/>
                </a:cubicBezTo>
                <a:cubicBezTo>
                  <a:pt x="549" y="17"/>
                  <a:pt x="533" y="15"/>
                  <a:pt x="517" y="15"/>
                </a:cubicBezTo>
                <a:cubicBezTo>
                  <a:pt x="517" y="15"/>
                  <a:pt x="516" y="15"/>
                  <a:pt x="516" y="15"/>
                </a:cubicBezTo>
                <a:cubicBezTo>
                  <a:pt x="506" y="51"/>
                  <a:pt x="506" y="51"/>
                  <a:pt x="506" y="51"/>
                </a:cubicBezTo>
                <a:cubicBezTo>
                  <a:pt x="505" y="53"/>
                  <a:pt x="503" y="55"/>
                  <a:pt x="500" y="56"/>
                </a:cubicBezTo>
                <a:cubicBezTo>
                  <a:pt x="479" y="59"/>
                  <a:pt x="459" y="69"/>
                  <a:pt x="443" y="84"/>
                </a:cubicBezTo>
                <a:cubicBezTo>
                  <a:pt x="442" y="86"/>
                  <a:pt x="439" y="87"/>
                  <a:pt x="436" y="86"/>
                </a:cubicBezTo>
                <a:cubicBezTo>
                  <a:pt x="401" y="73"/>
                  <a:pt x="401" y="73"/>
                  <a:pt x="401" y="73"/>
                </a:cubicBezTo>
                <a:cubicBezTo>
                  <a:pt x="391" y="86"/>
                  <a:pt x="384" y="101"/>
                  <a:pt x="379" y="116"/>
                </a:cubicBezTo>
                <a:cubicBezTo>
                  <a:pt x="410" y="137"/>
                  <a:pt x="410" y="137"/>
                  <a:pt x="410" y="137"/>
                </a:cubicBezTo>
                <a:cubicBezTo>
                  <a:pt x="412" y="138"/>
                  <a:pt x="413" y="141"/>
                  <a:pt x="413" y="144"/>
                </a:cubicBezTo>
                <a:cubicBezTo>
                  <a:pt x="412" y="149"/>
                  <a:pt x="412" y="154"/>
                  <a:pt x="412" y="160"/>
                </a:cubicBezTo>
                <a:cubicBezTo>
                  <a:pt x="412" y="176"/>
                  <a:pt x="415" y="193"/>
                  <a:pt x="423" y="207"/>
                </a:cubicBezTo>
                <a:cubicBezTo>
                  <a:pt x="424" y="210"/>
                  <a:pt x="424" y="213"/>
                  <a:pt x="422" y="215"/>
                </a:cubicBezTo>
                <a:cubicBezTo>
                  <a:pt x="399" y="244"/>
                  <a:pt x="399" y="244"/>
                  <a:pt x="399" y="244"/>
                </a:cubicBezTo>
                <a:cubicBezTo>
                  <a:pt x="409" y="258"/>
                  <a:pt x="421" y="269"/>
                  <a:pt x="434" y="279"/>
                </a:cubicBezTo>
                <a:cubicBezTo>
                  <a:pt x="463" y="255"/>
                  <a:pt x="463" y="255"/>
                  <a:pt x="463" y="255"/>
                </a:cubicBezTo>
                <a:cubicBezTo>
                  <a:pt x="465" y="254"/>
                  <a:pt x="468" y="253"/>
                  <a:pt x="471" y="254"/>
                </a:cubicBezTo>
                <a:cubicBezTo>
                  <a:pt x="485" y="262"/>
                  <a:pt x="501" y="265"/>
                  <a:pt x="517" y="265"/>
                </a:cubicBezTo>
                <a:cubicBezTo>
                  <a:pt x="522" y="265"/>
                  <a:pt x="527" y="265"/>
                  <a:pt x="532" y="264"/>
                </a:cubicBezTo>
                <a:cubicBezTo>
                  <a:pt x="532" y="264"/>
                  <a:pt x="533" y="264"/>
                  <a:pt x="533" y="264"/>
                </a:cubicBezTo>
                <a:close/>
                <a:moveTo>
                  <a:pt x="517" y="199"/>
                </a:moveTo>
                <a:cubicBezTo>
                  <a:pt x="496" y="199"/>
                  <a:pt x="478" y="181"/>
                  <a:pt x="478" y="160"/>
                </a:cubicBezTo>
                <a:cubicBezTo>
                  <a:pt x="478" y="138"/>
                  <a:pt x="496" y="121"/>
                  <a:pt x="517" y="121"/>
                </a:cubicBezTo>
                <a:cubicBezTo>
                  <a:pt x="539" y="121"/>
                  <a:pt x="556" y="138"/>
                  <a:pt x="556" y="160"/>
                </a:cubicBezTo>
                <a:cubicBezTo>
                  <a:pt x="556" y="181"/>
                  <a:pt x="539" y="199"/>
                  <a:pt x="517" y="199"/>
                </a:cubicBezTo>
                <a:close/>
                <a:moveTo>
                  <a:pt x="517" y="135"/>
                </a:moveTo>
                <a:cubicBezTo>
                  <a:pt x="503" y="135"/>
                  <a:pt x="492" y="146"/>
                  <a:pt x="492" y="160"/>
                </a:cubicBezTo>
                <a:cubicBezTo>
                  <a:pt x="492" y="174"/>
                  <a:pt x="503" y="185"/>
                  <a:pt x="517" y="185"/>
                </a:cubicBezTo>
                <a:cubicBezTo>
                  <a:pt x="531" y="185"/>
                  <a:pt x="542" y="174"/>
                  <a:pt x="542" y="160"/>
                </a:cubicBezTo>
                <a:cubicBezTo>
                  <a:pt x="542" y="146"/>
                  <a:pt x="531" y="135"/>
                  <a:pt x="517" y="135"/>
                </a:cubicBezTo>
                <a:close/>
                <a:moveTo>
                  <a:pt x="258" y="678"/>
                </a:moveTo>
                <a:cubicBezTo>
                  <a:pt x="256" y="678"/>
                  <a:pt x="256" y="678"/>
                  <a:pt x="256" y="678"/>
                </a:cubicBezTo>
                <a:cubicBezTo>
                  <a:pt x="252" y="678"/>
                  <a:pt x="250" y="676"/>
                  <a:pt x="249" y="673"/>
                </a:cubicBezTo>
                <a:cubicBezTo>
                  <a:pt x="233" y="615"/>
                  <a:pt x="233" y="615"/>
                  <a:pt x="233" y="615"/>
                </a:cubicBezTo>
                <a:cubicBezTo>
                  <a:pt x="208" y="612"/>
                  <a:pt x="184" y="604"/>
                  <a:pt x="162" y="592"/>
                </a:cubicBezTo>
                <a:cubicBezTo>
                  <a:pt x="113" y="628"/>
                  <a:pt x="113" y="628"/>
                  <a:pt x="113" y="628"/>
                </a:cubicBezTo>
                <a:cubicBezTo>
                  <a:pt x="111" y="630"/>
                  <a:pt x="108" y="630"/>
                  <a:pt x="105" y="628"/>
                </a:cubicBezTo>
                <a:cubicBezTo>
                  <a:pt x="86" y="614"/>
                  <a:pt x="69" y="598"/>
                  <a:pt x="55" y="579"/>
                </a:cubicBezTo>
                <a:cubicBezTo>
                  <a:pt x="53" y="577"/>
                  <a:pt x="53" y="574"/>
                  <a:pt x="55" y="571"/>
                </a:cubicBezTo>
                <a:cubicBezTo>
                  <a:pt x="90" y="522"/>
                  <a:pt x="90" y="522"/>
                  <a:pt x="90" y="522"/>
                </a:cubicBezTo>
                <a:cubicBezTo>
                  <a:pt x="75" y="499"/>
                  <a:pt x="66" y="474"/>
                  <a:pt x="62" y="447"/>
                </a:cubicBezTo>
                <a:cubicBezTo>
                  <a:pt x="5" y="431"/>
                  <a:pt x="5" y="431"/>
                  <a:pt x="5" y="431"/>
                </a:cubicBezTo>
                <a:cubicBezTo>
                  <a:pt x="2" y="430"/>
                  <a:pt x="0" y="427"/>
                  <a:pt x="0" y="424"/>
                </a:cubicBezTo>
                <a:cubicBezTo>
                  <a:pt x="0" y="423"/>
                  <a:pt x="0" y="421"/>
                  <a:pt x="0" y="419"/>
                </a:cubicBezTo>
                <a:cubicBezTo>
                  <a:pt x="0" y="398"/>
                  <a:pt x="2" y="376"/>
                  <a:pt x="8" y="355"/>
                </a:cubicBezTo>
                <a:cubicBezTo>
                  <a:pt x="8" y="352"/>
                  <a:pt x="11" y="350"/>
                  <a:pt x="14" y="350"/>
                </a:cubicBezTo>
                <a:cubicBezTo>
                  <a:pt x="74" y="348"/>
                  <a:pt x="74" y="348"/>
                  <a:pt x="74" y="348"/>
                </a:cubicBezTo>
                <a:cubicBezTo>
                  <a:pt x="83" y="324"/>
                  <a:pt x="97" y="302"/>
                  <a:pt x="114" y="283"/>
                </a:cubicBezTo>
                <a:cubicBezTo>
                  <a:pt x="91" y="229"/>
                  <a:pt x="91" y="229"/>
                  <a:pt x="91" y="229"/>
                </a:cubicBezTo>
                <a:cubicBezTo>
                  <a:pt x="89" y="226"/>
                  <a:pt x="90" y="223"/>
                  <a:pt x="93" y="221"/>
                </a:cubicBezTo>
                <a:cubicBezTo>
                  <a:pt x="110" y="206"/>
                  <a:pt x="130" y="193"/>
                  <a:pt x="151" y="184"/>
                </a:cubicBezTo>
                <a:cubicBezTo>
                  <a:pt x="154" y="182"/>
                  <a:pt x="157" y="183"/>
                  <a:pt x="159" y="185"/>
                </a:cubicBezTo>
                <a:cubicBezTo>
                  <a:pt x="199" y="230"/>
                  <a:pt x="199" y="230"/>
                  <a:pt x="199" y="230"/>
                </a:cubicBezTo>
                <a:cubicBezTo>
                  <a:pt x="218" y="224"/>
                  <a:pt x="238" y="221"/>
                  <a:pt x="258" y="221"/>
                </a:cubicBezTo>
                <a:cubicBezTo>
                  <a:pt x="264" y="221"/>
                  <a:pt x="270" y="222"/>
                  <a:pt x="276" y="222"/>
                </a:cubicBezTo>
                <a:cubicBezTo>
                  <a:pt x="304" y="170"/>
                  <a:pt x="304" y="170"/>
                  <a:pt x="304" y="170"/>
                </a:cubicBezTo>
                <a:cubicBezTo>
                  <a:pt x="306" y="167"/>
                  <a:pt x="309" y="165"/>
                  <a:pt x="312" y="166"/>
                </a:cubicBezTo>
                <a:cubicBezTo>
                  <a:pt x="335" y="171"/>
                  <a:pt x="357" y="179"/>
                  <a:pt x="378" y="190"/>
                </a:cubicBezTo>
                <a:cubicBezTo>
                  <a:pt x="380" y="191"/>
                  <a:pt x="382" y="194"/>
                  <a:pt x="381" y="197"/>
                </a:cubicBezTo>
                <a:cubicBezTo>
                  <a:pt x="371" y="256"/>
                  <a:pt x="371" y="256"/>
                  <a:pt x="371" y="256"/>
                </a:cubicBezTo>
                <a:cubicBezTo>
                  <a:pt x="391" y="271"/>
                  <a:pt x="410" y="289"/>
                  <a:pt x="423" y="310"/>
                </a:cubicBezTo>
                <a:cubicBezTo>
                  <a:pt x="482" y="300"/>
                  <a:pt x="482" y="300"/>
                  <a:pt x="482" y="300"/>
                </a:cubicBezTo>
                <a:cubicBezTo>
                  <a:pt x="485" y="299"/>
                  <a:pt x="489" y="301"/>
                  <a:pt x="490" y="303"/>
                </a:cubicBezTo>
                <a:cubicBezTo>
                  <a:pt x="500" y="325"/>
                  <a:pt x="508" y="347"/>
                  <a:pt x="513" y="370"/>
                </a:cubicBezTo>
                <a:cubicBezTo>
                  <a:pt x="513" y="373"/>
                  <a:pt x="512" y="376"/>
                  <a:pt x="509" y="378"/>
                </a:cubicBezTo>
                <a:cubicBezTo>
                  <a:pt x="456" y="406"/>
                  <a:pt x="456" y="406"/>
                  <a:pt x="456" y="406"/>
                </a:cubicBezTo>
                <a:cubicBezTo>
                  <a:pt x="456" y="410"/>
                  <a:pt x="456" y="415"/>
                  <a:pt x="456" y="419"/>
                </a:cubicBezTo>
                <a:cubicBezTo>
                  <a:pt x="456" y="439"/>
                  <a:pt x="453" y="459"/>
                  <a:pt x="447" y="479"/>
                </a:cubicBezTo>
                <a:cubicBezTo>
                  <a:pt x="492" y="519"/>
                  <a:pt x="492" y="519"/>
                  <a:pt x="492" y="519"/>
                </a:cubicBezTo>
                <a:cubicBezTo>
                  <a:pt x="494" y="521"/>
                  <a:pt x="495" y="524"/>
                  <a:pt x="494" y="527"/>
                </a:cubicBezTo>
                <a:cubicBezTo>
                  <a:pt x="484" y="548"/>
                  <a:pt x="471" y="568"/>
                  <a:pt x="456" y="586"/>
                </a:cubicBezTo>
                <a:cubicBezTo>
                  <a:pt x="454" y="589"/>
                  <a:pt x="451" y="589"/>
                  <a:pt x="448" y="588"/>
                </a:cubicBezTo>
                <a:cubicBezTo>
                  <a:pt x="393" y="564"/>
                  <a:pt x="393" y="564"/>
                  <a:pt x="393" y="564"/>
                </a:cubicBezTo>
                <a:cubicBezTo>
                  <a:pt x="375" y="581"/>
                  <a:pt x="355" y="594"/>
                  <a:pt x="333" y="603"/>
                </a:cubicBezTo>
                <a:cubicBezTo>
                  <a:pt x="330" y="663"/>
                  <a:pt x="330" y="663"/>
                  <a:pt x="330" y="663"/>
                </a:cubicBezTo>
                <a:cubicBezTo>
                  <a:pt x="330" y="666"/>
                  <a:pt x="328" y="669"/>
                  <a:pt x="325" y="669"/>
                </a:cubicBezTo>
                <a:cubicBezTo>
                  <a:pt x="303" y="675"/>
                  <a:pt x="281" y="678"/>
                  <a:pt x="258" y="678"/>
                </a:cubicBezTo>
                <a:close/>
                <a:moveTo>
                  <a:pt x="161" y="576"/>
                </a:moveTo>
                <a:cubicBezTo>
                  <a:pt x="162" y="576"/>
                  <a:pt x="164" y="577"/>
                  <a:pt x="165" y="577"/>
                </a:cubicBezTo>
                <a:cubicBezTo>
                  <a:pt x="188" y="591"/>
                  <a:pt x="213" y="599"/>
                  <a:pt x="239" y="602"/>
                </a:cubicBezTo>
                <a:cubicBezTo>
                  <a:pt x="242" y="602"/>
                  <a:pt x="244" y="604"/>
                  <a:pt x="245" y="607"/>
                </a:cubicBezTo>
                <a:cubicBezTo>
                  <a:pt x="261" y="664"/>
                  <a:pt x="261" y="664"/>
                  <a:pt x="261" y="664"/>
                </a:cubicBezTo>
                <a:cubicBezTo>
                  <a:pt x="280" y="664"/>
                  <a:pt x="298" y="661"/>
                  <a:pt x="316" y="657"/>
                </a:cubicBezTo>
                <a:cubicBezTo>
                  <a:pt x="319" y="598"/>
                  <a:pt x="319" y="598"/>
                  <a:pt x="319" y="598"/>
                </a:cubicBezTo>
                <a:cubicBezTo>
                  <a:pt x="319" y="595"/>
                  <a:pt x="321" y="592"/>
                  <a:pt x="323" y="591"/>
                </a:cubicBezTo>
                <a:cubicBezTo>
                  <a:pt x="347" y="582"/>
                  <a:pt x="368" y="569"/>
                  <a:pt x="387" y="551"/>
                </a:cubicBezTo>
                <a:cubicBezTo>
                  <a:pt x="389" y="549"/>
                  <a:pt x="392" y="548"/>
                  <a:pt x="394" y="549"/>
                </a:cubicBezTo>
                <a:cubicBezTo>
                  <a:pt x="449" y="573"/>
                  <a:pt x="449" y="573"/>
                  <a:pt x="449" y="573"/>
                </a:cubicBezTo>
                <a:cubicBezTo>
                  <a:pt x="461" y="558"/>
                  <a:pt x="471" y="542"/>
                  <a:pt x="479" y="526"/>
                </a:cubicBezTo>
                <a:cubicBezTo>
                  <a:pt x="434" y="486"/>
                  <a:pt x="434" y="486"/>
                  <a:pt x="434" y="486"/>
                </a:cubicBezTo>
                <a:cubicBezTo>
                  <a:pt x="432" y="484"/>
                  <a:pt x="431" y="481"/>
                  <a:pt x="432" y="479"/>
                </a:cubicBezTo>
                <a:cubicBezTo>
                  <a:pt x="439" y="459"/>
                  <a:pt x="442" y="439"/>
                  <a:pt x="442" y="419"/>
                </a:cubicBezTo>
                <a:cubicBezTo>
                  <a:pt x="442" y="414"/>
                  <a:pt x="442" y="408"/>
                  <a:pt x="441" y="402"/>
                </a:cubicBezTo>
                <a:cubicBezTo>
                  <a:pt x="441" y="400"/>
                  <a:pt x="443" y="397"/>
                  <a:pt x="445" y="396"/>
                </a:cubicBezTo>
                <a:cubicBezTo>
                  <a:pt x="498" y="368"/>
                  <a:pt x="498" y="368"/>
                  <a:pt x="498" y="368"/>
                </a:cubicBezTo>
                <a:cubicBezTo>
                  <a:pt x="494" y="349"/>
                  <a:pt x="488" y="331"/>
                  <a:pt x="480" y="314"/>
                </a:cubicBezTo>
                <a:cubicBezTo>
                  <a:pt x="421" y="325"/>
                  <a:pt x="421" y="325"/>
                  <a:pt x="421" y="325"/>
                </a:cubicBezTo>
                <a:cubicBezTo>
                  <a:pt x="419" y="325"/>
                  <a:pt x="416" y="324"/>
                  <a:pt x="414" y="322"/>
                </a:cubicBezTo>
                <a:cubicBezTo>
                  <a:pt x="400" y="299"/>
                  <a:pt x="381" y="280"/>
                  <a:pt x="359" y="265"/>
                </a:cubicBezTo>
                <a:cubicBezTo>
                  <a:pt x="357" y="264"/>
                  <a:pt x="356" y="261"/>
                  <a:pt x="356" y="258"/>
                </a:cubicBezTo>
                <a:cubicBezTo>
                  <a:pt x="367" y="200"/>
                  <a:pt x="367" y="200"/>
                  <a:pt x="367" y="200"/>
                </a:cubicBezTo>
                <a:cubicBezTo>
                  <a:pt x="350" y="191"/>
                  <a:pt x="332" y="185"/>
                  <a:pt x="314" y="181"/>
                </a:cubicBezTo>
                <a:cubicBezTo>
                  <a:pt x="286" y="233"/>
                  <a:pt x="286" y="233"/>
                  <a:pt x="286" y="233"/>
                </a:cubicBezTo>
                <a:cubicBezTo>
                  <a:pt x="285" y="235"/>
                  <a:pt x="282" y="237"/>
                  <a:pt x="279" y="237"/>
                </a:cubicBezTo>
                <a:cubicBezTo>
                  <a:pt x="272" y="236"/>
                  <a:pt x="265" y="235"/>
                  <a:pt x="258" y="235"/>
                </a:cubicBezTo>
                <a:cubicBezTo>
                  <a:pt x="238" y="235"/>
                  <a:pt x="218" y="239"/>
                  <a:pt x="199" y="245"/>
                </a:cubicBezTo>
                <a:cubicBezTo>
                  <a:pt x="197" y="246"/>
                  <a:pt x="194" y="245"/>
                  <a:pt x="192" y="243"/>
                </a:cubicBezTo>
                <a:cubicBezTo>
                  <a:pt x="152" y="198"/>
                  <a:pt x="152" y="198"/>
                  <a:pt x="152" y="198"/>
                </a:cubicBezTo>
                <a:cubicBezTo>
                  <a:pt x="136" y="207"/>
                  <a:pt x="120" y="216"/>
                  <a:pt x="106" y="228"/>
                </a:cubicBezTo>
                <a:cubicBezTo>
                  <a:pt x="129" y="282"/>
                  <a:pt x="129" y="282"/>
                  <a:pt x="129" y="282"/>
                </a:cubicBezTo>
                <a:cubicBezTo>
                  <a:pt x="130" y="285"/>
                  <a:pt x="130" y="288"/>
                  <a:pt x="128" y="290"/>
                </a:cubicBezTo>
                <a:cubicBezTo>
                  <a:pt x="109" y="309"/>
                  <a:pt x="94" y="332"/>
                  <a:pt x="85" y="357"/>
                </a:cubicBezTo>
                <a:cubicBezTo>
                  <a:pt x="84" y="360"/>
                  <a:pt x="82" y="361"/>
                  <a:pt x="79" y="362"/>
                </a:cubicBezTo>
                <a:cubicBezTo>
                  <a:pt x="20" y="364"/>
                  <a:pt x="20" y="364"/>
                  <a:pt x="20" y="364"/>
                </a:cubicBezTo>
                <a:cubicBezTo>
                  <a:pt x="16" y="382"/>
                  <a:pt x="14" y="400"/>
                  <a:pt x="14" y="419"/>
                </a:cubicBezTo>
                <a:cubicBezTo>
                  <a:pt x="71" y="435"/>
                  <a:pt x="71" y="435"/>
                  <a:pt x="71" y="435"/>
                </a:cubicBezTo>
                <a:cubicBezTo>
                  <a:pt x="73" y="435"/>
                  <a:pt x="75" y="438"/>
                  <a:pt x="76" y="441"/>
                </a:cubicBezTo>
                <a:cubicBezTo>
                  <a:pt x="79" y="468"/>
                  <a:pt x="89" y="495"/>
                  <a:pt x="104" y="519"/>
                </a:cubicBezTo>
                <a:cubicBezTo>
                  <a:pt x="105" y="521"/>
                  <a:pt x="105" y="524"/>
                  <a:pt x="104" y="527"/>
                </a:cubicBezTo>
                <a:cubicBezTo>
                  <a:pt x="69" y="575"/>
                  <a:pt x="69" y="575"/>
                  <a:pt x="69" y="575"/>
                </a:cubicBezTo>
                <a:cubicBezTo>
                  <a:pt x="81" y="589"/>
                  <a:pt x="94" y="602"/>
                  <a:pt x="109" y="613"/>
                </a:cubicBezTo>
                <a:cubicBezTo>
                  <a:pt x="157" y="578"/>
                  <a:pt x="157" y="578"/>
                  <a:pt x="157" y="578"/>
                </a:cubicBezTo>
                <a:cubicBezTo>
                  <a:pt x="158" y="577"/>
                  <a:pt x="160" y="576"/>
                  <a:pt x="161" y="576"/>
                </a:cubicBezTo>
                <a:close/>
                <a:moveTo>
                  <a:pt x="258" y="484"/>
                </a:moveTo>
                <a:cubicBezTo>
                  <a:pt x="223" y="484"/>
                  <a:pt x="193" y="455"/>
                  <a:pt x="193" y="419"/>
                </a:cubicBezTo>
                <a:cubicBezTo>
                  <a:pt x="193" y="383"/>
                  <a:pt x="223" y="354"/>
                  <a:pt x="258" y="354"/>
                </a:cubicBezTo>
                <a:cubicBezTo>
                  <a:pt x="294" y="354"/>
                  <a:pt x="323" y="383"/>
                  <a:pt x="323" y="419"/>
                </a:cubicBezTo>
                <a:cubicBezTo>
                  <a:pt x="323" y="455"/>
                  <a:pt x="294" y="484"/>
                  <a:pt x="258" y="484"/>
                </a:cubicBezTo>
                <a:close/>
                <a:moveTo>
                  <a:pt x="258" y="368"/>
                </a:moveTo>
                <a:cubicBezTo>
                  <a:pt x="230" y="368"/>
                  <a:pt x="207" y="391"/>
                  <a:pt x="207" y="419"/>
                </a:cubicBezTo>
                <a:cubicBezTo>
                  <a:pt x="207" y="447"/>
                  <a:pt x="230" y="470"/>
                  <a:pt x="258" y="470"/>
                </a:cubicBezTo>
                <a:cubicBezTo>
                  <a:pt x="286" y="470"/>
                  <a:pt x="309" y="447"/>
                  <a:pt x="309" y="419"/>
                </a:cubicBezTo>
                <a:cubicBezTo>
                  <a:pt x="309" y="391"/>
                  <a:pt x="286" y="368"/>
                  <a:pt x="258" y="36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 name="Gruppo 2"/>
          <p:cNvGrpSpPr/>
          <p:nvPr/>
        </p:nvGrpSpPr>
        <p:grpSpPr>
          <a:xfrm>
            <a:off x="1806240" y="3107249"/>
            <a:ext cx="795318" cy="797422"/>
            <a:chOff x="2084964" y="3107249"/>
            <a:chExt cx="795318" cy="797422"/>
          </a:xfrm>
        </p:grpSpPr>
        <p:sp>
          <p:nvSpPr>
            <p:cNvPr id="21" name="Oval 18"/>
            <p:cNvSpPr>
              <a:spLocks noChangeArrowheads="1"/>
            </p:cNvSpPr>
            <p:nvPr/>
          </p:nvSpPr>
          <p:spPr bwMode="auto">
            <a:xfrm>
              <a:off x="2084964" y="3107249"/>
              <a:ext cx="795318" cy="797422"/>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5">
                    <a:lumMod val="50000"/>
                  </a:schemeClr>
                </a:solidFill>
              </a:endParaRPr>
            </a:p>
          </p:txBody>
        </p:sp>
        <p:sp>
          <p:nvSpPr>
            <p:cNvPr id="71" name="Freeform 21"/>
            <p:cNvSpPr>
              <a:spLocks noEditPoints="1"/>
            </p:cNvSpPr>
            <p:nvPr/>
          </p:nvSpPr>
          <p:spPr bwMode="auto">
            <a:xfrm>
              <a:off x="2232518" y="3263434"/>
              <a:ext cx="500210" cy="485052"/>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uppo 4"/>
          <p:cNvGrpSpPr/>
          <p:nvPr/>
        </p:nvGrpSpPr>
        <p:grpSpPr>
          <a:xfrm>
            <a:off x="5981818" y="3106197"/>
            <a:ext cx="795318" cy="799524"/>
            <a:chOff x="6260542" y="3106197"/>
            <a:chExt cx="795318" cy="799524"/>
          </a:xfrm>
        </p:grpSpPr>
        <p:sp>
          <p:nvSpPr>
            <p:cNvPr id="42" name="Oval 10"/>
            <p:cNvSpPr>
              <a:spLocks noChangeArrowheads="1"/>
            </p:cNvSpPr>
            <p:nvPr/>
          </p:nvSpPr>
          <p:spPr bwMode="auto">
            <a:xfrm>
              <a:off x="6260542" y="3106197"/>
              <a:ext cx="795318" cy="799524"/>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a:solidFill>
                  <a:schemeClr val="accent5">
                    <a:lumMod val="50000"/>
                  </a:schemeClr>
                </a:solidFill>
              </a:endParaRPr>
            </a:p>
          </p:txBody>
        </p:sp>
        <p:sp>
          <p:nvSpPr>
            <p:cNvPr id="72" name="Freeform 149"/>
            <p:cNvSpPr>
              <a:spLocks noEditPoints="1"/>
            </p:cNvSpPr>
            <p:nvPr/>
          </p:nvSpPr>
          <p:spPr bwMode="auto">
            <a:xfrm>
              <a:off x="6421466" y="3214489"/>
              <a:ext cx="481849" cy="587445"/>
            </a:xfrm>
            <a:custGeom>
              <a:avLst/>
              <a:gdLst>
                <a:gd name="T0" fmla="*/ 463 w 467"/>
                <a:gd name="T1" fmla="*/ 291 h 569"/>
                <a:gd name="T2" fmla="*/ 452 w 467"/>
                <a:gd name="T3" fmla="*/ 291 h 569"/>
                <a:gd name="T4" fmla="*/ 359 w 467"/>
                <a:gd name="T5" fmla="*/ 291 h 569"/>
                <a:gd name="T6" fmla="*/ 348 w 467"/>
                <a:gd name="T7" fmla="*/ 291 h 569"/>
                <a:gd name="T8" fmla="*/ 394 w 467"/>
                <a:gd name="T9" fmla="*/ 233 h 569"/>
                <a:gd name="T10" fmla="*/ 348 w 467"/>
                <a:gd name="T11" fmla="*/ 176 h 569"/>
                <a:gd name="T12" fmla="*/ 406 w 467"/>
                <a:gd name="T13" fmla="*/ 222 h 569"/>
                <a:gd name="T14" fmla="*/ 463 w 467"/>
                <a:gd name="T15" fmla="*/ 176 h 569"/>
                <a:gd name="T16" fmla="*/ 417 w 467"/>
                <a:gd name="T17" fmla="*/ 233 h 569"/>
                <a:gd name="T18" fmla="*/ 340 w 467"/>
                <a:gd name="T19" fmla="*/ 3 h 569"/>
                <a:gd name="T20" fmla="*/ 282 w 467"/>
                <a:gd name="T21" fmla="*/ 50 h 569"/>
                <a:gd name="T22" fmla="*/ 224 w 467"/>
                <a:gd name="T23" fmla="*/ 3 h 569"/>
                <a:gd name="T24" fmla="*/ 271 w 467"/>
                <a:gd name="T25" fmla="*/ 61 h 569"/>
                <a:gd name="T26" fmla="*/ 224 w 467"/>
                <a:gd name="T27" fmla="*/ 119 h 569"/>
                <a:gd name="T28" fmla="*/ 236 w 467"/>
                <a:gd name="T29" fmla="*/ 119 h 569"/>
                <a:gd name="T30" fmla="*/ 328 w 467"/>
                <a:gd name="T31" fmla="*/ 119 h 569"/>
                <a:gd name="T32" fmla="*/ 340 w 467"/>
                <a:gd name="T33" fmla="*/ 119 h 569"/>
                <a:gd name="T34" fmla="*/ 293 w 467"/>
                <a:gd name="T35" fmla="*/ 61 h 569"/>
                <a:gd name="T36" fmla="*/ 340 w 467"/>
                <a:gd name="T37" fmla="*/ 3 h 569"/>
                <a:gd name="T38" fmla="*/ 108 w 467"/>
                <a:gd name="T39" fmla="*/ 348 h 569"/>
                <a:gd name="T40" fmla="*/ 15 w 467"/>
                <a:gd name="T41" fmla="*/ 348 h 569"/>
                <a:gd name="T42" fmla="*/ 3 w 467"/>
                <a:gd name="T43" fmla="*/ 359 h 569"/>
                <a:gd name="T44" fmla="*/ 3 w 467"/>
                <a:gd name="T45" fmla="*/ 452 h 569"/>
                <a:gd name="T46" fmla="*/ 9 w 467"/>
                <a:gd name="T47" fmla="*/ 466 h 569"/>
                <a:gd name="T48" fmla="*/ 61 w 467"/>
                <a:gd name="T49" fmla="*/ 417 h 569"/>
                <a:gd name="T50" fmla="*/ 113 w 467"/>
                <a:gd name="T51" fmla="*/ 466 h 569"/>
                <a:gd name="T52" fmla="*/ 119 w 467"/>
                <a:gd name="T53" fmla="*/ 452 h 569"/>
                <a:gd name="T54" fmla="*/ 119 w 467"/>
                <a:gd name="T55" fmla="*/ 359 h 569"/>
                <a:gd name="T56" fmla="*/ 332 w 467"/>
                <a:gd name="T57" fmla="*/ 509 h 569"/>
                <a:gd name="T58" fmla="*/ 212 w 467"/>
                <a:gd name="T59" fmla="*/ 509 h 569"/>
                <a:gd name="T60" fmla="*/ 264 w 467"/>
                <a:gd name="T61" fmla="*/ 374 h 569"/>
                <a:gd name="T62" fmla="*/ 42 w 467"/>
                <a:gd name="T63" fmla="*/ 254 h 569"/>
                <a:gd name="T64" fmla="*/ 26 w 467"/>
                <a:gd name="T65" fmla="*/ 254 h 569"/>
                <a:gd name="T66" fmla="*/ 26 w 467"/>
                <a:gd name="T67" fmla="*/ 131 h 569"/>
                <a:gd name="T68" fmla="*/ 27 w 467"/>
                <a:gd name="T69" fmla="*/ 130 h 569"/>
                <a:gd name="T70" fmla="*/ 28 w 467"/>
                <a:gd name="T71" fmla="*/ 128 h 569"/>
                <a:gd name="T72" fmla="*/ 30 w 467"/>
                <a:gd name="T73" fmla="*/ 126 h 569"/>
                <a:gd name="T74" fmla="*/ 32 w 467"/>
                <a:gd name="T75" fmla="*/ 125 h 569"/>
                <a:gd name="T76" fmla="*/ 34 w 467"/>
                <a:gd name="T77" fmla="*/ 125 h 569"/>
                <a:gd name="T78" fmla="*/ 34 w 467"/>
                <a:gd name="T79" fmla="*/ 125 h 569"/>
                <a:gd name="T80" fmla="*/ 34 w 467"/>
                <a:gd name="T81" fmla="*/ 125 h 569"/>
                <a:gd name="T82" fmla="*/ 163 w 467"/>
                <a:gd name="T83" fmla="*/ 133 h 569"/>
                <a:gd name="T84" fmla="*/ 53 w 467"/>
                <a:gd name="T85" fmla="*/ 141 h 569"/>
                <a:gd name="T86" fmla="*/ 280 w 467"/>
                <a:gd name="T87" fmla="*/ 371 h 569"/>
                <a:gd name="T88" fmla="*/ 332 w 467"/>
                <a:gd name="T89" fmla="*/ 509 h 569"/>
                <a:gd name="T90" fmla="*/ 272 w 467"/>
                <a:gd name="T91" fmla="*/ 466 h 569"/>
                <a:gd name="T92" fmla="*/ 272 w 467"/>
                <a:gd name="T93" fmla="*/ 55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7" h="569">
                  <a:moveTo>
                    <a:pt x="463" y="280"/>
                  </a:moveTo>
                  <a:cubicBezTo>
                    <a:pt x="467" y="283"/>
                    <a:pt x="467" y="288"/>
                    <a:pt x="463" y="291"/>
                  </a:cubicBezTo>
                  <a:cubicBezTo>
                    <a:pt x="462" y="293"/>
                    <a:pt x="460" y="294"/>
                    <a:pt x="458" y="294"/>
                  </a:cubicBezTo>
                  <a:cubicBezTo>
                    <a:pt x="456" y="294"/>
                    <a:pt x="454" y="293"/>
                    <a:pt x="452" y="291"/>
                  </a:cubicBezTo>
                  <a:cubicBezTo>
                    <a:pt x="406" y="245"/>
                    <a:pt x="406" y="245"/>
                    <a:pt x="406" y="245"/>
                  </a:cubicBezTo>
                  <a:cubicBezTo>
                    <a:pt x="359" y="291"/>
                    <a:pt x="359" y="291"/>
                    <a:pt x="359" y="291"/>
                  </a:cubicBezTo>
                  <a:cubicBezTo>
                    <a:pt x="358" y="293"/>
                    <a:pt x="356" y="294"/>
                    <a:pt x="354" y="294"/>
                  </a:cubicBezTo>
                  <a:cubicBezTo>
                    <a:pt x="352" y="294"/>
                    <a:pt x="349" y="293"/>
                    <a:pt x="348" y="291"/>
                  </a:cubicBezTo>
                  <a:cubicBezTo>
                    <a:pt x="345" y="288"/>
                    <a:pt x="345" y="283"/>
                    <a:pt x="348" y="280"/>
                  </a:cubicBezTo>
                  <a:cubicBezTo>
                    <a:pt x="394" y="233"/>
                    <a:pt x="394" y="233"/>
                    <a:pt x="394" y="233"/>
                  </a:cubicBezTo>
                  <a:cubicBezTo>
                    <a:pt x="348" y="187"/>
                    <a:pt x="348" y="187"/>
                    <a:pt x="348" y="187"/>
                  </a:cubicBezTo>
                  <a:cubicBezTo>
                    <a:pt x="345" y="184"/>
                    <a:pt x="345" y="179"/>
                    <a:pt x="348" y="176"/>
                  </a:cubicBezTo>
                  <a:cubicBezTo>
                    <a:pt x="351" y="173"/>
                    <a:pt x="356" y="173"/>
                    <a:pt x="359" y="176"/>
                  </a:cubicBezTo>
                  <a:cubicBezTo>
                    <a:pt x="406" y="222"/>
                    <a:pt x="406" y="222"/>
                    <a:pt x="406" y="222"/>
                  </a:cubicBezTo>
                  <a:cubicBezTo>
                    <a:pt x="452" y="176"/>
                    <a:pt x="452" y="176"/>
                    <a:pt x="452" y="176"/>
                  </a:cubicBezTo>
                  <a:cubicBezTo>
                    <a:pt x="455" y="173"/>
                    <a:pt x="460" y="173"/>
                    <a:pt x="463" y="176"/>
                  </a:cubicBezTo>
                  <a:cubicBezTo>
                    <a:pt x="467" y="179"/>
                    <a:pt x="467" y="184"/>
                    <a:pt x="463" y="187"/>
                  </a:cubicBezTo>
                  <a:cubicBezTo>
                    <a:pt x="417" y="233"/>
                    <a:pt x="417" y="233"/>
                    <a:pt x="417" y="233"/>
                  </a:cubicBezTo>
                  <a:lnTo>
                    <a:pt x="463" y="280"/>
                  </a:lnTo>
                  <a:close/>
                  <a:moveTo>
                    <a:pt x="340" y="3"/>
                  </a:moveTo>
                  <a:cubicBezTo>
                    <a:pt x="337" y="0"/>
                    <a:pt x="332" y="0"/>
                    <a:pt x="328" y="3"/>
                  </a:cubicBezTo>
                  <a:cubicBezTo>
                    <a:pt x="282" y="50"/>
                    <a:pt x="282" y="50"/>
                    <a:pt x="282" y="50"/>
                  </a:cubicBezTo>
                  <a:cubicBezTo>
                    <a:pt x="236" y="3"/>
                    <a:pt x="236" y="3"/>
                    <a:pt x="236" y="3"/>
                  </a:cubicBezTo>
                  <a:cubicBezTo>
                    <a:pt x="232" y="0"/>
                    <a:pt x="227" y="0"/>
                    <a:pt x="224" y="3"/>
                  </a:cubicBezTo>
                  <a:cubicBezTo>
                    <a:pt x="221" y="6"/>
                    <a:pt x="221" y="12"/>
                    <a:pt x="224" y="15"/>
                  </a:cubicBezTo>
                  <a:cubicBezTo>
                    <a:pt x="271" y="61"/>
                    <a:pt x="271" y="61"/>
                    <a:pt x="271" y="61"/>
                  </a:cubicBezTo>
                  <a:cubicBezTo>
                    <a:pt x="224" y="108"/>
                    <a:pt x="224" y="108"/>
                    <a:pt x="224" y="108"/>
                  </a:cubicBezTo>
                  <a:cubicBezTo>
                    <a:pt x="221" y="111"/>
                    <a:pt x="221" y="116"/>
                    <a:pt x="224" y="119"/>
                  </a:cubicBezTo>
                  <a:cubicBezTo>
                    <a:pt x="226" y="120"/>
                    <a:pt x="228" y="121"/>
                    <a:pt x="230" y="121"/>
                  </a:cubicBezTo>
                  <a:cubicBezTo>
                    <a:pt x="232" y="121"/>
                    <a:pt x="234" y="120"/>
                    <a:pt x="236" y="119"/>
                  </a:cubicBezTo>
                  <a:cubicBezTo>
                    <a:pt x="282" y="72"/>
                    <a:pt x="282" y="72"/>
                    <a:pt x="282" y="72"/>
                  </a:cubicBezTo>
                  <a:cubicBezTo>
                    <a:pt x="328" y="119"/>
                    <a:pt x="328" y="119"/>
                    <a:pt x="328" y="119"/>
                  </a:cubicBezTo>
                  <a:cubicBezTo>
                    <a:pt x="330" y="120"/>
                    <a:pt x="332" y="121"/>
                    <a:pt x="334" y="121"/>
                  </a:cubicBezTo>
                  <a:cubicBezTo>
                    <a:pt x="336" y="121"/>
                    <a:pt x="338" y="120"/>
                    <a:pt x="340" y="119"/>
                  </a:cubicBezTo>
                  <a:cubicBezTo>
                    <a:pt x="343" y="116"/>
                    <a:pt x="343" y="111"/>
                    <a:pt x="340" y="108"/>
                  </a:cubicBezTo>
                  <a:cubicBezTo>
                    <a:pt x="293" y="61"/>
                    <a:pt x="293" y="61"/>
                    <a:pt x="293" y="61"/>
                  </a:cubicBezTo>
                  <a:cubicBezTo>
                    <a:pt x="340" y="15"/>
                    <a:pt x="340" y="15"/>
                    <a:pt x="340" y="15"/>
                  </a:cubicBezTo>
                  <a:cubicBezTo>
                    <a:pt x="343" y="12"/>
                    <a:pt x="343" y="6"/>
                    <a:pt x="340" y="3"/>
                  </a:cubicBezTo>
                  <a:close/>
                  <a:moveTo>
                    <a:pt x="119" y="348"/>
                  </a:moveTo>
                  <a:cubicBezTo>
                    <a:pt x="116" y="345"/>
                    <a:pt x="111" y="345"/>
                    <a:pt x="108" y="348"/>
                  </a:cubicBezTo>
                  <a:cubicBezTo>
                    <a:pt x="61" y="394"/>
                    <a:pt x="61" y="394"/>
                    <a:pt x="61" y="394"/>
                  </a:cubicBezTo>
                  <a:cubicBezTo>
                    <a:pt x="15" y="348"/>
                    <a:pt x="15" y="348"/>
                    <a:pt x="15" y="348"/>
                  </a:cubicBezTo>
                  <a:cubicBezTo>
                    <a:pt x="11" y="345"/>
                    <a:pt x="6" y="345"/>
                    <a:pt x="3" y="348"/>
                  </a:cubicBezTo>
                  <a:cubicBezTo>
                    <a:pt x="0" y="351"/>
                    <a:pt x="0" y="356"/>
                    <a:pt x="3" y="359"/>
                  </a:cubicBezTo>
                  <a:cubicBezTo>
                    <a:pt x="50" y="406"/>
                    <a:pt x="50" y="406"/>
                    <a:pt x="50" y="406"/>
                  </a:cubicBezTo>
                  <a:cubicBezTo>
                    <a:pt x="3" y="452"/>
                    <a:pt x="3" y="452"/>
                    <a:pt x="3" y="452"/>
                  </a:cubicBezTo>
                  <a:cubicBezTo>
                    <a:pt x="0" y="455"/>
                    <a:pt x="0" y="460"/>
                    <a:pt x="3" y="463"/>
                  </a:cubicBezTo>
                  <a:cubicBezTo>
                    <a:pt x="5" y="465"/>
                    <a:pt x="7" y="466"/>
                    <a:pt x="9" y="466"/>
                  </a:cubicBezTo>
                  <a:cubicBezTo>
                    <a:pt x="11" y="466"/>
                    <a:pt x="13" y="465"/>
                    <a:pt x="15" y="463"/>
                  </a:cubicBezTo>
                  <a:cubicBezTo>
                    <a:pt x="61" y="417"/>
                    <a:pt x="61" y="417"/>
                    <a:pt x="61" y="417"/>
                  </a:cubicBezTo>
                  <a:cubicBezTo>
                    <a:pt x="108" y="463"/>
                    <a:pt x="108" y="463"/>
                    <a:pt x="108" y="463"/>
                  </a:cubicBezTo>
                  <a:cubicBezTo>
                    <a:pt x="109" y="465"/>
                    <a:pt x="111" y="466"/>
                    <a:pt x="113" y="466"/>
                  </a:cubicBezTo>
                  <a:cubicBezTo>
                    <a:pt x="115" y="466"/>
                    <a:pt x="117" y="465"/>
                    <a:pt x="119" y="463"/>
                  </a:cubicBezTo>
                  <a:cubicBezTo>
                    <a:pt x="122" y="460"/>
                    <a:pt x="122" y="455"/>
                    <a:pt x="119" y="452"/>
                  </a:cubicBezTo>
                  <a:cubicBezTo>
                    <a:pt x="72" y="406"/>
                    <a:pt x="72" y="406"/>
                    <a:pt x="72" y="406"/>
                  </a:cubicBezTo>
                  <a:cubicBezTo>
                    <a:pt x="119" y="359"/>
                    <a:pt x="119" y="359"/>
                    <a:pt x="119" y="359"/>
                  </a:cubicBezTo>
                  <a:cubicBezTo>
                    <a:pt x="122" y="356"/>
                    <a:pt x="122" y="351"/>
                    <a:pt x="119" y="348"/>
                  </a:cubicBezTo>
                  <a:close/>
                  <a:moveTo>
                    <a:pt x="332" y="509"/>
                  </a:moveTo>
                  <a:cubicBezTo>
                    <a:pt x="332" y="542"/>
                    <a:pt x="305" y="569"/>
                    <a:pt x="272" y="569"/>
                  </a:cubicBezTo>
                  <a:cubicBezTo>
                    <a:pt x="239" y="569"/>
                    <a:pt x="212" y="542"/>
                    <a:pt x="212" y="509"/>
                  </a:cubicBezTo>
                  <a:cubicBezTo>
                    <a:pt x="212" y="479"/>
                    <a:pt x="235" y="454"/>
                    <a:pt x="264" y="450"/>
                  </a:cubicBezTo>
                  <a:cubicBezTo>
                    <a:pt x="264" y="374"/>
                    <a:pt x="264" y="374"/>
                    <a:pt x="264" y="374"/>
                  </a:cubicBezTo>
                  <a:cubicBezTo>
                    <a:pt x="42" y="152"/>
                    <a:pt x="42" y="152"/>
                    <a:pt x="42" y="152"/>
                  </a:cubicBezTo>
                  <a:cubicBezTo>
                    <a:pt x="42" y="254"/>
                    <a:pt x="42" y="254"/>
                    <a:pt x="42" y="254"/>
                  </a:cubicBezTo>
                  <a:cubicBezTo>
                    <a:pt x="42" y="258"/>
                    <a:pt x="39" y="262"/>
                    <a:pt x="34" y="262"/>
                  </a:cubicBezTo>
                  <a:cubicBezTo>
                    <a:pt x="30" y="262"/>
                    <a:pt x="26" y="258"/>
                    <a:pt x="26" y="254"/>
                  </a:cubicBezTo>
                  <a:cubicBezTo>
                    <a:pt x="26" y="133"/>
                    <a:pt x="26" y="133"/>
                    <a:pt x="26" y="133"/>
                  </a:cubicBezTo>
                  <a:cubicBezTo>
                    <a:pt x="26" y="132"/>
                    <a:pt x="26" y="132"/>
                    <a:pt x="26" y="131"/>
                  </a:cubicBezTo>
                  <a:cubicBezTo>
                    <a:pt x="26" y="131"/>
                    <a:pt x="26" y="131"/>
                    <a:pt x="27" y="131"/>
                  </a:cubicBezTo>
                  <a:cubicBezTo>
                    <a:pt x="27" y="130"/>
                    <a:pt x="27" y="130"/>
                    <a:pt x="27" y="130"/>
                  </a:cubicBezTo>
                  <a:cubicBezTo>
                    <a:pt x="27" y="130"/>
                    <a:pt x="27" y="129"/>
                    <a:pt x="27" y="129"/>
                  </a:cubicBezTo>
                  <a:cubicBezTo>
                    <a:pt x="27" y="129"/>
                    <a:pt x="27" y="129"/>
                    <a:pt x="28" y="128"/>
                  </a:cubicBezTo>
                  <a:cubicBezTo>
                    <a:pt x="28" y="128"/>
                    <a:pt x="29" y="127"/>
                    <a:pt x="30" y="126"/>
                  </a:cubicBezTo>
                  <a:cubicBezTo>
                    <a:pt x="30" y="126"/>
                    <a:pt x="30" y="126"/>
                    <a:pt x="30" y="126"/>
                  </a:cubicBezTo>
                  <a:cubicBezTo>
                    <a:pt x="31" y="126"/>
                    <a:pt x="31" y="126"/>
                    <a:pt x="31" y="126"/>
                  </a:cubicBezTo>
                  <a:cubicBezTo>
                    <a:pt x="31" y="125"/>
                    <a:pt x="32" y="125"/>
                    <a:pt x="32" y="125"/>
                  </a:cubicBezTo>
                  <a:cubicBezTo>
                    <a:pt x="32" y="125"/>
                    <a:pt x="32" y="125"/>
                    <a:pt x="33" y="125"/>
                  </a:cubicBezTo>
                  <a:cubicBezTo>
                    <a:pt x="33" y="125"/>
                    <a:pt x="34" y="125"/>
                    <a:pt x="34" y="125"/>
                  </a:cubicBezTo>
                  <a:cubicBezTo>
                    <a:pt x="34" y="125"/>
                    <a:pt x="34" y="125"/>
                    <a:pt x="34" y="125"/>
                  </a:cubicBezTo>
                  <a:cubicBezTo>
                    <a:pt x="34" y="125"/>
                    <a:pt x="34" y="125"/>
                    <a:pt x="34" y="125"/>
                  </a:cubicBezTo>
                  <a:cubicBezTo>
                    <a:pt x="34" y="125"/>
                    <a:pt x="34" y="125"/>
                    <a:pt x="34" y="125"/>
                  </a:cubicBezTo>
                  <a:cubicBezTo>
                    <a:pt x="34" y="125"/>
                    <a:pt x="34" y="125"/>
                    <a:pt x="34" y="125"/>
                  </a:cubicBezTo>
                  <a:cubicBezTo>
                    <a:pt x="155" y="125"/>
                    <a:pt x="155" y="125"/>
                    <a:pt x="155" y="125"/>
                  </a:cubicBezTo>
                  <a:cubicBezTo>
                    <a:pt x="159" y="125"/>
                    <a:pt x="163" y="129"/>
                    <a:pt x="163" y="133"/>
                  </a:cubicBezTo>
                  <a:cubicBezTo>
                    <a:pt x="163" y="137"/>
                    <a:pt x="159" y="141"/>
                    <a:pt x="155" y="141"/>
                  </a:cubicBezTo>
                  <a:cubicBezTo>
                    <a:pt x="53" y="141"/>
                    <a:pt x="53" y="141"/>
                    <a:pt x="53" y="141"/>
                  </a:cubicBezTo>
                  <a:cubicBezTo>
                    <a:pt x="278" y="365"/>
                    <a:pt x="278" y="365"/>
                    <a:pt x="278" y="365"/>
                  </a:cubicBezTo>
                  <a:cubicBezTo>
                    <a:pt x="279" y="367"/>
                    <a:pt x="280" y="369"/>
                    <a:pt x="280" y="371"/>
                  </a:cubicBezTo>
                  <a:cubicBezTo>
                    <a:pt x="280" y="450"/>
                    <a:pt x="280" y="450"/>
                    <a:pt x="280" y="450"/>
                  </a:cubicBezTo>
                  <a:cubicBezTo>
                    <a:pt x="309" y="454"/>
                    <a:pt x="332" y="479"/>
                    <a:pt x="332" y="509"/>
                  </a:cubicBezTo>
                  <a:close/>
                  <a:moveTo>
                    <a:pt x="316" y="509"/>
                  </a:moveTo>
                  <a:cubicBezTo>
                    <a:pt x="316" y="485"/>
                    <a:pt x="296" y="466"/>
                    <a:pt x="272" y="466"/>
                  </a:cubicBezTo>
                  <a:cubicBezTo>
                    <a:pt x="248" y="466"/>
                    <a:pt x="228" y="485"/>
                    <a:pt x="228" y="509"/>
                  </a:cubicBezTo>
                  <a:cubicBezTo>
                    <a:pt x="228" y="533"/>
                    <a:pt x="248" y="553"/>
                    <a:pt x="272" y="553"/>
                  </a:cubicBezTo>
                  <a:cubicBezTo>
                    <a:pt x="296" y="553"/>
                    <a:pt x="316" y="533"/>
                    <a:pt x="316" y="5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uppo 3"/>
          <p:cNvGrpSpPr/>
          <p:nvPr/>
        </p:nvGrpSpPr>
        <p:grpSpPr>
          <a:xfrm>
            <a:off x="3197570" y="3106197"/>
            <a:ext cx="795318" cy="799524"/>
            <a:chOff x="3476294" y="3106197"/>
            <a:chExt cx="795318" cy="799524"/>
          </a:xfrm>
        </p:grpSpPr>
        <p:sp>
          <p:nvSpPr>
            <p:cNvPr id="6" name="Oval 17"/>
            <p:cNvSpPr>
              <a:spLocks noChangeArrowheads="1"/>
            </p:cNvSpPr>
            <p:nvPr/>
          </p:nvSpPr>
          <p:spPr bwMode="auto">
            <a:xfrm>
              <a:off x="3476294" y="3106197"/>
              <a:ext cx="795318" cy="799524"/>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chemeClr val="accent5">
                    <a:lumMod val="50000"/>
                  </a:schemeClr>
                </a:solidFill>
              </a:endParaRPr>
            </a:p>
          </p:txBody>
        </p:sp>
        <p:sp>
          <p:nvSpPr>
            <p:cNvPr id="73" name="Freeform 134"/>
            <p:cNvSpPr>
              <a:spLocks noEditPoints="1"/>
            </p:cNvSpPr>
            <p:nvPr/>
          </p:nvSpPr>
          <p:spPr bwMode="auto">
            <a:xfrm>
              <a:off x="3600828" y="3218858"/>
              <a:ext cx="546251" cy="574203"/>
            </a:xfrm>
            <a:custGeom>
              <a:avLst/>
              <a:gdLst>
                <a:gd name="T0" fmla="*/ 63 w 574"/>
                <a:gd name="T1" fmla="*/ 361 h 605"/>
                <a:gd name="T2" fmla="*/ 56 w 574"/>
                <a:gd name="T3" fmla="*/ 239 h 605"/>
                <a:gd name="T4" fmla="*/ 49 w 574"/>
                <a:gd name="T5" fmla="*/ 361 h 605"/>
                <a:gd name="T6" fmla="*/ 0 w 574"/>
                <a:gd name="T7" fmla="*/ 368 h 605"/>
                <a:gd name="T8" fmla="*/ 7 w 574"/>
                <a:gd name="T9" fmla="*/ 484 h 605"/>
                <a:gd name="T10" fmla="*/ 49 w 574"/>
                <a:gd name="T11" fmla="*/ 598 h 605"/>
                <a:gd name="T12" fmla="*/ 63 w 574"/>
                <a:gd name="T13" fmla="*/ 598 h 605"/>
                <a:gd name="T14" fmla="*/ 105 w 574"/>
                <a:gd name="T15" fmla="*/ 484 h 605"/>
                <a:gd name="T16" fmla="*/ 112 w 574"/>
                <a:gd name="T17" fmla="*/ 368 h 605"/>
                <a:gd name="T18" fmla="*/ 98 w 574"/>
                <a:gd name="T19" fmla="*/ 470 h 605"/>
                <a:gd name="T20" fmla="*/ 14 w 574"/>
                <a:gd name="T21" fmla="*/ 375 h 605"/>
                <a:gd name="T22" fmla="*/ 98 w 574"/>
                <a:gd name="T23" fmla="*/ 470 h 605"/>
                <a:gd name="T24" fmla="*/ 217 w 574"/>
                <a:gd name="T25" fmla="*/ 224 h 605"/>
                <a:gd name="T26" fmla="*/ 210 w 574"/>
                <a:gd name="T27" fmla="*/ 103 h 605"/>
                <a:gd name="T28" fmla="*/ 203 w 574"/>
                <a:gd name="T29" fmla="*/ 224 h 605"/>
                <a:gd name="T30" fmla="*/ 154 w 574"/>
                <a:gd name="T31" fmla="*/ 231 h 605"/>
                <a:gd name="T32" fmla="*/ 161 w 574"/>
                <a:gd name="T33" fmla="*/ 348 h 605"/>
                <a:gd name="T34" fmla="*/ 203 w 574"/>
                <a:gd name="T35" fmla="*/ 462 h 605"/>
                <a:gd name="T36" fmla="*/ 217 w 574"/>
                <a:gd name="T37" fmla="*/ 462 h 605"/>
                <a:gd name="T38" fmla="*/ 259 w 574"/>
                <a:gd name="T39" fmla="*/ 348 h 605"/>
                <a:gd name="T40" fmla="*/ 266 w 574"/>
                <a:gd name="T41" fmla="*/ 231 h 605"/>
                <a:gd name="T42" fmla="*/ 252 w 574"/>
                <a:gd name="T43" fmla="*/ 334 h 605"/>
                <a:gd name="T44" fmla="*/ 168 w 574"/>
                <a:gd name="T45" fmla="*/ 238 h 605"/>
                <a:gd name="T46" fmla="*/ 252 w 574"/>
                <a:gd name="T47" fmla="*/ 334 h 605"/>
                <a:gd name="T48" fmla="*/ 371 w 574"/>
                <a:gd name="T49" fmla="*/ 279 h 605"/>
                <a:gd name="T50" fmla="*/ 364 w 574"/>
                <a:gd name="T51" fmla="*/ 158 h 605"/>
                <a:gd name="T52" fmla="*/ 357 w 574"/>
                <a:gd name="T53" fmla="*/ 279 h 605"/>
                <a:gd name="T54" fmla="*/ 308 w 574"/>
                <a:gd name="T55" fmla="*/ 286 h 605"/>
                <a:gd name="T56" fmla="*/ 315 w 574"/>
                <a:gd name="T57" fmla="*/ 402 h 605"/>
                <a:gd name="T58" fmla="*/ 357 w 574"/>
                <a:gd name="T59" fmla="*/ 516 h 605"/>
                <a:gd name="T60" fmla="*/ 371 w 574"/>
                <a:gd name="T61" fmla="*/ 516 h 605"/>
                <a:gd name="T62" fmla="*/ 413 w 574"/>
                <a:gd name="T63" fmla="*/ 402 h 605"/>
                <a:gd name="T64" fmla="*/ 420 w 574"/>
                <a:gd name="T65" fmla="*/ 286 h 605"/>
                <a:gd name="T66" fmla="*/ 406 w 574"/>
                <a:gd name="T67" fmla="*/ 388 h 605"/>
                <a:gd name="T68" fmla="*/ 322 w 574"/>
                <a:gd name="T69" fmla="*/ 293 h 605"/>
                <a:gd name="T70" fmla="*/ 406 w 574"/>
                <a:gd name="T71" fmla="*/ 388 h 605"/>
                <a:gd name="T72" fmla="*/ 525 w 574"/>
                <a:gd name="T73" fmla="*/ 121 h 605"/>
                <a:gd name="T74" fmla="*/ 518 w 574"/>
                <a:gd name="T75" fmla="*/ 0 h 605"/>
                <a:gd name="T76" fmla="*/ 511 w 574"/>
                <a:gd name="T77" fmla="*/ 121 h 605"/>
                <a:gd name="T78" fmla="*/ 462 w 574"/>
                <a:gd name="T79" fmla="*/ 128 h 605"/>
                <a:gd name="T80" fmla="*/ 469 w 574"/>
                <a:gd name="T81" fmla="*/ 245 h 605"/>
                <a:gd name="T82" fmla="*/ 511 w 574"/>
                <a:gd name="T83" fmla="*/ 359 h 605"/>
                <a:gd name="T84" fmla="*/ 525 w 574"/>
                <a:gd name="T85" fmla="*/ 359 h 605"/>
                <a:gd name="T86" fmla="*/ 567 w 574"/>
                <a:gd name="T87" fmla="*/ 245 h 605"/>
                <a:gd name="T88" fmla="*/ 574 w 574"/>
                <a:gd name="T89" fmla="*/ 128 h 605"/>
                <a:gd name="T90" fmla="*/ 560 w 574"/>
                <a:gd name="T91" fmla="*/ 231 h 605"/>
                <a:gd name="T92" fmla="*/ 476 w 574"/>
                <a:gd name="T93" fmla="*/ 135 h 605"/>
                <a:gd name="T94" fmla="*/ 560 w 574"/>
                <a:gd name="T95" fmla="*/ 231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605">
                  <a:moveTo>
                    <a:pt x="105" y="361"/>
                  </a:moveTo>
                  <a:cubicBezTo>
                    <a:pt x="63" y="361"/>
                    <a:pt x="63" y="361"/>
                    <a:pt x="63" y="361"/>
                  </a:cubicBezTo>
                  <a:cubicBezTo>
                    <a:pt x="63" y="246"/>
                    <a:pt x="63" y="246"/>
                    <a:pt x="63" y="246"/>
                  </a:cubicBezTo>
                  <a:cubicBezTo>
                    <a:pt x="63" y="243"/>
                    <a:pt x="60" y="239"/>
                    <a:pt x="56" y="239"/>
                  </a:cubicBezTo>
                  <a:cubicBezTo>
                    <a:pt x="52" y="239"/>
                    <a:pt x="49" y="243"/>
                    <a:pt x="49" y="246"/>
                  </a:cubicBezTo>
                  <a:cubicBezTo>
                    <a:pt x="49" y="361"/>
                    <a:pt x="49" y="361"/>
                    <a:pt x="49" y="361"/>
                  </a:cubicBezTo>
                  <a:cubicBezTo>
                    <a:pt x="7" y="361"/>
                    <a:pt x="7" y="361"/>
                    <a:pt x="7" y="361"/>
                  </a:cubicBezTo>
                  <a:cubicBezTo>
                    <a:pt x="3" y="361"/>
                    <a:pt x="0" y="364"/>
                    <a:pt x="0" y="368"/>
                  </a:cubicBezTo>
                  <a:cubicBezTo>
                    <a:pt x="0" y="477"/>
                    <a:pt x="0" y="477"/>
                    <a:pt x="0" y="477"/>
                  </a:cubicBezTo>
                  <a:cubicBezTo>
                    <a:pt x="0" y="481"/>
                    <a:pt x="3" y="484"/>
                    <a:pt x="7" y="484"/>
                  </a:cubicBezTo>
                  <a:cubicBezTo>
                    <a:pt x="49" y="484"/>
                    <a:pt x="49" y="484"/>
                    <a:pt x="49" y="484"/>
                  </a:cubicBezTo>
                  <a:cubicBezTo>
                    <a:pt x="49" y="598"/>
                    <a:pt x="49" y="598"/>
                    <a:pt x="49" y="598"/>
                  </a:cubicBezTo>
                  <a:cubicBezTo>
                    <a:pt x="49" y="602"/>
                    <a:pt x="52" y="605"/>
                    <a:pt x="56" y="605"/>
                  </a:cubicBezTo>
                  <a:cubicBezTo>
                    <a:pt x="60" y="605"/>
                    <a:pt x="63" y="602"/>
                    <a:pt x="63" y="598"/>
                  </a:cubicBezTo>
                  <a:cubicBezTo>
                    <a:pt x="63" y="484"/>
                    <a:pt x="63" y="484"/>
                    <a:pt x="63" y="484"/>
                  </a:cubicBezTo>
                  <a:cubicBezTo>
                    <a:pt x="105" y="484"/>
                    <a:pt x="105" y="484"/>
                    <a:pt x="105" y="484"/>
                  </a:cubicBezTo>
                  <a:cubicBezTo>
                    <a:pt x="109" y="484"/>
                    <a:pt x="112" y="481"/>
                    <a:pt x="112" y="477"/>
                  </a:cubicBezTo>
                  <a:cubicBezTo>
                    <a:pt x="112" y="368"/>
                    <a:pt x="112" y="368"/>
                    <a:pt x="112" y="368"/>
                  </a:cubicBezTo>
                  <a:cubicBezTo>
                    <a:pt x="112" y="364"/>
                    <a:pt x="109" y="361"/>
                    <a:pt x="105" y="361"/>
                  </a:cubicBezTo>
                  <a:close/>
                  <a:moveTo>
                    <a:pt x="98" y="470"/>
                  </a:moveTo>
                  <a:cubicBezTo>
                    <a:pt x="14" y="470"/>
                    <a:pt x="14" y="470"/>
                    <a:pt x="14" y="470"/>
                  </a:cubicBezTo>
                  <a:cubicBezTo>
                    <a:pt x="14" y="375"/>
                    <a:pt x="14" y="375"/>
                    <a:pt x="14" y="375"/>
                  </a:cubicBezTo>
                  <a:cubicBezTo>
                    <a:pt x="98" y="375"/>
                    <a:pt x="98" y="375"/>
                    <a:pt x="98" y="375"/>
                  </a:cubicBezTo>
                  <a:lnTo>
                    <a:pt x="98" y="470"/>
                  </a:lnTo>
                  <a:close/>
                  <a:moveTo>
                    <a:pt x="259" y="224"/>
                  </a:moveTo>
                  <a:cubicBezTo>
                    <a:pt x="217" y="224"/>
                    <a:pt x="217" y="224"/>
                    <a:pt x="217" y="224"/>
                  </a:cubicBezTo>
                  <a:cubicBezTo>
                    <a:pt x="217" y="110"/>
                    <a:pt x="217" y="110"/>
                    <a:pt x="217" y="110"/>
                  </a:cubicBezTo>
                  <a:cubicBezTo>
                    <a:pt x="217" y="106"/>
                    <a:pt x="214" y="103"/>
                    <a:pt x="210" y="103"/>
                  </a:cubicBezTo>
                  <a:cubicBezTo>
                    <a:pt x="206" y="103"/>
                    <a:pt x="203" y="106"/>
                    <a:pt x="203" y="110"/>
                  </a:cubicBezTo>
                  <a:cubicBezTo>
                    <a:pt x="203" y="224"/>
                    <a:pt x="203" y="224"/>
                    <a:pt x="203" y="224"/>
                  </a:cubicBezTo>
                  <a:cubicBezTo>
                    <a:pt x="161" y="224"/>
                    <a:pt x="161" y="224"/>
                    <a:pt x="161" y="224"/>
                  </a:cubicBezTo>
                  <a:cubicBezTo>
                    <a:pt x="157" y="224"/>
                    <a:pt x="154" y="227"/>
                    <a:pt x="154" y="231"/>
                  </a:cubicBezTo>
                  <a:cubicBezTo>
                    <a:pt x="154" y="341"/>
                    <a:pt x="154" y="341"/>
                    <a:pt x="154" y="341"/>
                  </a:cubicBezTo>
                  <a:cubicBezTo>
                    <a:pt x="154" y="344"/>
                    <a:pt x="157" y="348"/>
                    <a:pt x="161" y="348"/>
                  </a:cubicBezTo>
                  <a:cubicBezTo>
                    <a:pt x="203" y="348"/>
                    <a:pt x="203" y="348"/>
                    <a:pt x="203" y="348"/>
                  </a:cubicBezTo>
                  <a:cubicBezTo>
                    <a:pt x="203" y="462"/>
                    <a:pt x="203" y="462"/>
                    <a:pt x="203" y="462"/>
                  </a:cubicBezTo>
                  <a:cubicBezTo>
                    <a:pt x="203" y="466"/>
                    <a:pt x="206" y="469"/>
                    <a:pt x="210" y="469"/>
                  </a:cubicBezTo>
                  <a:cubicBezTo>
                    <a:pt x="214" y="469"/>
                    <a:pt x="217" y="466"/>
                    <a:pt x="217" y="462"/>
                  </a:cubicBezTo>
                  <a:cubicBezTo>
                    <a:pt x="217" y="348"/>
                    <a:pt x="217" y="348"/>
                    <a:pt x="217" y="348"/>
                  </a:cubicBezTo>
                  <a:cubicBezTo>
                    <a:pt x="259" y="348"/>
                    <a:pt x="259" y="348"/>
                    <a:pt x="259" y="348"/>
                  </a:cubicBezTo>
                  <a:cubicBezTo>
                    <a:pt x="263" y="348"/>
                    <a:pt x="266" y="344"/>
                    <a:pt x="266" y="341"/>
                  </a:cubicBezTo>
                  <a:cubicBezTo>
                    <a:pt x="266" y="231"/>
                    <a:pt x="266" y="231"/>
                    <a:pt x="266" y="231"/>
                  </a:cubicBezTo>
                  <a:cubicBezTo>
                    <a:pt x="266" y="227"/>
                    <a:pt x="263" y="224"/>
                    <a:pt x="259" y="224"/>
                  </a:cubicBezTo>
                  <a:close/>
                  <a:moveTo>
                    <a:pt x="252" y="334"/>
                  </a:moveTo>
                  <a:cubicBezTo>
                    <a:pt x="168" y="334"/>
                    <a:pt x="168" y="334"/>
                    <a:pt x="168" y="334"/>
                  </a:cubicBezTo>
                  <a:cubicBezTo>
                    <a:pt x="168" y="238"/>
                    <a:pt x="168" y="238"/>
                    <a:pt x="168" y="238"/>
                  </a:cubicBezTo>
                  <a:cubicBezTo>
                    <a:pt x="252" y="238"/>
                    <a:pt x="252" y="238"/>
                    <a:pt x="252" y="238"/>
                  </a:cubicBezTo>
                  <a:lnTo>
                    <a:pt x="252" y="334"/>
                  </a:lnTo>
                  <a:close/>
                  <a:moveTo>
                    <a:pt x="413" y="279"/>
                  </a:moveTo>
                  <a:cubicBezTo>
                    <a:pt x="371" y="279"/>
                    <a:pt x="371" y="279"/>
                    <a:pt x="371" y="279"/>
                  </a:cubicBezTo>
                  <a:cubicBezTo>
                    <a:pt x="371" y="165"/>
                    <a:pt x="371" y="165"/>
                    <a:pt x="371" y="165"/>
                  </a:cubicBezTo>
                  <a:cubicBezTo>
                    <a:pt x="371" y="161"/>
                    <a:pt x="368" y="158"/>
                    <a:pt x="364" y="158"/>
                  </a:cubicBezTo>
                  <a:cubicBezTo>
                    <a:pt x="360" y="158"/>
                    <a:pt x="357" y="161"/>
                    <a:pt x="357" y="165"/>
                  </a:cubicBezTo>
                  <a:cubicBezTo>
                    <a:pt x="357" y="279"/>
                    <a:pt x="357" y="279"/>
                    <a:pt x="357" y="279"/>
                  </a:cubicBezTo>
                  <a:cubicBezTo>
                    <a:pt x="315" y="279"/>
                    <a:pt x="315" y="279"/>
                    <a:pt x="315" y="279"/>
                  </a:cubicBezTo>
                  <a:cubicBezTo>
                    <a:pt x="311" y="279"/>
                    <a:pt x="308" y="282"/>
                    <a:pt x="308" y="286"/>
                  </a:cubicBezTo>
                  <a:cubicBezTo>
                    <a:pt x="308" y="395"/>
                    <a:pt x="308" y="395"/>
                    <a:pt x="308" y="395"/>
                  </a:cubicBezTo>
                  <a:cubicBezTo>
                    <a:pt x="308" y="399"/>
                    <a:pt x="311" y="402"/>
                    <a:pt x="315" y="402"/>
                  </a:cubicBezTo>
                  <a:cubicBezTo>
                    <a:pt x="357" y="402"/>
                    <a:pt x="357" y="402"/>
                    <a:pt x="357" y="402"/>
                  </a:cubicBezTo>
                  <a:cubicBezTo>
                    <a:pt x="357" y="516"/>
                    <a:pt x="357" y="516"/>
                    <a:pt x="357" y="516"/>
                  </a:cubicBezTo>
                  <a:cubicBezTo>
                    <a:pt x="357" y="520"/>
                    <a:pt x="360" y="523"/>
                    <a:pt x="364" y="523"/>
                  </a:cubicBezTo>
                  <a:cubicBezTo>
                    <a:pt x="368" y="523"/>
                    <a:pt x="371" y="520"/>
                    <a:pt x="371" y="516"/>
                  </a:cubicBezTo>
                  <a:cubicBezTo>
                    <a:pt x="371" y="402"/>
                    <a:pt x="371" y="402"/>
                    <a:pt x="371" y="402"/>
                  </a:cubicBezTo>
                  <a:cubicBezTo>
                    <a:pt x="413" y="402"/>
                    <a:pt x="413" y="402"/>
                    <a:pt x="413" y="402"/>
                  </a:cubicBezTo>
                  <a:cubicBezTo>
                    <a:pt x="417" y="402"/>
                    <a:pt x="420" y="399"/>
                    <a:pt x="420" y="395"/>
                  </a:cubicBezTo>
                  <a:cubicBezTo>
                    <a:pt x="420" y="286"/>
                    <a:pt x="420" y="286"/>
                    <a:pt x="420" y="286"/>
                  </a:cubicBezTo>
                  <a:cubicBezTo>
                    <a:pt x="420" y="282"/>
                    <a:pt x="417" y="279"/>
                    <a:pt x="413" y="279"/>
                  </a:cubicBezTo>
                  <a:close/>
                  <a:moveTo>
                    <a:pt x="406" y="388"/>
                  </a:moveTo>
                  <a:cubicBezTo>
                    <a:pt x="322" y="388"/>
                    <a:pt x="322" y="388"/>
                    <a:pt x="322" y="388"/>
                  </a:cubicBezTo>
                  <a:cubicBezTo>
                    <a:pt x="322" y="293"/>
                    <a:pt x="322" y="293"/>
                    <a:pt x="322" y="293"/>
                  </a:cubicBezTo>
                  <a:cubicBezTo>
                    <a:pt x="406" y="293"/>
                    <a:pt x="406" y="293"/>
                    <a:pt x="406" y="293"/>
                  </a:cubicBezTo>
                  <a:lnTo>
                    <a:pt x="406" y="388"/>
                  </a:lnTo>
                  <a:close/>
                  <a:moveTo>
                    <a:pt x="567" y="121"/>
                  </a:moveTo>
                  <a:cubicBezTo>
                    <a:pt x="525" y="121"/>
                    <a:pt x="525" y="121"/>
                    <a:pt x="525" y="121"/>
                  </a:cubicBezTo>
                  <a:cubicBezTo>
                    <a:pt x="525" y="7"/>
                    <a:pt x="525" y="7"/>
                    <a:pt x="525" y="7"/>
                  </a:cubicBezTo>
                  <a:cubicBezTo>
                    <a:pt x="525" y="3"/>
                    <a:pt x="522" y="0"/>
                    <a:pt x="518" y="0"/>
                  </a:cubicBezTo>
                  <a:cubicBezTo>
                    <a:pt x="514" y="0"/>
                    <a:pt x="511" y="3"/>
                    <a:pt x="511" y="7"/>
                  </a:cubicBezTo>
                  <a:cubicBezTo>
                    <a:pt x="511" y="121"/>
                    <a:pt x="511" y="121"/>
                    <a:pt x="511" y="121"/>
                  </a:cubicBezTo>
                  <a:cubicBezTo>
                    <a:pt x="469" y="121"/>
                    <a:pt x="469" y="121"/>
                    <a:pt x="469" y="121"/>
                  </a:cubicBezTo>
                  <a:cubicBezTo>
                    <a:pt x="465" y="121"/>
                    <a:pt x="462" y="125"/>
                    <a:pt x="462" y="128"/>
                  </a:cubicBezTo>
                  <a:cubicBezTo>
                    <a:pt x="462" y="238"/>
                    <a:pt x="462" y="238"/>
                    <a:pt x="462" y="238"/>
                  </a:cubicBezTo>
                  <a:cubicBezTo>
                    <a:pt x="462" y="241"/>
                    <a:pt x="465" y="245"/>
                    <a:pt x="469" y="245"/>
                  </a:cubicBezTo>
                  <a:cubicBezTo>
                    <a:pt x="511" y="245"/>
                    <a:pt x="511" y="245"/>
                    <a:pt x="511" y="245"/>
                  </a:cubicBezTo>
                  <a:cubicBezTo>
                    <a:pt x="511" y="359"/>
                    <a:pt x="511" y="359"/>
                    <a:pt x="511" y="359"/>
                  </a:cubicBezTo>
                  <a:cubicBezTo>
                    <a:pt x="511" y="363"/>
                    <a:pt x="514" y="366"/>
                    <a:pt x="518" y="366"/>
                  </a:cubicBezTo>
                  <a:cubicBezTo>
                    <a:pt x="522" y="366"/>
                    <a:pt x="525" y="363"/>
                    <a:pt x="525" y="359"/>
                  </a:cubicBezTo>
                  <a:cubicBezTo>
                    <a:pt x="525" y="245"/>
                    <a:pt x="525" y="245"/>
                    <a:pt x="525" y="245"/>
                  </a:cubicBezTo>
                  <a:cubicBezTo>
                    <a:pt x="567" y="245"/>
                    <a:pt x="567" y="245"/>
                    <a:pt x="567" y="245"/>
                  </a:cubicBezTo>
                  <a:cubicBezTo>
                    <a:pt x="571" y="245"/>
                    <a:pt x="574" y="241"/>
                    <a:pt x="574" y="238"/>
                  </a:cubicBezTo>
                  <a:cubicBezTo>
                    <a:pt x="574" y="128"/>
                    <a:pt x="574" y="128"/>
                    <a:pt x="574" y="128"/>
                  </a:cubicBezTo>
                  <a:cubicBezTo>
                    <a:pt x="574" y="125"/>
                    <a:pt x="571" y="121"/>
                    <a:pt x="567" y="121"/>
                  </a:cubicBezTo>
                  <a:close/>
                  <a:moveTo>
                    <a:pt x="560" y="231"/>
                  </a:moveTo>
                  <a:cubicBezTo>
                    <a:pt x="476" y="231"/>
                    <a:pt x="476" y="231"/>
                    <a:pt x="476" y="231"/>
                  </a:cubicBezTo>
                  <a:cubicBezTo>
                    <a:pt x="476" y="135"/>
                    <a:pt x="476" y="135"/>
                    <a:pt x="476" y="135"/>
                  </a:cubicBezTo>
                  <a:cubicBezTo>
                    <a:pt x="560" y="135"/>
                    <a:pt x="560" y="135"/>
                    <a:pt x="560" y="135"/>
                  </a:cubicBezTo>
                  <a:lnTo>
                    <a:pt x="560" y="23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6" name="Gruppo 35"/>
          <p:cNvGrpSpPr/>
          <p:nvPr/>
        </p:nvGrpSpPr>
        <p:grpSpPr>
          <a:xfrm>
            <a:off x="54868" y="637833"/>
            <a:ext cx="9720000" cy="54864"/>
            <a:chOff x="54868" y="637833"/>
            <a:chExt cx="9720000" cy="54864"/>
          </a:xfrm>
        </p:grpSpPr>
        <p:cxnSp>
          <p:nvCxnSpPr>
            <p:cNvPr id="37" name="Connettore diritto 5"/>
            <p:cNvCxnSpPr/>
            <p:nvPr/>
          </p:nvCxnSpPr>
          <p:spPr>
            <a:xfrm flipV="1">
              <a:off x="54868" y="692696"/>
              <a:ext cx="9720000" cy="1"/>
            </a:xfrm>
            <a:prstGeom prst="line">
              <a:avLst/>
            </a:prstGeom>
            <a:noFill/>
            <a:ln w="25400" cap="rnd" cmpd="sng" algn="ctr">
              <a:solidFill>
                <a:srgbClr val="1F497D"/>
              </a:solidFill>
              <a:prstDash val="solid"/>
            </a:ln>
            <a:effectLst/>
          </p:spPr>
        </p:cxnSp>
        <p:cxnSp>
          <p:nvCxnSpPr>
            <p:cNvPr id="38" name="Connettore diritto 4"/>
            <p:cNvCxnSpPr/>
            <p:nvPr/>
          </p:nvCxnSpPr>
          <p:spPr>
            <a:xfrm flipV="1">
              <a:off x="54868" y="637833"/>
              <a:ext cx="9720000" cy="1"/>
            </a:xfrm>
            <a:prstGeom prst="line">
              <a:avLst/>
            </a:prstGeom>
            <a:noFill/>
            <a:ln w="19050" cap="rnd" cmpd="sng" algn="ctr">
              <a:solidFill>
                <a:srgbClr val="C0504D">
                  <a:shade val="95000"/>
                  <a:satMod val="105000"/>
                </a:srgbClr>
              </a:solidFill>
              <a:prstDash val="solid"/>
            </a:ln>
            <a:effectLst/>
          </p:spPr>
        </p:cxnSp>
      </p:grpSp>
      <p:sp>
        <p:nvSpPr>
          <p:cNvPr id="39" name="Rettangolo 38"/>
          <p:cNvSpPr/>
          <p:nvPr/>
        </p:nvSpPr>
        <p:spPr>
          <a:xfrm>
            <a:off x="-1" y="6525344"/>
            <a:ext cx="3686175" cy="230832"/>
          </a:xfrm>
          <a:prstGeom prst="rect">
            <a:avLst/>
          </a:prstGeom>
        </p:spPr>
        <p:txBody>
          <a:bodyPr wrap="square">
            <a:spAutoFit/>
          </a:bodyPr>
          <a:lstStyle/>
          <a:p>
            <a:pPr algn="l"/>
            <a:r>
              <a:rPr lang="it-IT" sz="900" b="1" dirty="0">
                <a:solidFill>
                  <a:srgbClr val="1F497D"/>
                </a:solidFill>
                <a:latin typeface="Calibri" panose="020F0502020204030204" pitchFamily="34" charset="0"/>
              </a:rPr>
              <a:t>Infrastrutture, trasporti e mobilità: il modello di sviluppo regionale</a:t>
            </a:r>
          </a:p>
        </p:txBody>
      </p:sp>
      <p:pic>
        <p:nvPicPr>
          <p:cNvPr id="41"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868" y="116967"/>
            <a:ext cx="1769880" cy="39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15"/>
          <p:cNvSpPr>
            <a:spLocks noChangeArrowheads="1"/>
          </p:cNvSpPr>
          <p:nvPr/>
        </p:nvSpPr>
        <p:spPr bwMode="auto">
          <a:xfrm>
            <a:off x="8840636" y="3126786"/>
            <a:ext cx="799524" cy="795318"/>
          </a:xfrm>
          <a:prstGeom prst="ellipse">
            <a:avLst/>
          </a:pr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chemeClr val="accent5">
                  <a:lumMod val="50000"/>
                </a:schemeClr>
              </a:solidFill>
            </a:endParaRPr>
          </a:p>
        </p:txBody>
      </p:sp>
      <p:sp>
        <p:nvSpPr>
          <p:cNvPr id="7" name="Rettangolo 6"/>
          <p:cNvSpPr/>
          <p:nvPr/>
        </p:nvSpPr>
        <p:spPr>
          <a:xfrm>
            <a:off x="8356459" y="4044530"/>
            <a:ext cx="1564461" cy="1207254"/>
          </a:xfrm>
          <a:prstGeom prst="rect">
            <a:avLst/>
          </a:prstGeom>
        </p:spPr>
        <p:txBody>
          <a:bodyPr wrap="square">
            <a:spAutoFit/>
          </a:bodyPr>
          <a:lstStyle/>
          <a:p>
            <a:pPr algn="ctr">
              <a:lnSpc>
                <a:spcPct val="95000"/>
              </a:lnSpc>
              <a:spcBef>
                <a:spcPts val="300"/>
              </a:spcBef>
              <a:spcAft>
                <a:spcPts val="300"/>
              </a:spcAft>
            </a:pPr>
            <a:r>
              <a:rPr lang="it-IT" sz="1600" b="1" dirty="0">
                <a:solidFill>
                  <a:srgbClr val="1F497D"/>
                </a:solidFill>
              </a:rPr>
              <a:t>2016 </a:t>
            </a:r>
          </a:p>
          <a:p>
            <a:pPr algn="ctr">
              <a:lnSpc>
                <a:spcPct val="95000"/>
              </a:lnSpc>
              <a:spcBef>
                <a:spcPts val="300"/>
              </a:spcBef>
              <a:spcAft>
                <a:spcPts val="300"/>
              </a:spcAft>
            </a:pPr>
            <a:r>
              <a:rPr lang="it-IT" sz="1100" b="1" dirty="0">
                <a:solidFill>
                  <a:srgbClr val="1F497D"/>
                </a:solidFill>
              </a:rPr>
              <a:t>Decreto Ministero, Infrastrutture e trasporti 27/10/2016 n° 255, G.U. 10/01/2017</a:t>
            </a:r>
          </a:p>
        </p:txBody>
      </p:sp>
      <p:sp>
        <p:nvSpPr>
          <p:cNvPr id="62" name="Freeform 100"/>
          <p:cNvSpPr>
            <a:spLocks noEditPoints="1"/>
          </p:cNvSpPr>
          <p:nvPr/>
        </p:nvSpPr>
        <p:spPr bwMode="auto">
          <a:xfrm>
            <a:off x="9046920" y="3429000"/>
            <a:ext cx="413043" cy="230833"/>
          </a:xfrm>
          <a:custGeom>
            <a:avLst/>
            <a:gdLst>
              <a:gd name="T0" fmla="*/ 708 w 715"/>
              <a:gd name="T1" fmla="*/ 1 h 399"/>
              <a:gd name="T2" fmla="*/ 472 w 715"/>
              <a:gd name="T3" fmla="*/ 1 h 399"/>
              <a:gd name="T4" fmla="*/ 471 w 715"/>
              <a:gd name="T5" fmla="*/ 1 h 399"/>
              <a:gd name="T6" fmla="*/ 471 w 715"/>
              <a:gd name="T7" fmla="*/ 1 h 399"/>
              <a:gd name="T8" fmla="*/ 7 w 715"/>
              <a:gd name="T9" fmla="*/ 1 h 399"/>
              <a:gd name="T10" fmla="*/ 0 w 715"/>
              <a:gd name="T11" fmla="*/ 8 h 399"/>
              <a:gd name="T12" fmla="*/ 0 w 715"/>
              <a:gd name="T13" fmla="*/ 92 h 399"/>
              <a:gd name="T14" fmla="*/ 7 w 715"/>
              <a:gd name="T15" fmla="*/ 99 h 399"/>
              <a:gd name="T16" fmla="*/ 148 w 715"/>
              <a:gd name="T17" fmla="*/ 99 h 399"/>
              <a:gd name="T18" fmla="*/ 115 w 715"/>
              <a:gd name="T19" fmla="*/ 339 h 399"/>
              <a:gd name="T20" fmla="*/ 127 w 715"/>
              <a:gd name="T21" fmla="*/ 379 h 399"/>
              <a:gd name="T22" fmla="*/ 175 w 715"/>
              <a:gd name="T23" fmla="*/ 399 h 399"/>
              <a:gd name="T24" fmla="*/ 541 w 715"/>
              <a:gd name="T25" fmla="*/ 399 h 399"/>
              <a:gd name="T26" fmla="*/ 589 w 715"/>
              <a:gd name="T27" fmla="*/ 379 h 399"/>
              <a:gd name="T28" fmla="*/ 601 w 715"/>
              <a:gd name="T29" fmla="*/ 339 h 399"/>
              <a:gd name="T30" fmla="*/ 567 w 715"/>
              <a:gd name="T31" fmla="*/ 99 h 399"/>
              <a:gd name="T32" fmla="*/ 708 w 715"/>
              <a:gd name="T33" fmla="*/ 99 h 399"/>
              <a:gd name="T34" fmla="*/ 715 w 715"/>
              <a:gd name="T35" fmla="*/ 92 h 399"/>
              <a:gd name="T36" fmla="*/ 715 w 715"/>
              <a:gd name="T37" fmla="*/ 8 h 399"/>
              <a:gd name="T38" fmla="*/ 708 w 715"/>
              <a:gd name="T39" fmla="*/ 1 h 399"/>
              <a:gd name="T40" fmla="*/ 465 w 715"/>
              <a:gd name="T41" fmla="*/ 15 h 399"/>
              <a:gd name="T42" fmla="*/ 496 w 715"/>
              <a:gd name="T43" fmla="*/ 385 h 399"/>
              <a:gd name="T44" fmla="*/ 415 w 715"/>
              <a:gd name="T45" fmla="*/ 385 h 399"/>
              <a:gd name="T46" fmla="*/ 404 w 715"/>
              <a:gd name="T47" fmla="*/ 15 h 399"/>
              <a:gd name="T48" fmla="*/ 465 w 715"/>
              <a:gd name="T49" fmla="*/ 15 h 399"/>
              <a:gd name="T50" fmla="*/ 14 w 715"/>
              <a:gd name="T51" fmla="*/ 85 h 399"/>
              <a:gd name="T52" fmla="*/ 14 w 715"/>
              <a:gd name="T53" fmla="*/ 15 h 399"/>
              <a:gd name="T54" fmla="*/ 160 w 715"/>
              <a:gd name="T55" fmla="*/ 15 h 399"/>
              <a:gd name="T56" fmla="*/ 150 w 715"/>
              <a:gd name="T57" fmla="*/ 85 h 399"/>
              <a:gd name="T58" fmla="*/ 14 w 715"/>
              <a:gd name="T59" fmla="*/ 85 h 399"/>
              <a:gd name="T60" fmla="*/ 137 w 715"/>
              <a:gd name="T61" fmla="*/ 370 h 399"/>
              <a:gd name="T62" fmla="*/ 129 w 715"/>
              <a:gd name="T63" fmla="*/ 341 h 399"/>
              <a:gd name="T64" fmla="*/ 174 w 715"/>
              <a:gd name="T65" fmla="*/ 15 h 399"/>
              <a:gd name="T66" fmla="*/ 390 w 715"/>
              <a:gd name="T67" fmla="*/ 15 h 399"/>
              <a:gd name="T68" fmla="*/ 401 w 715"/>
              <a:gd name="T69" fmla="*/ 385 h 399"/>
              <a:gd name="T70" fmla="*/ 175 w 715"/>
              <a:gd name="T71" fmla="*/ 385 h 399"/>
              <a:gd name="T72" fmla="*/ 137 w 715"/>
              <a:gd name="T73" fmla="*/ 370 h 399"/>
              <a:gd name="T74" fmla="*/ 578 w 715"/>
              <a:gd name="T75" fmla="*/ 370 h 399"/>
              <a:gd name="T76" fmla="*/ 541 w 715"/>
              <a:gd name="T77" fmla="*/ 385 h 399"/>
              <a:gd name="T78" fmla="*/ 510 w 715"/>
              <a:gd name="T79" fmla="*/ 385 h 399"/>
              <a:gd name="T80" fmla="*/ 479 w 715"/>
              <a:gd name="T81" fmla="*/ 15 h 399"/>
              <a:gd name="T82" fmla="*/ 541 w 715"/>
              <a:gd name="T83" fmla="*/ 15 h 399"/>
              <a:gd name="T84" fmla="*/ 587 w 715"/>
              <a:gd name="T85" fmla="*/ 341 h 399"/>
              <a:gd name="T86" fmla="*/ 578 w 715"/>
              <a:gd name="T87" fmla="*/ 370 h 399"/>
              <a:gd name="T88" fmla="*/ 701 w 715"/>
              <a:gd name="T89" fmla="*/ 85 h 399"/>
              <a:gd name="T90" fmla="*/ 565 w 715"/>
              <a:gd name="T91" fmla="*/ 85 h 399"/>
              <a:gd name="T92" fmla="*/ 555 w 715"/>
              <a:gd name="T93" fmla="*/ 15 h 399"/>
              <a:gd name="T94" fmla="*/ 701 w 715"/>
              <a:gd name="T95" fmla="*/ 15 h 399"/>
              <a:gd name="T96" fmla="*/ 701 w 715"/>
              <a:gd name="T97" fmla="*/ 8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5" h="399">
                <a:moveTo>
                  <a:pt x="708" y="1"/>
                </a:moveTo>
                <a:cubicBezTo>
                  <a:pt x="472" y="1"/>
                  <a:pt x="472" y="1"/>
                  <a:pt x="472" y="1"/>
                </a:cubicBezTo>
                <a:cubicBezTo>
                  <a:pt x="471" y="1"/>
                  <a:pt x="471" y="0"/>
                  <a:pt x="471" y="1"/>
                </a:cubicBezTo>
                <a:cubicBezTo>
                  <a:pt x="471" y="1"/>
                  <a:pt x="471" y="1"/>
                  <a:pt x="471" y="1"/>
                </a:cubicBezTo>
                <a:cubicBezTo>
                  <a:pt x="7" y="1"/>
                  <a:pt x="7" y="1"/>
                  <a:pt x="7" y="1"/>
                </a:cubicBezTo>
                <a:cubicBezTo>
                  <a:pt x="3" y="1"/>
                  <a:pt x="0" y="4"/>
                  <a:pt x="0" y="8"/>
                </a:cubicBezTo>
                <a:cubicBezTo>
                  <a:pt x="0" y="92"/>
                  <a:pt x="0" y="92"/>
                  <a:pt x="0" y="92"/>
                </a:cubicBezTo>
                <a:cubicBezTo>
                  <a:pt x="0" y="96"/>
                  <a:pt x="3" y="99"/>
                  <a:pt x="7" y="99"/>
                </a:cubicBezTo>
                <a:cubicBezTo>
                  <a:pt x="148" y="99"/>
                  <a:pt x="148" y="99"/>
                  <a:pt x="148" y="99"/>
                </a:cubicBezTo>
                <a:cubicBezTo>
                  <a:pt x="115" y="339"/>
                  <a:pt x="115" y="339"/>
                  <a:pt x="115" y="339"/>
                </a:cubicBezTo>
                <a:cubicBezTo>
                  <a:pt x="113" y="354"/>
                  <a:pt x="117" y="368"/>
                  <a:pt x="127" y="379"/>
                </a:cubicBezTo>
                <a:cubicBezTo>
                  <a:pt x="138" y="392"/>
                  <a:pt x="155" y="399"/>
                  <a:pt x="175" y="399"/>
                </a:cubicBezTo>
                <a:cubicBezTo>
                  <a:pt x="541" y="399"/>
                  <a:pt x="541" y="399"/>
                  <a:pt x="541" y="399"/>
                </a:cubicBezTo>
                <a:cubicBezTo>
                  <a:pt x="560" y="399"/>
                  <a:pt x="578" y="392"/>
                  <a:pt x="589" y="379"/>
                </a:cubicBezTo>
                <a:cubicBezTo>
                  <a:pt x="598" y="368"/>
                  <a:pt x="603" y="354"/>
                  <a:pt x="601" y="339"/>
                </a:cubicBezTo>
                <a:cubicBezTo>
                  <a:pt x="567" y="99"/>
                  <a:pt x="567" y="99"/>
                  <a:pt x="567" y="99"/>
                </a:cubicBezTo>
                <a:cubicBezTo>
                  <a:pt x="708" y="99"/>
                  <a:pt x="708" y="99"/>
                  <a:pt x="708" y="99"/>
                </a:cubicBezTo>
                <a:cubicBezTo>
                  <a:pt x="712" y="99"/>
                  <a:pt x="715" y="96"/>
                  <a:pt x="715" y="92"/>
                </a:cubicBezTo>
                <a:cubicBezTo>
                  <a:pt x="715" y="8"/>
                  <a:pt x="715" y="8"/>
                  <a:pt x="715" y="8"/>
                </a:cubicBezTo>
                <a:cubicBezTo>
                  <a:pt x="715" y="4"/>
                  <a:pt x="712" y="1"/>
                  <a:pt x="708" y="1"/>
                </a:cubicBezTo>
                <a:close/>
                <a:moveTo>
                  <a:pt x="465" y="15"/>
                </a:moveTo>
                <a:cubicBezTo>
                  <a:pt x="496" y="385"/>
                  <a:pt x="496" y="385"/>
                  <a:pt x="496" y="385"/>
                </a:cubicBezTo>
                <a:cubicBezTo>
                  <a:pt x="415" y="385"/>
                  <a:pt x="415" y="385"/>
                  <a:pt x="415" y="385"/>
                </a:cubicBezTo>
                <a:cubicBezTo>
                  <a:pt x="404" y="15"/>
                  <a:pt x="404" y="15"/>
                  <a:pt x="404" y="15"/>
                </a:cubicBezTo>
                <a:lnTo>
                  <a:pt x="465" y="15"/>
                </a:lnTo>
                <a:close/>
                <a:moveTo>
                  <a:pt x="14" y="85"/>
                </a:moveTo>
                <a:cubicBezTo>
                  <a:pt x="14" y="15"/>
                  <a:pt x="14" y="15"/>
                  <a:pt x="14" y="15"/>
                </a:cubicBezTo>
                <a:cubicBezTo>
                  <a:pt x="160" y="15"/>
                  <a:pt x="160" y="15"/>
                  <a:pt x="160" y="15"/>
                </a:cubicBezTo>
                <a:cubicBezTo>
                  <a:pt x="150" y="85"/>
                  <a:pt x="150" y="85"/>
                  <a:pt x="150" y="85"/>
                </a:cubicBezTo>
                <a:lnTo>
                  <a:pt x="14" y="85"/>
                </a:lnTo>
                <a:close/>
                <a:moveTo>
                  <a:pt x="137" y="370"/>
                </a:moveTo>
                <a:cubicBezTo>
                  <a:pt x="130" y="362"/>
                  <a:pt x="127" y="352"/>
                  <a:pt x="129" y="341"/>
                </a:cubicBezTo>
                <a:cubicBezTo>
                  <a:pt x="174" y="15"/>
                  <a:pt x="174" y="15"/>
                  <a:pt x="174" y="15"/>
                </a:cubicBezTo>
                <a:cubicBezTo>
                  <a:pt x="390" y="15"/>
                  <a:pt x="390" y="15"/>
                  <a:pt x="390" y="15"/>
                </a:cubicBezTo>
                <a:cubicBezTo>
                  <a:pt x="401" y="385"/>
                  <a:pt x="401" y="385"/>
                  <a:pt x="401" y="385"/>
                </a:cubicBezTo>
                <a:cubicBezTo>
                  <a:pt x="175" y="385"/>
                  <a:pt x="175" y="385"/>
                  <a:pt x="175" y="385"/>
                </a:cubicBezTo>
                <a:cubicBezTo>
                  <a:pt x="160" y="385"/>
                  <a:pt x="146" y="380"/>
                  <a:pt x="137" y="370"/>
                </a:cubicBezTo>
                <a:close/>
                <a:moveTo>
                  <a:pt x="578" y="370"/>
                </a:moveTo>
                <a:cubicBezTo>
                  <a:pt x="570" y="380"/>
                  <a:pt x="556" y="385"/>
                  <a:pt x="541" y="385"/>
                </a:cubicBezTo>
                <a:cubicBezTo>
                  <a:pt x="510" y="385"/>
                  <a:pt x="510" y="385"/>
                  <a:pt x="510" y="385"/>
                </a:cubicBezTo>
                <a:cubicBezTo>
                  <a:pt x="479" y="15"/>
                  <a:pt x="479" y="15"/>
                  <a:pt x="479" y="15"/>
                </a:cubicBezTo>
                <a:cubicBezTo>
                  <a:pt x="541" y="15"/>
                  <a:pt x="541" y="15"/>
                  <a:pt x="541" y="15"/>
                </a:cubicBezTo>
                <a:cubicBezTo>
                  <a:pt x="587" y="341"/>
                  <a:pt x="587" y="341"/>
                  <a:pt x="587" y="341"/>
                </a:cubicBezTo>
                <a:cubicBezTo>
                  <a:pt x="588" y="352"/>
                  <a:pt x="585" y="362"/>
                  <a:pt x="578" y="370"/>
                </a:cubicBezTo>
                <a:close/>
                <a:moveTo>
                  <a:pt x="701" y="85"/>
                </a:moveTo>
                <a:cubicBezTo>
                  <a:pt x="565" y="85"/>
                  <a:pt x="565" y="85"/>
                  <a:pt x="565" y="85"/>
                </a:cubicBezTo>
                <a:cubicBezTo>
                  <a:pt x="555" y="15"/>
                  <a:pt x="555" y="15"/>
                  <a:pt x="555" y="15"/>
                </a:cubicBezTo>
                <a:cubicBezTo>
                  <a:pt x="701" y="15"/>
                  <a:pt x="701" y="15"/>
                  <a:pt x="701" y="15"/>
                </a:cubicBezTo>
                <a:lnTo>
                  <a:pt x="701" y="85"/>
                </a:lnTo>
                <a:close/>
              </a:path>
            </a:pathLst>
          </a:custGeom>
          <a:solidFill>
            <a:srgbClr val="FFFFFF"/>
          </a:solidFill>
          <a:ln>
            <a:solidFill>
              <a:schemeClr val="tx1"/>
            </a:solidFill>
          </a:ln>
        </p:spPr>
        <p:txBody>
          <a:bodyPr vert="horz" wrap="square" lIns="68580" tIns="34290" rIns="68580" bIns="34290" numCol="1" anchor="t" anchorCtr="0" compatLnSpc="1">
            <a:prstTxWarp prst="textNoShape">
              <a:avLst/>
            </a:prstTxWarp>
          </a:bodyPr>
          <a:lstStyle/>
          <a:p>
            <a:endParaRPr lang="en-US" sz="1800"/>
          </a:p>
        </p:txBody>
      </p:sp>
      <p:sp>
        <p:nvSpPr>
          <p:cNvPr id="44" name="Rettangolo 43">
            <a:extLst>
              <a:ext uri="{FF2B5EF4-FFF2-40B4-BE49-F238E27FC236}">
                <a16:creationId xmlns:a16="http://schemas.microsoft.com/office/drawing/2014/main" id="{4AA05977-6372-5349-81CB-462451465071}"/>
              </a:ext>
            </a:extLst>
          </p:cNvPr>
          <p:cNvSpPr/>
          <p:nvPr/>
        </p:nvSpPr>
        <p:spPr>
          <a:xfrm>
            <a:off x="6823620" y="6525344"/>
            <a:ext cx="3079205" cy="230832"/>
          </a:xfrm>
          <a:prstGeom prst="rect">
            <a:avLst/>
          </a:prstGeom>
        </p:spPr>
        <p:txBody>
          <a:bodyPr wrap="square">
            <a:spAutoFit/>
          </a:bodyPr>
          <a:lstStyle/>
          <a:p>
            <a:pPr algn="r"/>
            <a:r>
              <a:rPr lang="it-IT" sz="900" b="1" dirty="0">
                <a:solidFill>
                  <a:srgbClr val="1F497D"/>
                </a:solidFill>
                <a:latin typeface="Calibri" panose="020F0502020204030204" pitchFamily="34" charset="0"/>
              </a:rPr>
              <a:t>Campania Digital Summit 26 Settembre 2019</a:t>
            </a:r>
          </a:p>
        </p:txBody>
      </p:sp>
    </p:spTree>
    <p:extLst>
      <p:ext uri="{BB962C8B-B14F-4D97-AF65-F5344CB8AC3E}">
        <p14:creationId xmlns:p14="http://schemas.microsoft.com/office/powerpoint/2010/main" val="932948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6"/>
          <p:cNvSpPr/>
          <p:nvPr/>
        </p:nvSpPr>
        <p:spPr>
          <a:xfrm>
            <a:off x="939808" y="1723068"/>
            <a:ext cx="4383685" cy="7941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eaLnBrk="1" fontAlgn="auto" hangingPunct="1">
              <a:spcBef>
                <a:spcPts val="0"/>
              </a:spcBef>
              <a:spcAft>
                <a:spcPts val="0"/>
              </a:spcAft>
            </a:pPr>
            <a:endParaRPr lang="en-US" sz="2400">
              <a:solidFill>
                <a:srgbClr val="2B2B2D"/>
              </a:solidFill>
            </a:endParaRPr>
          </a:p>
        </p:txBody>
      </p:sp>
      <p:sp>
        <p:nvSpPr>
          <p:cNvPr id="18" name="Rectangle 17"/>
          <p:cNvSpPr/>
          <p:nvPr/>
        </p:nvSpPr>
        <p:spPr>
          <a:xfrm>
            <a:off x="825237" y="2485235"/>
            <a:ext cx="4498256" cy="72680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eaLnBrk="1" fontAlgn="auto" hangingPunct="1">
              <a:spcBef>
                <a:spcPts val="0"/>
              </a:spcBef>
              <a:spcAft>
                <a:spcPts val="0"/>
              </a:spcAft>
            </a:pPr>
            <a:endParaRPr lang="en-US" sz="2400">
              <a:solidFill>
                <a:srgbClr val="2B2B2D"/>
              </a:solidFill>
            </a:endParaRPr>
          </a:p>
        </p:txBody>
      </p:sp>
      <p:sp>
        <p:nvSpPr>
          <p:cNvPr id="19" name="Rectangle 18"/>
          <p:cNvSpPr/>
          <p:nvPr/>
        </p:nvSpPr>
        <p:spPr>
          <a:xfrm>
            <a:off x="825237" y="3208075"/>
            <a:ext cx="4498256" cy="72680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eaLnBrk="1" fontAlgn="auto" hangingPunct="1">
              <a:spcBef>
                <a:spcPts val="0"/>
              </a:spcBef>
              <a:spcAft>
                <a:spcPts val="0"/>
              </a:spcAft>
            </a:pPr>
            <a:endParaRPr lang="en-US" sz="2400">
              <a:solidFill>
                <a:srgbClr val="2B2B2D"/>
              </a:solidFill>
            </a:endParaRPr>
          </a:p>
        </p:txBody>
      </p:sp>
      <p:sp>
        <p:nvSpPr>
          <p:cNvPr id="20" name="Rectangle 19"/>
          <p:cNvSpPr/>
          <p:nvPr/>
        </p:nvSpPr>
        <p:spPr>
          <a:xfrm>
            <a:off x="825237" y="1041806"/>
            <a:ext cx="4498256" cy="7268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eaLnBrk="1" fontAlgn="auto" hangingPunct="1">
              <a:spcBef>
                <a:spcPts val="0"/>
              </a:spcBef>
              <a:spcAft>
                <a:spcPts val="0"/>
              </a:spcAft>
            </a:pPr>
            <a:endParaRPr lang="en-US" sz="2400">
              <a:solidFill>
                <a:srgbClr val="2B2B2D"/>
              </a:solidFill>
            </a:endParaRPr>
          </a:p>
        </p:txBody>
      </p:sp>
      <p:sp>
        <p:nvSpPr>
          <p:cNvPr id="10" name="Freeform 37"/>
          <p:cNvSpPr>
            <a:spLocks/>
          </p:cNvSpPr>
          <p:nvPr/>
        </p:nvSpPr>
        <p:spPr bwMode="auto">
          <a:xfrm>
            <a:off x="1033688" y="4797152"/>
            <a:ext cx="4061740" cy="3327375"/>
          </a:xfrm>
          <a:custGeom>
            <a:avLst/>
            <a:gdLst>
              <a:gd name="T0" fmla="*/ 1178 w 1554"/>
              <a:gd name="T1" fmla="*/ 59 h 1379"/>
              <a:gd name="T2" fmla="*/ 1171 w 1554"/>
              <a:gd name="T3" fmla="*/ 26 h 1379"/>
              <a:gd name="T4" fmla="*/ 1149 w 1554"/>
              <a:gd name="T5" fmla="*/ 0 h 1379"/>
              <a:gd name="T6" fmla="*/ 1120 w 1554"/>
              <a:gd name="T7" fmla="*/ 7 h 1379"/>
              <a:gd name="T8" fmla="*/ 1085 w 1554"/>
              <a:gd name="T9" fmla="*/ 8 h 1379"/>
              <a:gd name="T10" fmla="*/ 1038 w 1554"/>
              <a:gd name="T11" fmla="*/ 24 h 1379"/>
              <a:gd name="T12" fmla="*/ 960 w 1554"/>
              <a:gd name="T13" fmla="*/ 59 h 1379"/>
              <a:gd name="T14" fmla="*/ 902 w 1554"/>
              <a:gd name="T15" fmla="*/ 98 h 1379"/>
              <a:gd name="T16" fmla="*/ 864 w 1554"/>
              <a:gd name="T17" fmla="*/ 118 h 1379"/>
              <a:gd name="T18" fmla="*/ 757 w 1554"/>
              <a:gd name="T19" fmla="*/ 209 h 1379"/>
              <a:gd name="T20" fmla="*/ 653 w 1554"/>
              <a:gd name="T21" fmla="*/ 295 h 1379"/>
              <a:gd name="T22" fmla="*/ 607 w 1554"/>
              <a:gd name="T23" fmla="*/ 352 h 1379"/>
              <a:gd name="T24" fmla="*/ 543 w 1554"/>
              <a:gd name="T25" fmla="*/ 404 h 1379"/>
              <a:gd name="T26" fmla="*/ 502 w 1554"/>
              <a:gd name="T27" fmla="*/ 444 h 1379"/>
              <a:gd name="T28" fmla="*/ 469 w 1554"/>
              <a:gd name="T29" fmla="*/ 479 h 1379"/>
              <a:gd name="T30" fmla="*/ 528 w 1554"/>
              <a:gd name="T31" fmla="*/ 366 h 1379"/>
              <a:gd name="T32" fmla="*/ 558 w 1554"/>
              <a:gd name="T33" fmla="*/ 304 h 1379"/>
              <a:gd name="T34" fmla="*/ 524 w 1554"/>
              <a:gd name="T35" fmla="*/ 181 h 1379"/>
              <a:gd name="T36" fmla="*/ 406 w 1554"/>
              <a:gd name="T37" fmla="*/ 272 h 1379"/>
              <a:gd name="T38" fmla="*/ 379 w 1554"/>
              <a:gd name="T39" fmla="*/ 397 h 1379"/>
              <a:gd name="T40" fmla="*/ 263 w 1554"/>
              <a:gd name="T41" fmla="*/ 581 h 1379"/>
              <a:gd name="T42" fmla="*/ 214 w 1554"/>
              <a:gd name="T43" fmla="*/ 697 h 1379"/>
              <a:gd name="T44" fmla="*/ 133 w 1554"/>
              <a:gd name="T45" fmla="*/ 878 h 1379"/>
              <a:gd name="T46" fmla="*/ 77 w 1554"/>
              <a:gd name="T47" fmla="*/ 1078 h 1379"/>
              <a:gd name="T48" fmla="*/ 0 w 1554"/>
              <a:gd name="T49" fmla="*/ 1293 h 1379"/>
              <a:gd name="T50" fmla="*/ 1477 w 1554"/>
              <a:gd name="T51" fmla="*/ 1379 h 1379"/>
              <a:gd name="T52" fmla="*/ 1495 w 1554"/>
              <a:gd name="T53" fmla="*/ 1298 h 1379"/>
              <a:gd name="T54" fmla="*/ 1509 w 1554"/>
              <a:gd name="T55" fmla="*/ 1188 h 1379"/>
              <a:gd name="T56" fmla="*/ 1503 w 1554"/>
              <a:gd name="T57" fmla="*/ 1122 h 1379"/>
              <a:gd name="T58" fmla="*/ 1542 w 1554"/>
              <a:gd name="T59" fmla="*/ 1006 h 1379"/>
              <a:gd name="T60" fmla="*/ 1542 w 1554"/>
              <a:gd name="T61" fmla="*/ 953 h 1379"/>
              <a:gd name="T62" fmla="*/ 1543 w 1554"/>
              <a:gd name="T63" fmla="*/ 898 h 1379"/>
              <a:gd name="T64" fmla="*/ 1537 w 1554"/>
              <a:gd name="T65" fmla="*/ 841 h 1379"/>
              <a:gd name="T66" fmla="*/ 1509 w 1554"/>
              <a:gd name="T67" fmla="*/ 764 h 1379"/>
              <a:gd name="T68" fmla="*/ 1472 w 1554"/>
              <a:gd name="T69" fmla="*/ 716 h 1379"/>
              <a:gd name="T70" fmla="*/ 1468 w 1554"/>
              <a:gd name="T71" fmla="*/ 673 h 1379"/>
              <a:gd name="T72" fmla="*/ 1427 w 1554"/>
              <a:gd name="T73" fmla="*/ 574 h 1379"/>
              <a:gd name="T74" fmla="*/ 1399 w 1554"/>
              <a:gd name="T75" fmla="*/ 550 h 1379"/>
              <a:gd name="T76" fmla="*/ 1405 w 1554"/>
              <a:gd name="T77" fmla="*/ 495 h 1379"/>
              <a:gd name="T78" fmla="*/ 1384 w 1554"/>
              <a:gd name="T79" fmla="*/ 448 h 1379"/>
              <a:gd name="T80" fmla="*/ 1352 w 1554"/>
              <a:gd name="T81" fmla="*/ 359 h 1379"/>
              <a:gd name="T82" fmla="*/ 1314 w 1554"/>
              <a:gd name="T83" fmla="*/ 287 h 1379"/>
              <a:gd name="T84" fmla="*/ 1245 w 1554"/>
              <a:gd name="T85" fmla="*/ 181 h 1379"/>
              <a:gd name="T86" fmla="*/ 1237 w 1554"/>
              <a:gd name="T87" fmla="*/ 145 h 1379"/>
              <a:gd name="T88" fmla="*/ 1241 w 1554"/>
              <a:gd name="T89" fmla="*/ 81 h 1379"/>
              <a:gd name="T90" fmla="*/ 1178 w 1554"/>
              <a:gd name="T91" fmla="*/ 59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54" h="1379">
                <a:moveTo>
                  <a:pt x="1178" y="59"/>
                </a:moveTo>
                <a:cubicBezTo>
                  <a:pt x="1178" y="59"/>
                  <a:pt x="1176" y="36"/>
                  <a:pt x="1171" y="26"/>
                </a:cubicBezTo>
                <a:cubicBezTo>
                  <a:pt x="1167" y="16"/>
                  <a:pt x="1166" y="0"/>
                  <a:pt x="1149" y="0"/>
                </a:cubicBezTo>
                <a:cubicBezTo>
                  <a:pt x="1132" y="0"/>
                  <a:pt x="1126" y="6"/>
                  <a:pt x="1120" y="7"/>
                </a:cubicBezTo>
                <a:cubicBezTo>
                  <a:pt x="1113" y="8"/>
                  <a:pt x="1099" y="7"/>
                  <a:pt x="1085" y="8"/>
                </a:cubicBezTo>
                <a:cubicBezTo>
                  <a:pt x="1070" y="9"/>
                  <a:pt x="1065" y="19"/>
                  <a:pt x="1038" y="24"/>
                </a:cubicBezTo>
                <a:cubicBezTo>
                  <a:pt x="1011" y="28"/>
                  <a:pt x="975" y="46"/>
                  <a:pt x="960" y="59"/>
                </a:cubicBezTo>
                <a:cubicBezTo>
                  <a:pt x="944" y="71"/>
                  <a:pt x="914" y="88"/>
                  <a:pt x="902" y="98"/>
                </a:cubicBezTo>
                <a:cubicBezTo>
                  <a:pt x="890" y="108"/>
                  <a:pt x="875" y="104"/>
                  <a:pt x="864" y="118"/>
                </a:cubicBezTo>
                <a:cubicBezTo>
                  <a:pt x="852" y="133"/>
                  <a:pt x="779" y="187"/>
                  <a:pt x="757" y="209"/>
                </a:cubicBezTo>
                <a:cubicBezTo>
                  <a:pt x="734" y="230"/>
                  <a:pt x="663" y="268"/>
                  <a:pt x="653" y="295"/>
                </a:cubicBezTo>
                <a:cubicBezTo>
                  <a:pt x="643" y="323"/>
                  <a:pt x="627" y="345"/>
                  <a:pt x="607" y="352"/>
                </a:cubicBezTo>
                <a:cubicBezTo>
                  <a:pt x="586" y="359"/>
                  <a:pt x="551" y="388"/>
                  <a:pt x="543" y="404"/>
                </a:cubicBezTo>
                <a:cubicBezTo>
                  <a:pt x="536" y="419"/>
                  <a:pt x="513" y="428"/>
                  <a:pt x="502" y="444"/>
                </a:cubicBezTo>
                <a:cubicBezTo>
                  <a:pt x="490" y="460"/>
                  <a:pt x="469" y="479"/>
                  <a:pt x="469" y="479"/>
                </a:cubicBezTo>
                <a:cubicBezTo>
                  <a:pt x="469" y="479"/>
                  <a:pt x="514" y="385"/>
                  <a:pt x="528" y="366"/>
                </a:cubicBezTo>
                <a:cubicBezTo>
                  <a:pt x="541" y="348"/>
                  <a:pt x="546" y="314"/>
                  <a:pt x="558" y="304"/>
                </a:cubicBezTo>
                <a:cubicBezTo>
                  <a:pt x="552" y="279"/>
                  <a:pt x="534" y="216"/>
                  <a:pt x="524" y="181"/>
                </a:cubicBezTo>
                <a:cubicBezTo>
                  <a:pt x="483" y="203"/>
                  <a:pt x="418" y="248"/>
                  <a:pt x="406" y="272"/>
                </a:cubicBezTo>
                <a:cubicBezTo>
                  <a:pt x="394" y="295"/>
                  <a:pt x="382" y="373"/>
                  <a:pt x="379" y="397"/>
                </a:cubicBezTo>
                <a:cubicBezTo>
                  <a:pt x="345" y="416"/>
                  <a:pt x="272" y="552"/>
                  <a:pt x="263" y="581"/>
                </a:cubicBezTo>
                <a:cubicBezTo>
                  <a:pt x="254" y="609"/>
                  <a:pt x="219" y="652"/>
                  <a:pt x="214" y="697"/>
                </a:cubicBezTo>
                <a:cubicBezTo>
                  <a:pt x="208" y="743"/>
                  <a:pt x="151" y="831"/>
                  <a:pt x="133" y="878"/>
                </a:cubicBezTo>
                <a:cubicBezTo>
                  <a:pt x="115" y="924"/>
                  <a:pt x="87" y="1041"/>
                  <a:pt x="77" y="1078"/>
                </a:cubicBezTo>
                <a:cubicBezTo>
                  <a:pt x="67" y="1115"/>
                  <a:pt x="0" y="1293"/>
                  <a:pt x="0" y="1293"/>
                </a:cubicBezTo>
                <a:cubicBezTo>
                  <a:pt x="1477" y="1379"/>
                  <a:pt x="1477" y="1379"/>
                  <a:pt x="1477" y="1379"/>
                </a:cubicBezTo>
                <a:cubicBezTo>
                  <a:pt x="1477" y="1379"/>
                  <a:pt x="1493" y="1335"/>
                  <a:pt x="1495" y="1298"/>
                </a:cubicBezTo>
                <a:cubicBezTo>
                  <a:pt x="1497" y="1262"/>
                  <a:pt x="1510" y="1219"/>
                  <a:pt x="1509" y="1188"/>
                </a:cubicBezTo>
                <a:cubicBezTo>
                  <a:pt x="1508" y="1158"/>
                  <a:pt x="1500" y="1150"/>
                  <a:pt x="1503" y="1122"/>
                </a:cubicBezTo>
                <a:cubicBezTo>
                  <a:pt x="1507" y="1094"/>
                  <a:pt x="1539" y="1032"/>
                  <a:pt x="1542" y="1006"/>
                </a:cubicBezTo>
                <a:cubicBezTo>
                  <a:pt x="1544" y="980"/>
                  <a:pt x="1541" y="973"/>
                  <a:pt x="1542" y="953"/>
                </a:cubicBezTo>
                <a:cubicBezTo>
                  <a:pt x="1543" y="933"/>
                  <a:pt x="1554" y="910"/>
                  <a:pt x="1543" y="898"/>
                </a:cubicBezTo>
                <a:cubicBezTo>
                  <a:pt x="1531" y="886"/>
                  <a:pt x="1542" y="860"/>
                  <a:pt x="1537" y="841"/>
                </a:cubicBezTo>
                <a:cubicBezTo>
                  <a:pt x="1532" y="822"/>
                  <a:pt x="1527" y="782"/>
                  <a:pt x="1509" y="764"/>
                </a:cubicBezTo>
                <a:cubicBezTo>
                  <a:pt x="1491" y="745"/>
                  <a:pt x="1468" y="725"/>
                  <a:pt x="1472" y="716"/>
                </a:cubicBezTo>
                <a:cubicBezTo>
                  <a:pt x="1475" y="706"/>
                  <a:pt x="1474" y="692"/>
                  <a:pt x="1468" y="673"/>
                </a:cubicBezTo>
                <a:cubicBezTo>
                  <a:pt x="1461" y="653"/>
                  <a:pt x="1434" y="584"/>
                  <a:pt x="1427" y="574"/>
                </a:cubicBezTo>
                <a:cubicBezTo>
                  <a:pt x="1420" y="565"/>
                  <a:pt x="1405" y="559"/>
                  <a:pt x="1399" y="550"/>
                </a:cubicBezTo>
                <a:cubicBezTo>
                  <a:pt x="1394" y="541"/>
                  <a:pt x="1409" y="513"/>
                  <a:pt x="1405" y="495"/>
                </a:cubicBezTo>
                <a:cubicBezTo>
                  <a:pt x="1402" y="477"/>
                  <a:pt x="1391" y="468"/>
                  <a:pt x="1384" y="448"/>
                </a:cubicBezTo>
                <a:cubicBezTo>
                  <a:pt x="1369" y="411"/>
                  <a:pt x="1351" y="375"/>
                  <a:pt x="1352" y="359"/>
                </a:cubicBezTo>
                <a:cubicBezTo>
                  <a:pt x="1352" y="342"/>
                  <a:pt x="1319" y="311"/>
                  <a:pt x="1314" y="287"/>
                </a:cubicBezTo>
                <a:cubicBezTo>
                  <a:pt x="1309" y="262"/>
                  <a:pt x="1251" y="201"/>
                  <a:pt x="1245" y="181"/>
                </a:cubicBezTo>
                <a:cubicBezTo>
                  <a:pt x="1239" y="161"/>
                  <a:pt x="1233" y="161"/>
                  <a:pt x="1237" y="145"/>
                </a:cubicBezTo>
                <a:cubicBezTo>
                  <a:pt x="1241" y="130"/>
                  <a:pt x="1255" y="98"/>
                  <a:pt x="1241" y="81"/>
                </a:cubicBezTo>
                <a:cubicBezTo>
                  <a:pt x="1228" y="64"/>
                  <a:pt x="1197" y="59"/>
                  <a:pt x="1178" y="59"/>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algn="l" defTabSz="1219170" eaLnBrk="1" fontAlgn="auto" hangingPunct="1">
              <a:spcBef>
                <a:spcPts val="0"/>
              </a:spcBef>
              <a:spcAft>
                <a:spcPts val="0"/>
              </a:spcAft>
            </a:pPr>
            <a:endParaRPr lang="en-US" sz="2400">
              <a:ln>
                <a:solidFill>
                  <a:srgbClr val="85CA46"/>
                </a:solidFill>
              </a:ln>
              <a:solidFill>
                <a:srgbClr val="373737"/>
              </a:solidFill>
              <a:latin typeface="Gotham Light"/>
              <a:ea typeface="+mn-ea"/>
              <a:cs typeface="Gotham Light"/>
            </a:endParaRPr>
          </a:p>
        </p:txBody>
      </p:sp>
      <p:sp>
        <p:nvSpPr>
          <p:cNvPr id="52" name="Freeform 51"/>
          <p:cNvSpPr/>
          <p:nvPr/>
        </p:nvSpPr>
        <p:spPr>
          <a:xfrm rot="16200000">
            <a:off x="5075137" y="1280407"/>
            <a:ext cx="992134" cy="514944"/>
          </a:xfrm>
          <a:custGeom>
            <a:avLst/>
            <a:gdLst>
              <a:gd name="connsiteX0" fmla="*/ 992134 w 992134"/>
              <a:gd name="connsiteY0" fmla="*/ 1 h 475485"/>
              <a:gd name="connsiteX1" fmla="*/ 992134 w 992134"/>
              <a:gd name="connsiteY1" fmla="*/ 475485 h 475485"/>
              <a:gd name="connsiteX2" fmla="*/ 306334 w 992134"/>
              <a:gd name="connsiteY2" fmla="*/ 475485 h 475485"/>
              <a:gd name="connsiteX3" fmla="*/ 306334 w 992134"/>
              <a:gd name="connsiteY3" fmla="*/ 475484 h 475485"/>
              <a:gd name="connsiteX4" fmla="*/ 0 w 992134"/>
              <a:gd name="connsiteY4" fmla="*/ 475484 h 475485"/>
              <a:gd name="connsiteX5" fmla="*/ 253885 w 992134"/>
              <a:gd name="connsiteY5" fmla="*/ 0 h 475485"/>
              <a:gd name="connsiteX6" fmla="*/ 685800 w 992134"/>
              <a:gd name="connsiteY6" fmla="*/ 0 h 475485"/>
              <a:gd name="connsiteX7" fmla="*/ 685800 w 992134"/>
              <a:gd name="connsiteY7" fmla="*/ 1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2134" h="475485">
                <a:moveTo>
                  <a:pt x="992134" y="1"/>
                </a:moveTo>
                <a:lnTo>
                  <a:pt x="992134" y="475485"/>
                </a:lnTo>
                <a:lnTo>
                  <a:pt x="306334" y="475485"/>
                </a:lnTo>
                <a:lnTo>
                  <a:pt x="306334" y="475484"/>
                </a:lnTo>
                <a:lnTo>
                  <a:pt x="0" y="475484"/>
                </a:lnTo>
                <a:lnTo>
                  <a:pt x="253885" y="0"/>
                </a:lnTo>
                <a:lnTo>
                  <a:pt x="685800" y="0"/>
                </a:lnTo>
                <a:lnTo>
                  <a:pt x="685800" y="1"/>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1219170" eaLnBrk="1" fontAlgn="auto" hangingPunct="1">
              <a:spcBef>
                <a:spcPts val="0"/>
              </a:spcBef>
              <a:spcAft>
                <a:spcPts val="0"/>
              </a:spcAft>
            </a:pPr>
            <a:endParaRPr lang="en-US" sz="2400">
              <a:solidFill>
                <a:srgbClr val="2B2B2D"/>
              </a:solidFill>
            </a:endParaRPr>
          </a:p>
        </p:txBody>
      </p:sp>
      <p:sp>
        <p:nvSpPr>
          <p:cNvPr id="51" name="Freeform 50"/>
          <p:cNvSpPr/>
          <p:nvPr/>
        </p:nvSpPr>
        <p:spPr>
          <a:xfrm rot="16200000">
            <a:off x="4946429" y="2130835"/>
            <a:ext cx="1249561" cy="514944"/>
          </a:xfrm>
          <a:custGeom>
            <a:avLst/>
            <a:gdLst>
              <a:gd name="connsiteX0" fmla="*/ 1249561 w 1249561"/>
              <a:gd name="connsiteY0" fmla="*/ 1 h 475485"/>
              <a:gd name="connsiteX1" fmla="*/ 991278 w 1249561"/>
              <a:gd name="connsiteY1" fmla="*/ 475485 h 475485"/>
              <a:gd name="connsiteX2" fmla="*/ 434530 w 1249561"/>
              <a:gd name="connsiteY2" fmla="*/ 475485 h 475485"/>
              <a:gd name="connsiteX3" fmla="*/ 434531 w 1249561"/>
              <a:gd name="connsiteY3" fmla="*/ 475484 h 475485"/>
              <a:gd name="connsiteX4" fmla="*/ 0 w 1249561"/>
              <a:gd name="connsiteY4" fmla="*/ 475484 h 475485"/>
              <a:gd name="connsiteX5" fmla="*/ 521910 w 1249561"/>
              <a:gd name="connsiteY5" fmla="*/ 0 h 475485"/>
              <a:gd name="connsiteX6" fmla="*/ 1109579 w 1249561"/>
              <a:gd name="connsiteY6" fmla="*/ 0 h 475485"/>
              <a:gd name="connsiteX7" fmla="*/ 1109578 w 1249561"/>
              <a:gd name="connsiteY7" fmla="*/ 1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561" h="475485">
                <a:moveTo>
                  <a:pt x="1249561" y="1"/>
                </a:moveTo>
                <a:lnTo>
                  <a:pt x="991278" y="475485"/>
                </a:lnTo>
                <a:lnTo>
                  <a:pt x="434530" y="475485"/>
                </a:lnTo>
                <a:lnTo>
                  <a:pt x="434531" y="475484"/>
                </a:lnTo>
                <a:lnTo>
                  <a:pt x="0" y="475484"/>
                </a:lnTo>
                <a:lnTo>
                  <a:pt x="521910" y="0"/>
                </a:lnTo>
                <a:lnTo>
                  <a:pt x="1109579" y="0"/>
                </a:lnTo>
                <a:lnTo>
                  <a:pt x="1109578" y="1"/>
                </a:lnTo>
                <a:close/>
              </a:path>
            </a:pathLst>
          </a:cu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1219170" eaLnBrk="1" fontAlgn="auto" hangingPunct="1">
              <a:spcBef>
                <a:spcPts val="0"/>
              </a:spcBef>
              <a:spcAft>
                <a:spcPts val="0"/>
              </a:spcAft>
            </a:pPr>
            <a:endParaRPr lang="en-US" sz="3200">
              <a:solidFill>
                <a:srgbClr val="2B2B2D"/>
              </a:solidFill>
            </a:endParaRPr>
          </a:p>
        </p:txBody>
      </p:sp>
      <p:sp>
        <p:nvSpPr>
          <p:cNvPr id="50" name="Freeform 49"/>
          <p:cNvSpPr/>
          <p:nvPr/>
        </p:nvSpPr>
        <p:spPr>
          <a:xfrm rot="16200000">
            <a:off x="4808127" y="2990842"/>
            <a:ext cx="1526156" cy="514944"/>
          </a:xfrm>
          <a:custGeom>
            <a:avLst/>
            <a:gdLst>
              <a:gd name="connsiteX0" fmla="*/ 1526156 w 1526156"/>
              <a:gd name="connsiteY0" fmla="*/ 1 h 475485"/>
              <a:gd name="connsiteX1" fmla="*/ 1025091 w 1526156"/>
              <a:gd name="connsiteY1" fmla="*/ 475485 h 475485"/>
              <a:gd name="connsiteX2" fmla="*/ 355289 w 1526156"/>
              <a:gd name="connsiteY2" fmla="*/ 475485 h 475485"/>
              <a:gd name="connsiteX3" fmla="*/ 355289 w 1526156"/>
              <a:gd name="connsiteY3" fmla="*/ 475484 h 475485"/>
              <a:gd name="connsiteX4" fmla="*/ 0 w 1526156"/>
              <a:gd name="connsiteY4" fmla="*/ 475484 h 475485"/>
              <a:gd name="connsiteX5" fmla="*/ 789589 w 1526156"/>
              <a:gd name="connsiteY5" fmla="*/ 0 h 475485"/>
              <a:gd name="connsiteX6" fmla="*/ 1345888 w 1526156"/>
              <a:gd name="connsiteY6" fmla="*/ 0 h 475485"/>
              <a:gd name="connsiteX7" fmla="*/ 1345887 w 1526156"/>
              <a:gd name="connsiteY7" fmla="*/ 1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6156" h="475485">
                <a:moveTo>
                  <a:pt x="1526156" y="1"/>
                </a:moveTo>
                <a:lnTo>
                  <a:pt x="1025091" y="475485"/>
                </a:lnTo>
                <a:lnTo>
                  <a:pt x="355289" y="475485"/>
                </a:lnTo>
                <a:lnTo>
                  <a:pt x="355289" y="475484"/>
                </a:lnTo>
                <a:lnTo>
                  <a:pt x="0" y="475484"/>
                </a:lnTo>
                <a:lnTo>
                  <a:pt x="789589" y="0"/>
                </a:lnTo>
                <a:lnTo>
                  <a:pt x="1345888" y="0"/>
                </a:lnTo>
                <a:lnTo>
                  <a:pt x="1345887" y="1"/>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74320" tIns="0" rtlCol="0" anchor="ctr"/>
          <a:lstStyle/>
          <a:p>
            <a:pPr algn="l" defTabSz="1219170" eaLnBrk="1" fontAlgn="auto" hangingPunct="1">
              <a:spcBef>
                <a:spcPts val="0"/>
              </a:spcBef>
              <a:spcAft>
                <a:spcPts val="0"/>
              </a:spcAft>
            </a:pPr>
            <a:endParaRPr lang="en-US" sz="3200">
              <a:solidFill>
                <a:srgbClr val="FFFFFF"/>
              </a:solidFill>
            </a:endParaRPr>
          </a:p>
        </p:txBody>
      </p:sp>
      <p:sp>
        <p:nvSpPr>
          <p:cNvPr id="31" name="Freeform 30"/>
          <p:cNvSpPr/>
          <p:nvPr/>
        </p:nvSpPr>
        <p:spPr>
          <a:xfrm rot="16200000">
            <a:off x="4675530" y="3836887"/>
            <a:ext cx="1791350" cy="514944"/>
          </a:xfrm>
          <a:custGeom>
            <a:avLst/>
            <a:gdLst>
              <a:gd name="connsiteX0" fmla="*/ 1791350 w 1791350"/>
              <a:gd name="connsiteY0" fmla="*/ 0 h 475485"/>
              <a:gd name="connsiteX1" fmla="*/ 998932 w 1791350"/>
              <a:gd name="connsiteY1" fmla="*/ 475485 h 475485"/>
              <a:gd name="connsiteX2" fmla="*/ 496283 w 1791350"/>
              <a:gd name="connsiteY2" fmla="*/ 475485 h 475485"/>
              <a:gd name="connsiteX3" fmla="*/ 496282 w 1791350"/>
              <a:gd name="connsiteY3" fmla="*/ 475485 h 475485"/>
              <a:gd name="connsiteX4" fmla="*/ 0 w 1791350"/>
              <a:gd name="connsiteY4" fmla="*/ 475485 h 475485"/>
              <a:gd name="connsiteX5" fmla="*/ 1075640 w 1791350"/>
              <a:gd name="connsiteY5" fmla="*/ 1 h 475485"/>
              <a:gd name="connsiteX6" fmla="*/ 1145140 w 1791350"/>
              <a:gd name="connsiteY6" fmla="*/ 1 h 475485"/>
              <a:gd name="connsiteX7" fmla="*/ 1145141 w 1791350"/>
              <a:gd name="connsiteY7" fmla="*/ 0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1350" h="475485">
                <a:moveTo>
                  <a:pt x="1791350" y="0"/>
                </a:moveTo>
                <a:lnTo>
                  <a:pt x="998932" y="475485"/>
                </a:lnTo>
                <a:lnTo>
                  <a:pt x="496283" y="475485"/>
                </a:lnTo>
                <a:lnTo>
                  <a:pt x="496282" y="475485"/>
                </a:lnTo>
                <a:lnTo>
                  <a:pt x="0" y="475485"/>
                </a:lnTo>
                <a:lnTo>
                  <a:pt x="1075640" y="1"/>
                </a:lnTo>
                <a:lnTo>
                  <a:pt x="1145140" y="1"/>
                </a:lnTo>
                <a:lnTo>
                  <a:pt x="1145141" y="0"/>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274320" tIns="0" rtlCol="0" anchor="ctr"/>
          <a:lstStyle/>
          <a:p>
            <a:pPr algn="l" defTabSz="1219170" eaLnBrk="1" fontAlgn="auto" hangingPunct="1">
              <a:spcBef>
                <a:spcPts val="0"/>
              </a:spcBef>
              <a:spcAft>
                <a:spcPts val="0"/>
              </a:spcAft>
            </a:pPr>
            <a:endParaRPr lang="en-US" sz="3200">
              <a:solidFill>
                <a:srgbClr val="FFFFFF"/>
              </a:solidFill>
            </a:endParaRPr>
          </a:p>
        </p:txBody>
      </p:sp>
      <p:sp>
        <p:nvSpPr>
          <p:cNvPr id="27" name="Rectangle 26"/>
          <p:cNvSpPr/>
          <p:nvPr/>
        </p:nvSpPr>
        <p:spPr>
          <a:xfrm>
            <a:off x="5827774" y="2011007"/>
            <a:ext cx="4075055" cy="9921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74320" tIns="0" rtlCol="0" anchor="ctr"/>
          <a:lstStyle/>
          <a:p>
            <a:pPr algn="l" defTabSz="1219170" eaLnBrk="1" fontAlgn="auto" hangingPunct="1">
              <a:spcBef>
                <a:spcPts val="0"/>
              </a:spcBef>
              <a:spcAft>
                <a:spcPts val="0"/>
              </a:spcAft>
            </a:pPr>
            <a:r>
              <a:rPr lang="en-US" sz="3200" b="1" dirty="0">
                <a:solidFill>
                  <a:srgbClr val="FFFFFF"/>
                </a:solidFill>
                <a:latin typeface="Calibri" panose="020F0502020204030204" pitchFamily="34" charset="0"/>
              </a:rPr>
              <a:t>T</a:t>
            </a:r>
          </a:p>
        </p:txBody>
      </p:sp>
      <p:sp>
        <p:nvSpPr>
          <p:cNvPr id="28" name="Rectangle 27"/>
          <p:cNvSpPr/>
          <p:nvPr/>
        </p:nvSpPr>
        <p:spPr>
          <a:xfrm>
            <a:off x="5827772" y="1041816"/>
            <a:ext cx="4075054" cy="9921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74320" tIns="0" rtlCol="0" anchor="ctr"/>
          <a:lstStyle/>
          <a:p>
            <a:pPr algn="l" defTabSz="1219170" eaLnBrk="1" fontAlgn="auto" hangingPunct="1">
              <a:spcBef>
                <a:spcPts val="0"/>
              </a:spcBef>
              <a:spcAft>
                <a:spcPts val="0"/>
              </a:spcAft>
            </a:pPr>
            <a:r>
              <a:rPr lang="en-US" sz="3200" b="1" dirty="0">
                <a:solidFill>
                  <a:srgbClr val="FFFFFF"/>
                </a:solidFill>
                <a:latin typeface="Calibri" panose="020F0502020204030204" pitchFamily="34" charset="0"/>
              </a:rPr>
              <a:t>I</a:t>
            </a:r>
          </a:p>
        </p:txBody>
      </p:sp>
      <p:sp>
        <p:nvSpPr>
          <p:cNvPr id="29" name="Rectangle 28"/>
          <p:cNvSpPr/>
          <p:nvPr/>
        </p:nvSpPr>
        <p:spPr>
          <a:xfrm>
            <a:off x="5827772" y="3002757"/>
            <a:ext cx="4075054" cy="9921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74320" tIns="0" rtlCol="0" anchor="ctr"/>
          <a:lstStyle/>
          <a:p>
            <a:pPr algn="l" defTabSz="1219170" eaLnBrk="1" fontAlgn="auto" hangingPunct="1">
              <a:spcBef>
                <a:spcPts val="0"/>
              </a:spcBef>
              <a:spcAft>
                <a:spcPts val="0"/>
              </a:spcAft>
            </a:pPr>
            <a:r>
              <a:rPr lang="en-US" sz="3200" b="1" dirty="0">
                <a:solidFill>
                  <a:srgbClr val="FFFFFF"/>
                </a:solidFill>
                <a:latin typeface="Calibri" panose="020F0502020204030204" pitchFamily="34" charset="0"/>
              </a:rPr>
              <a:t>S</a:t>
            </a:r>
          </a:p>
        </p:txBody>
      </p:sp>
      <p:sp>
        <p:nvSpPr>
          <p:cNvPr id="30" name="Rectangle 29"/>
          <p:cNvSpPr/>
          <p:nvPr/>
        </p:nvSpPr>
        <p:spPr>
          <a:xfrm>
            <a:off x="5827774" y="3988876"/>
            <a:ext cx="4075055" cy="99213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274320" tIns="0" rtlCol="0" anchor="ctr"/>
          <a:lstStyle/>
          <a:p>
            <a:pPr algn="l" defTabSz="1219170" eaLnBrk="1" fontAlgn="auto" hangingPunct="1">
              <a:spcBef>
                <a:spcPts val="0"/>
              </a:spcBef>
              <a:spcAft>
                <a:spcPts val="0"/>
              </a:spcAft>
            </a:pPr>
            <a:r>
              <a:rPr lang="en-US" sz="3200" b="1" dirty="0">
                <a:solidFill>
                  <a:srgbClr val="FFFFFF"/>
                </a:solidFill>
                <a:latin typeface="Calibri" panose="020F0502020204030204" pitchFamily="34" charset="0"/>
              </a:rPr>
              <a:t>C</a:t>
            </a:r>
          </a:p>
        </p:txBody>
      </p:sp>
      <p:sp>
        <p:nvSpPr>
          <p:cNvPr id="33" name="Rectangle 32"/>
          <p:cNvSpPr/>
          <p:nvPr/>
        </p:nvSpPr>
        <p:spPr>
          <a:xfrm>
            <a:off x="6463583" y="1196752"/>
            <a:ext cx="3415577" cy="720197"/>
          </a:xfrm>
          <a:prstGeom prst="rect">
            <a:avLst/>
          </a:prstGeom>
        </p:spPr>
        <p:txBody>
          <a:bodyPr wrap="square" lIns="0" rIns="0">
            <a:spAutoFit/>
          </a:bodyPr>
          <a:lstStyle/>
          <a:p>
            <a:pPr algn="l" defTabSz="1219170" eaLnBrk="1" fontAlgn="auto" hangingPunct="1">
              <a:lnSpc>
                <a:spcPct val="85000"/>
              </a:lnSpc>
              <a:spcBef>
                <a:spcPts val="0"/>
              </a:spcBef>
              <a:spcAft>
                <a:spcPts val="0"/>
              </a:spcAft>
            </a:pPr>
            <a:r>
              <a:rPr lang="it-IT" sz="1600" dirty="0">
                <a:solidFill>
                  <a:srgbClr val="FFFFFF"/>
                </a:solidFill>
                <a:latin typeface="Calibri" panose="020F0502020204030204" pitchFamily="34" charset="0"/>
                <a:ea typeface="+mn-ea"/>
              </a:rPr>
              <a:t>SISTEMA </a:t>
            </a:r>
            <a:r>
              <a:rPr lang="it-IT" sz="2400" dirty="0">
                <a:solidFill>
                  <a:srgbClr val="FFFFFF"/>
                </a:solidFill>
                <a:latin typeface="Calibri" panose="020F0502020204030204" pitchFamily="34" charset="0"/>
                <a:ea typeface="+mn-ea"/>
              </a:rPr>
              <a:t>I</a:t>
            </a:r>
            <a:r>
              <a:rPr lang="it-IT" sz="1600" dirty="0">
                <a:solidFill>
                  <a:srgbClr val="FFFFFF"/>
                </a:solidFill>
                <a:latin typeface="Calibri" panose="020F0502020204030204" pitchFamily="34" charset="0"/>
                <a:ea typeface="+mn-ea"/>
              </a:rPr>
              <a:t>NNOVATIVO</a:t>
            </a:r>
          </a:p>
          <a:p>
            <a:pPr algn="l" defTabSz="1219170" eaLnBrk="1" fontAlgn="auto" hangingPunct="1">
              <a:lnSpc>
                <a:spcPct val="85000"/>
              </a:lnSpc>
              <a:spcBef>
                <a:spcPts val="0"/>
              </a:spcBef>
              <a:spcAft>
                <a:spcPts val="0"/>
              </a:spcAft>
            </a:pPr>
            <a:r>
              <a:rPr lang="it-IT" sz="1200" dirty="0">
                <a:solidFill>
                  <a:srgbClr val="FFFFFF"/>
                </a:solidFill>
                <a:latin typeface="Calibri" panose="020F0502020204030204" pitchFamily="34" charset="0"/>
                <a:ea typeface="+mn-ea"/>
              </a:rPr>
              <a:t>Per uniformare i sistemi esistenti (verticali e monolitici) ai nuovi standard e prodotti di mercato</a:t>
            </a:r>
            <a:endParaRPr lang="en-US" sz="1200" dirty="0">
              <a:solidFill>
                <a:srgbClr val="FFFFFF"/>
              </a:solidFill>
              <a:latin typeface="Calibri" panose="020F0502020204030204" pitchFamily="34" charset="0"/>
              <a:ea typeface="+mn-ea"/>
            </a:endParaRPr>
          </a:p>
        </p:txBody>
      </p:sp>
      <p:sp>
        <p:nvSpPr>
          <p:cNvPr id="34" name="Rectangle 33"/>
          <p:cNvSpPr/>
          <p:nvPr/>
        </p:nvSpPr>
        <p:spPr>
          <a:xfrm>
            <a:off x="6463582" y="1998683"/>
            <a:ext cx="3415578" cy="1034129"/>
          </a:xfrm>
          <a:prstGeom prst="rect">
            <a:avLst/>
          </a:prstGeom>
        </p:spPr>
        <p:txBody>
          <a:bodyPr wrap="square" lIns="0" rIns="0">
            <a:spAutoFit/>
          </a:bodyPr>
          <a:lstStyle/>
          <a:p>
            <a:pPr algn="l" defTabSz="1219170" eaLnBrk="1" fontAlgn="auto" hangingPunct="1">
              <a:lnSpc>
                <a:spcPct val="85000"/>
              </a:lnSpc>
              <a:spcBef>
                <a:spcPts val="0"/>
              </a:spcBef>
              <a:spcAft>
                <a:spcPts val="0"/>
              </a:spcAft>
            </a:pPr>
            <a:r>
              <a:rPr lang="it-IT" sz="1600" dirty="0">
                <a:solidFill>
                  <a:srgbClr val="FFFFFF"/>
                </a:solidFill>
                <a:latin typeface="Calibri" panose="020F0502020204030204" pitchFamily="34" charset="0"/>
                <a:ea typeface="+mn-ea"/>
              </a:rPr>
              <a:t>SISTEMA IN</a:t>
            </a:r>
            <a:r>
              <a:rPr lang="it-IT" sz="2400" dirty="0">
                <a:solidFill>
                  <a:srgbClr val="FFFFFF"/>
                </a:solidFill>
                <a:latin typeface="Calibri" panose="020F0502020204030204" pitchFamily="34" charset="0"/>
                <a:ea typeface="+mn-ea"/>
              </a:rPr>
              <a:t>T</a:t>
            </a:r>
            <a:r>
              <a:rPr lang="it-IT" sz="1600" dirty="0">
                <a:solidFill>
                  <a:srgbClr val="FFFFFF"/>
                </a:solidFill>
                <a:latin typeface="Calibri" panose="020F0502020204030204" pitchFamily="34" charset="0"/>
                <a:ea typeface="+mn-ea"/>
              </a:rPr>
              <a:t>EROPERABILE</a:t>
            </a:r>
          </a:p>
          <a:p>
            <a:pPr algn="l" defTabSz="1219170" eaLnBrk="1" fontAlgn="auto" hangingPunct="1">
              <a:lnSpc>
                <a:spcPct val="85000"/>
              </a:lnSpc>
              <a:spcBef>
                <a:spcPts val="0"/>
              </a:spcBef>
              <a:spcAft>
                <a:spcPts val="0"/>
              </a:spcAft>
            </a:pPr>
            <a:r>
              <a:rPr lang="it-IT" sz="1200" dirty="0">
                <a:solidFill>
                  <a:srgbClr val="FFFFFF"/>
                </a:solidFill>
                <a:latin typeface="Calibri" panose="020F0502020204030204" pitchFamily="34" charset="0"/>
                <a:ea typeface="+mn-ea"/>
              </a:rPr>
              <a:t>Per articolare in modo flessibile i processi di progettazione, acquisizione, installazione e gestione, governandoli in un’ottica flessibile e rispondere alle specifiche esigenze dei singoli operatori</a:t>
            </a:r>
            <a:endParaRPr lang="en-US" sz="1200" dirty="0">
              <a:solidFill>
                <a:srgbClr val="FFFFFF"/>
              </a:solidFill>
              <a:latin typeface="Calibri" panose="020F0502020204030204" pitchFamily="34" charset="0"/>
              <a:ea typeface="+mn-ea"/>
            </a:endParaRPr>
          </a:p>
        </p:txBody>
      </p:sp>
      <p:sp>
        <p:nvSpPr>
          <p:cNvPr id="39" name="Rectangle 38"/>
          <p:cNvSpPr/>
          <p:nvPr/>
        </p:nvSpPr>
        <p:spPr>
          <a:xfrm>
            <a:off x="6463584" y="2996952"/>
            <a:ext cx="3415577" cy="877163"/>
          </a:xfrm>
          <a:prstGeom prst="rect">
            <a:avLst/>
          </a:prstGeom>
        </p:spPr>
        <p:txBody>
          <a:bodyPr wrap="square" lIns="0" rIns="0">
            <a:spAutoFit/>
          </a:bodyPr>
          <a:lstStyle/>
          <a:p>
            <a:pPr algn="l" defTabSz="1219170" eaLnBrk="1" fontAlgn="auto" hangingPunct="1">
              <a:lnSpc>
                <a:spcPct val="85000"/>
              </a:lnSpc>
              <a:spcBef>
                <a:spcPts val="0"/>
              </a:spcBef>
              <a:spcAft>
                <a:spcPts val="0"/>
              </a:spcAft>
            </a:pPr>
            <a:r>
              <a:rPr lang="en-US" sz="1600" dirty="0">
                <a:solidFill>
                  <a:srgbClr val="FFFFFF"/>
                </a:solidFill>
                <a:latin typeface="Calibri" panose="020F0502020204030204" pitchFamily="34" charset="0"/>
                <a:ea typeface="+mn-ea"/>
              </a:rPr>
              <a:t>SISTEMA A </a:t>
            </a:r>
            <a:r>
              <a:rPr lang="en-US" sz="2400" dirty="0">
                <a:solidFill>
                  <a:srgbClr val="FFFFFF"/>
                </a:solidFill>
                <a:latin typeface="Calibri" panose="020F0502020204030204" pitchFamily="34" charset="0"/>
                <a:ea typeface="+mn-ea"/>
              </a:rPr>
              <a:t>S</a:t>
            </a:r>
            <a:r>
              <a:rPr lang="en-US" sz="1600" dirty="0">
                <a:solidFill>
                  <a:srgbClr val="FFFFFF"/>
                </a:solidFill>
                <a:latin typeface="Calibri" panose="020F0502020204030204" pitchFamily="34" charset="0"/>
                <a:ea typeface="+mn-ea"/>
              </a:rPr>
              <a:t>ERVIZI</a:t>
            </a:r>
          </a:p>
          <a:p>
            <a:pPr algn="l" defTabSz="1219170" eaLnBrk="1" fontAlgn="auto" hangingPunct="1">
              <a:lnSpc>
                <a:spcPct val="85000"/>
              </a:lnSpc>
              <a:spcBef>
                <a:spcPts val="0"/>
              </a:spcBef>
              <a:spcAft>
                <a:spcPts val="0"/>
              </a:spcAft>
            </a:pPr>
            <a:r>
              <a:rPr lang="it-IT" sz="1200" dirty="0">
                <a:solidFill>
                  <a:srgbClr val="FFFFFF"/>
                </a:solidFill>
                <a:latin typeface="Calibri" panose="020F0502020204030204" pitchFamily="34" charset="0"/>
                <a:ea typeface="+mn-ea"/>
              </a:rPr>
              <a:t>Per garantire valore aggiunto e canali innovativi con l’utilizzo diffuso di </a:t>
            </a:r>
            <a:r>
              <a:rPr lang="it-IT" sz="1200" dirty="0" err="1">
                <a:solidFill>
                  <a:srgbClr val="FFFFFF"/>
                </a:solidFill>
                <a:latin typeface="Calibri" panose="020F0502020204030204" pitchFamily="34" charset="0"/>
                <a:ea typeface="+mn-ea"/>
              </a:rPr>
              <a:t>smartcard</a:t>
            </a:r>
            <a:r>
              <a:rPr lang="it-IT" sz="1200" dirty="0">
                <a:solidFill>
                  <a:srgbClr val="FFFFFF"/>
                </a:solidFill>
                <a:latin typeface="Calibri" panose="020F0502020204030204" pitchFamily="34" charset="0"/>
                <a:ea typeface="+mn-ea"/>
              </a:rPr>
              <a:t>, di codici bidimensionali, di tecnologia NFC, di chip on </a:t>
            </a:r>
            <a:r>
              <a:rPr lang="it-IT" sz="1200" dirty="0" err="1">
                <a:solidFill>
                  <a:srgbClr val="FFFFFF"/>
                </a:solidFill>
                <a:latin typeface="Calibri" panose="020F0502020204030204" pitchFamily="34" charset="0"/>
                <a:ea typeface="+mn-ea"/>
              </a:rPr>
              <a:t>paper</a:t>
            </a:r>
            <a:r>
              <a:rPr lang="it-IT" sz="1200" dirty="0">
                <a:solidFill>
                  <a:srgbClr val="FFFFFF"/>
                </a:solidFill>
                <a:latin typeface="Calibri" panose="020F0502020204030204" pitchFamily="34" charset="0"/>
                <a:ea typeface="+mn-ea"/>
              </a:rPr>
              <a:t>, di</a:t>
            </a:r>
            <a:r>
              <a:rPr lang="it-IT" sz="1200" dirty="0">
                <a:solidFill>
                  <a:srgbClr val="FFFFFF"/>
                </a:solidFill>
                <a:latin typeface="Calibri" panose="020F0502020204030204" pitchFamily="34" charset="0"/>
              </a:rPr>
              <a:t> carte di credito</a:t>
            </a:r>
            <a:endParaRPr lang="en-US" sz="1200" dirty="0">
              <a:solidFill>
                <a:srgbClr val="FFFFFF"/>
              </a:solidFill>
              <a:latin typeface="Calibri" panose="020F0502020204030204" pitchFamily="34" charset="0"/>
              <a:ea typeface="+mn-ea"/>
            </a:endParaRPr>
          </a:p>
        </p:txBody>
      </p:sp>
      <p:sp>
        <p:nvSpPr>
          <p:cNvPr id="42" name="Rectangle 41"/>
          <p:cNvSpPr/>
          <p:nvPr/>
        </p:nvSpPr>
        <p:spPr>
          <a:xfrm>
            <a:off x="6463582" y="4064005"/>
            <a:ext cx="3415578" cy="877163"/>
          </a:xfrm>
          <a:prstGeom prst="rect">
            <a:avLst/>
          </a:prstGeom>
        </p:spPr>
        <p:txBody>
          <a:bodyPr wrap="square" lIns="0" rIns="0">
            <a:spAutoFit/>
          </a:bodyPr>
          <a:lstStyle/>
          <a:p>
            <a:pPr algn="l" defTabSz="1219170" eaLnBrk="1" fontAlgn="auto" hangingPunct="1">
              <a:lnSpc>
                <a:spcPct val="85000"/>
              </a:lnSpc>
              <a:spcBef>
                <a:spcPts val="0"/>
              </a:spcBef>
              <a:spcAft>
                <a:spcPts val="0"/>
              </a:spcAft>
            </a:pPr>
            <a:r>
              <a:rPr lang="en-US" sz="1600" dirty="0">
                <a:solidFill>
                  <a:srgbClr val="FFFFFF"/>
                </a:solidFill>
                <a:latin typeface="Calibri" panose="020F0502020204030204" pitchFamily="34" charset="0"/>
                <a:ea typeface="+mn-ea"/>
              </a:rPr>
              <a:t>SISTEMA ORIENTATO AL </a:t>
            </a:r>
            <a:r>
              <a:rPr lang="en-US" sz="2400" dirty="0">
                <a:solidFill>
                  <a:srgbClr val="FFFFFF"/>
                </a:solidFill>
                <a:latin typeface="Calibri" panose="020F0502020204030204" pitchFamily="34" charset="0"/>
                <a:ea typeface="+mn-ea"/>
              </a:rPr>
              <a:t>C</a:t>
            </a:r>
            <a:r>
              <a:rPr lang="en-US" sz="1600" dirty="0">
                <a:solidFill>
                  <a:srgbClr val="FFFFFF"/>
                </a:solidFill>
                <a:latin typeface="Calibri" panose="020F0502020204030204" pitchFamily="34" charset="0"/>
                <a:ea typeface="+mn-ea"/>
              </a:rPr>
              <a:t>LIENTE</a:t>
            </a:r>
          </a:p>
          <a:p>
            <a:pPr algn="l" defTabSz="1219170" eaLnBrk="1" fontAlgn="auto" hangingPunct="1">
              <a:lnSpc>
                <a:spcPct val="85000"/>
              </a:lnSpc>
              <a:spcBef>
                <a:spcPts val="0"/>
              </a:spcBef>
              <a:spcAft>
                <a:spcPts val="0"/>
              </a:spcAft>
            </a:pPr>
            <a:r>
              <a:rPr lang="it-IT" sz="1200" dirty="0">
                <a:solidFill>
                  <a:srgbClr val="FFFFFF"/>
                </a:solidFill>
                <a:latin typeface="Calibri" panose="020F0502020204030204" pitchFamily="34" charset="0"/>
                <a:ea typeface="+mn-ea"/>
              </a:rPr>
              <a:t>Per realizzare sistemi che collocano il cittadino </a:t>
            </a:r>
            <a:r>
              <a:rPr lang="it-IT" sz="1200" dirty="0"/>
              <a:t>“</a:t>
            </a:r>
            <a:r>
              <a:rPr lang="it-IT" sz="1200" dirty="0">
                <a:solidFill>
                  <a:srgbClr val="FFFFFF"/>
                </a:solidFill>
                <a:latin typeface="Calibri" panose="020F0502020204030204" pitchFamily="34" charset="0"/>
                <a:ea typeface="+mn-ea"/>
              </a:rPr>
              <a:t>cliente</a:t>
            </a:r>
            <a:r>
              <a:rPr lang="it-IT" sz="1200" dirty="0"/>
              <a:t>“</a:t>
            </a:r>
            <a:r>
              <a:rPr lang="it-IT" sz="1200" dirty="0">
                <a:solidFill>
                  <a:srgbClr val="FFFFFF"/>
                </a:solidFill>
                <a:latin typeface="Calibri" panose="020F0502020204030204" pitchFamily="34" charset="0"/>
                <a:ea typeface="+mn-ea"/>
              </a:rPr>
              <a:t> al centro delle dinamiche decisionali, al fine di  offrire servizi sempre più personalizzati</a:t>
            </a:r>
            <a:endParaRPr lang="en-US" sz="1200" dirty="0">
              <a:solidFill>
                <a:srgbClr val="FFFFFF"/>
              </a:solidFill>
              <a:latin typeface="Calibri" panose="020F0502020204030204" pitchFamily="34" charset="0"/>
              <a:ea typeface="+mn-ea"/>
            </a:endParaRPr>
          </a:p>
        </p:txBody>
      </p:sp>
      <p:sp>
        <p:nvSpPr>
          <p:cNvPr id="23" name="Freeform 35"/>
          <p:cNvSpPr>
            <a:spLocks/>
          </p:cNvSpPr>
          <p:nvPr/>
        </p:nvSpPr>
        <p:spPr bwMode="white">
          <a:xfrm>
            <a:off x="0" y="970038"/>
            <a:ext cx="2514205" cy="6823645"/>
          </a:xfrm>
          <a:custGeom>
            <a:avLst/>
            <a:gdLst>
              <a:gd name="T0" fmla="*/ 901 w 1398"/>
              <a:gd name="T1" fmla="*/ 142 h 4117"/>
              <a:gd name="T2" fmla="*/ 627 w 1398"/>
              <a:gd name="T3" fmla="*/ 341 h 4117"/>
              <a:gd name="T4" fmla="*/ 477 w 1398"/>
              <a:gd name="T5" fmla="*/ 611 h 4117"/>
              <a:gd name="T6" fmla="*/ 477 w 1398"/>
              <a:gd name="T7" fmla="*/ 950 h 4117"/>
              <a:gd name="T8" fmla="*/ 608 w 1398"/>
              <a:gd name="T9" fmla="*/ 1279 h 4117"/>
              <a:gd name="T10" fmla="*/ 690 w 1398"/>
              <a:gd name="T11" fmla="*/ 1853 h 4117"/>
              <a:gd name="T12" fmla="*/ 1176 w 1398"/>
              <a:gd name="T13" fmla="*/ 1888 h 4117"/>
              <a:gd name="T14" fmla="*/ 1398 w 1398"/>
              <a:gd name="T15" fmla="*/ 2588 h 4117"/>
              <a:gd name="T16" fmla="*/ 1042 w 1398"/>
              <a:gd name="T17" fmla="*/ 3142 h 4117"/>
              <a:gd name="T18" fmla="*/ 901 w 1398"/>
              <a:gd name="T19" fmla="*/ 3441 h 4117"/>
              <a:gd name="T20" fmla="*/ 690 w 1398"/>
              <a:gd name="T21" fmla="*/ 4117 h 4117"/>
              <a:gd name="T22" fmla="*/ 0 w 1398"/>
              <a:gd name="T23" fmla="*/ 4117 h 4117"/>
              <a:gd name="T24" fmla="*/ 0 w 1398"/>
              <a:gd name="T25" fmla="*/ 0 h 4117"/>
              <a:gd name="T26" fmla="*/ 699 w 1398"/>
              <a:gd name="T27" fmla="*/ 0 h 4117"/>
              <a:gd name="T28" fmla="*/ 901 w 1398"/>
              <a:gd name="T29" fmla="*/ 142 h 4117"/>
              <a:gd name="connsiteX0" fmla="*/ 6445 w 10000"/>
              <a:gd name="connsiteY0" fmla="*/ 412 h 10067"/>
              <a:gd name="connsiteX1" fmla="*/ 4485 w 10000"/>
              <a:gd name="connsiteY1" fmla="*/ 895 h 10067"/>
              <a:gd name="connsiteX2" fmla="*/ 3412 w 10000"/>
              <a:gd name="connsiteY2" fmla="*/ 1551 h 10067"/>
              <a:gd name="connsiteX3" fmla="*/ 3412 w 10000"/>
              <a:gd name="connsiteY3" fmla="*/ 2375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0 w 10000"/>
              <a:gd name="connsiteY12" fmla="*/ 67 h 10067"/>
              <a:gd name="connsiteX13" fmla="*/ 5315 w 10000"/>
              <a:gd name="connsiteY13" fmla="*/ 0 h 10067"/>
              <a:gd name="connsiteX14" fmla="*/ 6445 w 10000"/>
              <a:gd name="connsiteY14" fmla="*/ 412 h 10067"/>
              <a:gd name="connsiteX0" fmla="*/ 6445 w 10000"/>
              <a:gd name="connsiteY0" fmla="*/ 412 h 10067"/>
              <a:gd name="connsiteX1" fmla="*/ 4485 w 10000"/>
              <a:gd name="connsiteY1" fmla="*/ 895 h 10067"/>
              <a:gd name="connsiteX2" fmla="*/ 3412 w 10000"/>
              <a:gd name="connsiteY2" fmla="*/ 1551 h 10067"/>
              <a:gd name="connsiteX3" fmla="*/ 3412 w 10000"/>
              <a:gd name="connsiteY3" fmla="*/ 2375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6445 w 10000"/>
              <a:gd name="connsiteY14" fmla="*/ 412 h 10067"/>
              <a:gd name="connsiteX0" fmla="*/ 9519 w 10000"/>
              <a:gd name="connsiteY0" fmla="*/ 11 h 10067"/>
              <a:gd name="connsiteX1" fmla="*/ 4485 w 10000"/>
              <a:gd name="connsiteY1" fmla="*/ 895 h 10067"/>
              <a:gd name="connsiteX2" fmla="*/ 3412 w 10000"/>
              <a:gd name="connsiteY2" fmla="*/ 1551 h 10067"/>
              <a:gd name="connsiteX3" fmla="*/ 3412 w 10000"/>
              <a:gd name="connsiteY3" fmla="*/ 2375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9519 w 10000"/>
              <a:gd name="connsiteY14" fmla="*/ 11 h 10067"/>
              <a:gd name="connsiteX0" fmla="*/ 9519 w 10000"/>
              <a:gd name="connsiteY0" fmla="*/ 11 h 10067"/>
              <a:gd name="connsiteX1" fmla="*/ 4485 w 10000"/>
              <a:gd name="connsiteY1" fmla="*/ 895 h 10067"/>
              <a:gd name="connsiteX2" fmla="*/ 3412 w 10000"/>
              <a:gd name="connsiteY2" fmla="*/ 1551 h 10067"/>
              <a:gd name="connsiteX3" fmla="*/ 3412 w 10000"/>
              <a:gd name="connsiteY3" fmla="*/ 2375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9519 w 10000"/>
              <a:gd name="connsiteY14" fmla="*/ 11 h 10067"/>
              <a:gd name="connsiteX0" fmla="*/ 9519 w 10000"/>
              <a:gd name="connsiteY0" fmla="*/ 11 h 10067"/>
              <a:gd name="connsiteX1" fmla="*/ 4485 w 10000"/>
              <a:gd name="connsiteY1" fmla="*/ 895 h 10067"/>
              <a:gd name="connsiteX2" fmla="*/ 3412 w 10000"/>
              <a:gd name="connsiteY2" fmla="*/ 1551 h 10067"/>
              <a:gd name="connsiteX3" fmla="*/ 4438 w 10000"/>
              <a:gd name="connsiteY3" fmla="*/ 2346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9519 w 10000"/>
              <a:gd name="connsiteY14" fmla="*/ 11 h 10067"/>
              <a:gd name="connsiteX0" fmla="*/ 9519 w 10000"/>
              <a:gd name="connsiteY0" fmla="*/ 11 h 10067"/>
              <a:gd name="connsiteX1" fmla="*/ 4485 w 10000"/>
              <a:gd name="connsiteY1" fmla="*/ 895 h 10067"/>
              <a:gd name="connsiteX2" fmla="*/ 4123 w 10000"/>
              <a:gd name="connsiteY2" fmla="*/ 1573 h 10067"/>
              <a:gd name="connsiteX3" fmla="*/ 4438 w 10000"/>
              <a:gd name="connsiteY3" fmla="*/ 2346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9519 w 10000"/>
              <a:gd name="connsiteY14" fmla="*/ 11 h 10067"/>
              <a:gd name="connsiteX0" fmla="*/ 9519 w 10000"/>
              <a:gd name="connsiteY0" fmla="*/ 11 h 10067"/>
              <a:gd name="connsiteX1" fmla="*/ 5294 w 10000"/>
              <a:gd name="connsiteY1" fmla="*/ 763 h 10067"/>
              <a:gd name="connsiteX2" fmla="*/ 4123 w 10000"/>
              <a:gd name="connsiteY2" fmla="*/ 1573 h 10067"/>
              <a:gd name="connsiteX3" fmla="*/ 4438 w 10000"/>
              <a:gd name="connsiteY3" fmla="*/ 2346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9519 w 10000"/>
              <a:gd name="connsiteY14" fmla="*/ 11 h 10067"/>
              <a:gd name="connsiteX0" fmla="*/ 9519 w 10000"/>
              <a:gd name="connsiteY0" fmla="*/ 11 h 10067"/>
              <a:gd name="connsiteX1" fmla="*/ 5294 w 10000"/>
              <a:gd name="connsiteY1" fmla="*/ 763 h 10067"/>
              <a:gd name="connsiteX2" fmla="*/ 4123 w 10000"/>
              <a:gd name="connsiteY2" fmla="*/ 1573 h 10067"/>
              <a:gd name="connsiteX3" fmla="*/ 4438 w 10000"/>
              <a:gd name="connsiteY3" fmla="*/ 2346 h 10067"/>
              <a:gd name="connsiteX4" fmla="*/ 507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9519 w 10000"/>
              <a:gd name="connsiteY14" fmla="*/ 11 h 1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67">
                <a:moveTo>
                  <a:pt x="9519" y="11"/>
                </a:moveTo>
                <a:cubicBezTo>
                  <a:pt x="6737" y="306"/>
                  <a:pt x="6972" y="468"/>
                  <a:pt x="5294" y="763"/>
                </a:cubicBezTo>
                <a:lnTo>
                  <a:pt x="4123" y="1573"/>
                </a:lnTo>
                <a:lnTo>
                  <a:pt x="4438" y="2346"/>
                </a:lnTo>
                <a:cubicBezTo>
                  <a:pt x="4408" y="2622"/>
                  <a:pt x="5109" y="2898"/>
                  <a:pt x="5079" y="3174"/>
                </a:cubicBezTo>
                <a:cubicBezTo>
                  <a:pt x="5031" y="3639"/>
                  <a:pt x="4984" y="4103"/>
                  <a:pt x="4936" y="4568"/>
                </a:cubicBezTo>
                <a:lnTo>
                  <a:pt x="8412" y="4653"/>
                </a:lnTo>
                <a:lnTo>
                  <a:pt x="10000" y="6353"/>
                </a:lnTo>
                <a:lnTo>
                  <a:pt x="7454" y="7699"/>
                </a:lnTo>
                <a:lnTo>
                  <a:pt x="6445" y="8425"/>
                </a:lnTo>
                <a:lnTo>
                  <a:pt x="4936" y="10067"/>
                </a:lnTo>
                <a:lnTo>
                  <a:pt x="0" y="10067"/>
                </a:lnTo>
                <a:cubicBezTo>
                  <a:pt x="13" y="6711"/>
                  <a:pt x="26" y="3356"/>
                  <a:pt x="39" y="0"/>
                </a:cubicBezTo>
                <a:lnTo>
                  <a:pt x="5315" y="0"/>
                </a:lnTo>
                <a:lnTo>
                  <a:pt x="9519" y="11"/>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algn="l" defTabSz="1219170" eaLnBrk="1" fontAlgn="auto" hangingPunct="1">
              <a:spcBef>
                <a:spcPts val="0"/>
              </a:spcBef>
              <a:spcAft>
                <a:spcPts val="0"/>
              </a:spcAft>
            </a:pPr>
            <a:endParaRPr lang="en-US" sz="2400">
              <a:solidFill>
                <a:srgbClr val="1F497D"/>
              </a:solidFill>
              <a:latin typeface="Gotham Light"/>
              <a:ea typeface="+mn-ea"/>
              <a:cs typeface="Gotham Light"/>
            </a:endParaRPr>
          </a:p>
        </p:txBody>
      </p:sp>
      <p:sp>
        <p:nvSpPr>
          <p:cNvPr id="9" name="Freeform 36"/>
          <p:cNvSpPr>
            <a:spLocks noEditPoints="1"/>
          </p:cNvSpPr>
          <p:nvPr/>
        </p:nvSpPr>
        <p:spPr bwMode="auto">
          <a:xfrm>
            <a:off x="650003" y="836712"/>
            <a:ext cx="4013377" cy="5233907"/>
          </a:xfrm>
          <a:custGeom>
            <a:avLst/>
            <a:gdLst>
              <a:gd name="T0" fmla="*/ 913 w 1589"/>
              <a:gd name="T1" fmla="*/ 29 h 2169"/>
              <a:gd name="T2" fmla="*/ 126 w 1589"/>
              <a:gd name="T3" fmla="*/ 393 h 2169"/>
              <a:gd name="T4" fmla="*/ 89 w 1589"/>
              <a:gd name="T5" fmla="*/ 690 h 2169"/>
              <a:gd name="T6" fmla="*/ 103 w 1589"/>
              <a:gd name="T7" fmla="*/ 930 h 2169"/>
              <a:gd name="T8" fmla="*/ 20 w 1589"/>
              <a:gd name="T9" fmla="*/ 1132 h 2169"/>
              <a:gd name="T10" fmla="*/ 99 w 1589"/>
              <a:gd name="T11" fmla="*/ 1174 h 2169"/>
              <a:gd name="T12" fmla="*/ 69 w 1589"/>
              <a:gd name="T13" fmla="*/ 1255 h 2169"/>
              <a:gd name="T14" fmla="*/ 107 w 1589"/>
              <a:gd name="T15" fmla="*/ 1335 h 2169"/>
              <a:gd name="T16" fmla="*/ 90 w 1589"/>
              <a:gd name="T17" fmla="*/ 1427 h 2169"/>
              <a:gd name="T18" fmla="*/ 153 w 1589"/>
              <a:gd name="T19" fmla="*/ 1482 h 2169"/>
              <a:gd name="T20" fmla="*/ 229 w 1589"/>
              <a:gd name="T21" fmla="*/ 1642 h 2169"/>
              <a:gd name="T22" fmla="*/ 583 w 1589"/>
              <a:gd name="T23" fmla="*/ 1567 h 2169"/>
              <a:gd name="T24" fmla="*/ 675 w 1589"/>
              <a:gd name="T25" fmla="*/ 1816 h 2169"/>
              <a:gd name="T26" fmla="*/ 630 w 1589"/>
              <a:gd name="T27" fmla="*/ 2057 h 2169"/>
              <a:gd name="T28" fmla="*/ 696 w 1589"/>
              <a:gd name="T29" fmla="*/ 2163 h 2169"/>
              <a:gd name="T30" fmla="*/ 1299 w 1589"/>
              <a:gd name="T31" fmla="*/ 1653 h 2169"/>
              <a:gd name="T32" fmla="*/ 1589 w 1589"/>
              <a:gd name="T33" fmla="*/ 633 h 2169"/>
              <a:gd name="T34" fmla="*/ 1216 w 1589"/>
              <a:gd name="T35" fmla="*/ 1223 h 2169"/>
              <a:gd name="T36" fmla="*/ 1103 w 1589"/>
              <a:gd name="T37" fmla="*/ 1202 h 2169"/>
              <a:gd name="T38" fmla="*/ 1051 w 1589"/>
              <a:gd name="T39" fmla="*/ 1111 h 2169"/>
              <a:gd name="T40" fmla="*/ 975 w 1589"/>
              <a:gd name="T41" fmla="*/ 1004 h 2169"/>
              <a:gd name="T42" fmla="*/ 818 w 1589"/>
              <a:gd name="T43" fmla="*/ 995 h 2169"/>
              <a:gd name="T44" fmla="*/ 630 w 1589"/>
              <a:gd name="T45" fmla="*/ 887 h 2169"/>
              <a:gd name="T46" fmla="*/ 551 w 1589"/>
              <a:gd name="T47" fmla="*/ 808 h 2169"/>
              <a:gd name="T48" fmla="*/ 442 w 1589"/>
              <a:gd name="T49" fmla="*/ 755 h 2169"/>
              <a:gd name="T50" fmla="*/ 341 w 1589"/>
              <a:gd name="T51" fmla="*/ 708 h 2169"/>
              <a:gd name="T52" fmla="*/ 171 w 1589"/>
              <a:gd name="T53" fmla="*/ 590 h 2169"/>
              <a:gd name="T54" fmla="*/ 198 w 1589"/>
              <a:gd name="T55" fmla="*/ 482 h 2169"/>
              <a:gd name="T56" fmla="*/ 244 w 1589"/>
              <a:gd name="T57" fmla="*/ 409 h 2169"/>
              <a:gd name="T58" fmla="*/ 370 w 1589"/>
              <a:gd name="T59" fmla="*/ 283 h 2169"/>
              <a:gd name="T60" fmla="*/ 457 w 1589"/>
              <a:gd name="T61" fmla="*/ 211 h 2169"/>
              <a:gd name="T62" fmla="*/ 592 w 1589"/>
              <a:gd name="T63" fmla="*/ 147 h 2169"/>
              <a:gd name="T64" fmla="*/ 782 w 1589"/>
              <a:gd name="T65" fmla="*/ 96 h 2169"/>
              <a:gd name="T66" fmla="*/ 936 w 1589"/>
              <a:gd name="T67" fmla="*/ 87 h 2169"/>
              <a:gd name="T68" fmla="*/ 1105 w 1589"/>
              <a:gd name="T69" fmla="*/ 108 h 2169"/>
              <a:gd name="T70" fmla="*/ 1373 w 1589"/>
              <a:gd name="T71" fmla="*/ 309 h 2169"/>
              <a:gd name="T72" fmla="*/ 1523 w 1589"/>
              <a:gd name="T73" fmla="*/ 620 h 2169"/>
              <a:gd name="T74" fmla="*/ 1529 w 1589"/>
              <a:gd name="T75" fmla="*/ 754 h 2169"/>
              <a:gd name="T76" fmla="*/ 1439 w 1589"/>
              <a:gd name="T77" fmla="*/ 910 h 2169"/>
              <a:gd name="T78" fmla="*/ 1297 w 1589"/>
              <a:gd name="T79" fmla="*/ 110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9" h="2169">
                <a:moveTo>
                  <a:pt x="1589" y="633"/>
                </a:moveTo>
                <a:cubicBezTo>
                  <a:pt x="1589" y="257"/>
                  <a:pt x="1275" y="0"/>
                  <a:pt x="913" y="29"/>
                </a:cubicBezTo>
                <a:cubicBezTo>
                  <a:pt x="552" y="57"/>
                  <a:pt x="378" y="162"/>
                  <a:pt x="302" y="210"/>
                </a:cubicBezTo>
                <a:cubicBezTo>
                  <a:pt x="226" y="257"/>
                  <a:pt x="152" y="341"/>
                  <a:pt x="126" y="393"/>
                </a:cubicBezTo>
                <a:cubicBezTo>
                  <a:pt x="99" y="445"/>
                  <a:pt x="83" y="542"/>
                  <a:pt x="80" y="587"/>
                </a:cubicBezTo>
                <a:cubicBezTo>
                  <a:pt x="77" y="632"/>
                  <a:pt x="82" y="660"/>
                  <a:pt x="89" y="690"/>
                </a:cubicBezTo>
                <a:cubicBezTo>
                  <a:pt x="96" y="720"/>
                  <a:pt x="126" y="769"/>
                  <a:pt x="135" y="806"/>
                </a:cubicBezTo>
                <a:cubicBezTo>
                  <a:pt x="143" y="842"/>
                  <a:pt x="120" y="904"/>
                  <a:pt x="103" y="930"/>
                </a:cubicBezTo>
                <a:cubicBezTo>
                  <a:pt x="87" y="955"/>
                  <a:pt x="29" y="1039"/>
                  <a:pt x="15" y="1060"/>
                </a:cubicBezTo>
                <a:cubicBezTo>
                  <a:pt x="0" y="1081"/>
                  <a:pt x="10" y="1109"/>
                  <a:pt x="20" y="1132"/>
                </a:cubicBezTo>
                <a:cubicBezTo>
                  <a:pt x="30" y="1156"/>
                  <a:pt x="67" y="1165"/>
                  <a:pt x="75" y="1168"/>
                </a:cubicBezTo>
                <a:cubicBezTo>
                  <a:pt x="83" y="1171"/>
                  <a:pt x="96" y="1171"/>
                  <a:pt x="99" y="1174"/>
                </a:cubicBezTo>
                <a:cubicBezTo>
                  <a:pt x="101" y="1177"/>
                  <a:pt x="97" y="1202"/>
                  <a:pt x="92" y="1217"/>
                </a:cubicBezTo>
                <a:cubicBezTo>
                  <a:pt x="88" y="1231"/>
                  <a:pt x="74" y="1247"/>
                  <a:pt x="69" y="1255"/>
                </a:cubicBezTo>
                <a:cubicBezTo>
                  <a:pt x="64" y="1264"/>
                  <a:pt x="72" y="1292"/>
                  <a:pt x="80" y="1309"/>
                </a:cubicBezTo>
                <a:cubicBezTo>
                  <a:pt x="87" y="1326"/>
                  <a:pt x="107" y="1335"/>
                  <a:pt x="107" y="1335"/>
                </a:cubicBezTo>
                <a:cubicBezTo>
                  <a:pt x="107" y="1335"/>
                  <a:pt x="79" y="1358"/>
                  <a:pt x="80" y="1384"/>
                </a:cubicBezTo>
                <a:cubicBezTo>
                  <a:pt x="80" y="1410"/>
                  <a:pt x="84" y="1423"/>
                  <a:pt x="90" y="1427"/>
                </a:cubicBezTo>
                <a:cubicBezTo>
                  <a:pt x="95" y="1431"/>
                  <a:pt x="127" y="1439"/>
                  <a:pt x="135" y="1451"/>
                </a:cubicBezTo>
                <a:cubicBezTo>
                  <a:pt x="143" y="1462"/>
                  <a:pt x="151" y="1473"/>
                  <a:pt x="153" y="1482"/>
                </a:cubicBezTo>
                <a:cubicBezTo>
                  <a:pt x="154" y="1488"/>
                  <a:pt x="150" y="1502"/>
                  <a:pt x="149" y="1511"/>
                </a:cubicBezTo>
                <a:cubicBezTo>
                  <a:pt x="145" y="1553"/>
                  <a:pt x="162" y="1638"/>
                  <a:pt x="229" y="1642"/>
                </a:cubicBezTo>
                <a:cubicBezTo>
                  <a:pt x="282" y="1645"/>
                  <a:pt x="365" y="1614"/>
                  <a:pt x="396" y="1607"/>
                </a:cubicBezTo>
                <a:cubicBezTo>
                  <a:pt x="426" y="1601"/>
                  <a:pt x="559" y="1551"/>
                  <a:pt x="583" y="1567"/>
                </a:cubicBezTo>
                <a:cubicBezTo>
                  <a:pt x="608" y="1584"/>
                  <a:pt x="612" y="1609"/>
                  <a:pt x="619" y="1632"/>
                </a:cubicBezTo>
                <a:cubicBezTo>
                  <a:pt x="627" y="1656"/>
                  <a:pt x="665" y="1773"/>
                  <a:pt x="675" y="1816"/>
                </a:cubicBezTo>
                <a:cubicBezTo>
                  <a:pt x="685" y="1858"/>
                  <a:pt x="708" y="1934"/>
                  <a:pt x="714" y="1957"/>
                </a:cubicBezTo>
                <a:cubicBezTo>
                  <a:pt x="675" y="1967"/>
                  <a:pt x="635" y="2046"/>
                  <a:pt x="630" y="2057"/>
                </a:cubicBezTo>
                <a:cubicBezTo>
                  <a:pt x="609" y="2163"/>
                  <a:pt x="609" y="2163"/>
                  <a:pt x="609" y="2163"/>
                </a:cubicBezTo>
                <a:cubicBezTo>
                  <a:pt x="609" y="2163"/>
                  <a:pt x="697" y="2169"/>
                  <a:pt x="696" y="2163"/>
                </a:cubicBezTo>
                <a:cubicBezTo>
                  <a:pt x="695" y="2158"/>
                  <a:pt x="1263" y="1721"/>
                  <a:pt x="1263" y="1721"/>
                </a:cubicBezTo>
                <a:cubicBezTo>
                  <a:pt x="1299" y="1653"/>
                  <a:pt x="1299" y="1653"/>
                  <a:pt x="1299" y="1653"/>
                </a:cubicBezTo>
                <a:cubicBezTo>
                  <a:pt x="1219" y="1406"/>
                  <a:pt x="1279" y="1307"/>
                  <a:pt x="1355" y="1193"/>
                </a:cubicBezTo>
                <a:cubicBezTo>
                  <a:pt x="1426" y="1087"/>
                  <a:pt x="1589" y="1008"/>
                  <a:pt x="1589" y="633"/>
                </a:cubicBezTo>
                <a:close/>
                <a:moveTo>
                  <a:pt x="1297" y="1119"/>
                </a:moveTo>
                <a:cubicBezTo>
                  <a:pt x="1297" y="1169"/>
                  <a:pt x="1263" y="1211"/>
                  <a:pt x="1216" y="1223"/>
                </a:cubicBezTo>
                <a:cubicBezTo>
                  <a:pt x="1208" y="1245"/>
                  <a:pt x="1187" y="1261"/>
                  <a:pt x="1162" y="1261"/>
                </a:cubicBezTo>
                <a:cubicBezTo>
                  <a:pt x="1129" y="1261"/>
                  <a:pt x="1103" y="1234"/>
                  <a:pt x="1103" y="1202"/>
                </a:cubicBezTo>
                <a:cubicBezTo>
                  <a:pt x="1103" y="1197"/>
                  <a:pt x="1104" y="1191"/>
                  <a:pt x="1106" y="1186"/>
                </a:cubicBezTo>
                <a:cubicBezTo>
                  <a:pt x="1074" y="1176"/>
                  <a:pt x="1051" y="1146"/>
                  <a:pt x="1051" y="1111"/>
                </a:cubicBezTo>
                <a:cubicBezTo>
                  <a:pt x="1051" y="1107"/>
                  <a:pt x="1052" y="1103"/>
                  <a:pt x="1052" y="1099"/>
                </a:cubicBezTo>
                <a:cubicBezTo>
                  <a:pt x="1010" y="1087"/>
                  <a:pt x="978" y="1050"/>
                  <a:pt x="975" y="1004"/>
                </a:cubicBezTo>
                <a:cubicBezTo>
                  <a:pt x="946" y="1001"/>
                  <a:pt x="920" y="993"/>
                  <a:pt x="895" y="981"/>
                </a:cubicBezTo>
                <a:cubicBezTo>
                  <a:pt x="871" y="990"/>
                  <a:pt x="845" y="995"/>
                  <a:pt x="818" y="995"/>
                </a:cubicBezTo>
                <a:cubicBezTo>
                  <a:pt x="738" y="995"/>
                  <a:pt x="668" y="952"/>
                  <a:pt x="631" y="887"/>
                </a:cubicBezTo>
                <a:cubicBezTo>
                  <a:pt x="631" y="887"/>
                  <a:pt x="630" y="887"/>
                  <a:pt x="630" y="887"/>
                </a:cubicBezTo>
                <a:cubicBezTo>
                  <a:pt x="586" y="887"/>
                  <a:pt x="551" y="852"/>
                  <a:pt x="551" y="809"/>
                </a:cubicBezTo>
                <a:cubicBezTo>
                  <a:pt x="551" y="809"/>
                  <a:pt x="551" y="809"/>
                  <a:pt x="551" y="808"/>
                </a:cubicBezTo>
                <a:cubicBezTo>
                  <a:pt x="549" y="809"/>
                  <a:pt x="547" y="809"/>
                  <a:pt x="545" y="809"/>
                </a:cubicBezTo>
                <a:cubicBezTo>
                  <a:pt x="502" y="809"/>
                  <a:pt x="465" y="787"/>
                  <a:pt x="442" y="755"/>
                </a:cubicBezTo>
                <a:cubicBezTo>
                  <a:pt x="433" y="758"/>
                  <a:pt x="424" y="760"/>
                  <a:pt x="414" y="760"/>
                </a:cubicBezTo>
                <a:cubicBezTo>
                  <a:pt x="380" y="760"/>
                  <a:pt x="352" y="738"/>
                  <a:pt x="341" y="708"/>
                </a:cubicBezTo>
                <a:cubicBezTo>
                  <a:pt x="327" y="713"/>
                  <a:pt x="312" y="716"/>
                  <a:pt x="297" y="716"/>
                </a:cubicBezTo>
                <a:cubicBezTo>
                  <a:pt x="227" y="716"/>
                  <a:pt x="171" y="660"/>
                  <a:pt x="171" y="590"/>
                </a:cubicBezTo>
                <a:cubicBezTo>
                  <a:pt x="171" y="559"/>
                  <a:pt x="183" y="530"/>
                  <a:pt x="202" y="508"/>
                </a:cubicBezTo>
                <a:cubicBezTo>
                  <a:pt x="199" y="500"/>
                  <a:pt x="198" y="491"/>
                  <a:pt x="198" y="482"/>
                </a:cubicBezTo>
                <a:cubicBezTo>
                  <a:pt x="198" y="450"/>
                  <a:pt x="217" y="422"/>
                  <a:pt x="244" y="410"/>
                </a:cubicBezTo>
                <a:cubicBezTo>
                  <a:pt x="244" y="410"/>
                  <a:pt x="244" y="409"/>
                  <a:pt x="244" y="409"/>
                </a:cubicBezTo>
                <a:cubicBezTo>
                  <a:pt x="244" y="340"/>
                  <a:pt x="300" y="283"/>
                  <a:pt x="370" y="283"/>
                </a:cubicBezTo>
                <a:cubicBezTo>
                  <a:pt x="370" y="283"/>
                  <a:pt x="370" y="283"/>
                  <a:pt x="370" y="283"/>
                </a:cubicBezTo>
                <a:cubicBezTo>
                  <a:pt x="370" y="282"/>
                  <a:pt x="370" y="281"/>
                  <a:pt x="370" y="280"/>
                </a:cubicBezTo>
                <a:cubicBezTo>
                  <a:pt x="370" y="236"/>
                  <a:pt x="414" y="211"/>
                  <a:pt x="457" y="211"/>
                </a:cubicBezTo>
                <a:cubicBezTo>
                  <a:pt x="470" y="211"/>
                  <a:pt x="481" y="214"/>
                  <a:pt x="492" y="219"/>
                </a:cubicBezTo>
                <a:cubicBezTo>
                  <a:pt x="514" y="181"/>
                  <a:pt x="545" y="147"/>
                  <a:pt x="592" y="147"/>
                </a:cubicBezTo>
                <a:cubicBezTo>
                  <a:pt x="609" y="147"/>
                  <a:pt x="626" y="151"/>
                  <a:pt x="641" y="157"/>
                </a:cubicBezTo>
                <a:cubicBezTo>
                  <a:pt x="679" y="125"/>
                  <a:pt x="728" y="96"/>
                  <a:pt x="782" y="96"/>
                </a:cubicBezTo>
                <a:cubicBezTo>
                  <a:pt x="817" y="96"/>
                  <a:pt x="841" y="99"/>
                  <a:pt x="871" y="114"/>
                </a:cubicBezTo>
                <a:cubicBezTo>
                  <a:pt x="888" y="105"/>
                  <a:pt x="916" y="87"/>
                  <a:pt x="936" y="87"/>
                </a:cubicBezTo>
                <a:cubicBezTo>
                  <a:pt x="980" y="87"/>
                  <a:pt x="1011" y="86"/>
                  <a:pt x="1033" y="120"/>
                </a:cubicBezTo>
                <a:cubicBezTo>
                  <a:pt x="1046" y="111"/>
                  <a:pt x="1088" y="108"/>
                  <a:pt x="1105" y="108"/>
                </a:cubicBezTo>
                <a:cubicBezTo>
                  <a:pt x="1139" y="108"/>
                  <a:pt x="1188" y="156"/>
                  <a:pt x="1199" y="186"/>
                </a:cubicBezTo>
                <a:cubicBezTo>
                  <a:pt x="1279" y="152"/>
                  <a:pt x="1357" y="225"/>
                  <a:pt x="1373" y="309"/>
                </a:cubicBezTo>
                <a:cubicBezTo>
                  <a:pt x="1432" y="305"/>
                  <a:pt x="1485" y="391"/>
                  <a:pt x="1462" y="442"/>
                </a:cubicBezTo>
                <a:cubicBezTo>
                  <a:pt x="1513" y="483"/>
                  <a:pt x="1523" y="549"/>
                  <a:pt x="1523" y="620"/>
                </a:cubicBezTo>
                <a:cubicBezTo>
                  <a:pt x="1523" y="645"/>
                  <a:pt x="1519" y="669"/>
                  <a:pt x="1512" y="692"/>
                </a:cubicBezTo>
                <a:cubicBezTo>
                  <a:pt x="1522" y="710"/>
                  <a:pt x="1529" y="731"/>
                  <a:pt x="1529" y="754"/>
                </a:cubicBezTo>
                <a:cubicBezTo>
                  <a:pt x="1529" y="814"/>
                  <a:pt x="1487" y="864"/>
                  <a:pt x="1432" y="877"/>
                </a:cubicBezTo>
                <a:cubicBezTo>
                  <a:pt x="1437" y="887"/>
                  <a:pt x="1439" y="898"/>
                  <a:pt x="1439" y="910"/>
                </a:cubicBezTo>
                <a:cubicBezTo>
                  <a:pt x="1439" y="946"/>
                  <a:pt x="1415" y="976"/>
                  <a:pt x="1383" y="985"/>
                </a:cubicBezTo>
                <a:cubicBezTo>
                  <a:pt x="1381" y="1040"/>
                  <a:pt x="1346" y="1087"/>
                  <a:pt x="1297" y="1105"/>
                </a:cubicBezTo>
                <a:cubicBezTo>
                  <a:pt x="1297" y="1110"/>
                  <a:pt x="1297" y="1114"/>
                  <a:pt x="1297" y="1119"/>
                </a:cubicBezTo>
                <a:close/>
              </a:path>
            </a:pathLst>
          </a:custGeom>
          <a:solidFill>
            <a:schemeClr val="bg1">
              <a:lumMod val="75000"/>
              <a:lumOff val="25000"/>
            </a:schemeClr>
          </a:solidFill>
          <a:ln w="3175">
            <a:noFill/>
          </a:ln>
        </p:spPr>
        <p:txBody>
          <a:bodyPr vert="horz" wrap="square" lIns="91440" tIns="45720" rIns="91440" bIns="45720" numCol="1" anchor="t" anchorCtr="0" compatLnSpc="1">
            <a:prstTxWarp prst="textNoShape">
              <a:avLst/>
            </a:prstTxWarp>
          </a:bodyPr>
          <a:lstStyle/>
          <a:p>
            <a:pPr algn="l" defTabSz="1219170" eaLnBrk="1" fontAlgn="auto" hangingPunct="1">
              <a:spcBef>
                <a:spcPts val="0"/>
              </a:spcBef>
              <a:spcAft>
                <a:spcPts val="0"/>
              </a:spcAft>
            </a:pPr>
            <a:endParaRPr lang="en-US" sz="2400">
              <a:ln>
                <a:solidFill>
                  <a:srgbClr val="85CA46"/>
                </a:solidFill>
              </a:ln>
              <a:solidFill>
                <a:srgbClr val="373737"/>
              </a:solidFill>
              <a:latin typeface="Gotham Light"/>
              <a:ea typeface="+mn-ea"/>
              <a:cs typeface="Gotham Light"/>
            </a:endParaRPr>
          </a:p>
        </p:txBody>
      </p:sp>
      <p:sp>
        <p:nvSpPr>
          <p:cNvPr id="24" name="Freeform 108"/>
          <p:cNvSpPr>
            <a:spLocks noEditPoints="1"/>
          </p:cNvSpPr>
          <p:nvPr/>
        </p:nvSpPr>
        <p:spPr bwMode="auto">
          <a:xfrm>
            <a:off x="2290225" y="1504373"/>
            <a:ext cx="1275679" cy="1242138"/>
          </a:xfrm>
          <a:custGeom>
            <a:avLst/>
            <a:gdLst>
              <a:gd name="T0" fmla="*/ 594 w 594"/>
              <a:gd name="T1" fmla="*/ 421 h 627"/>
              <a:gd name="T2" fmla="*/ 594 w 594"/>
              <a:gd name="T3" fmla="*/ 420 h 627"/>
              <a:gd name="T4" fmla="*/ 594 w 594"/>
              <a:gd name="T5" fmla="*/ 419 h 627"/>
              <a:gd name="T6" fmla="*/ 594 w 594"/>
              <a:gd name="T7" fmla="*/ 418 h 627"/>
              <a:gd name="T8" fmla="*/ 499 w 594"/>
              <a:gd name="T9" fmla="*/ 149 h 627"/>
              <a:gd name="T10" fmla="*/ 498 w 594"/>
              <a:gd name="T11" fmla="*/ 147 h 627"/>
              <a:gd name="T12" fmla="*/ 496 w 594"/>
              <a:gd name="T13" fmla="*/ 146 h 627"/>
              <a:gd name="T14" fmla="*/ 494 w 594"/>
              <a:gd name="T15" fmla="*/ 145 h 627"/>
              <a:gd name="T16" fmla="*/ 329 w 594"/>
              <a:gd name="T17" fmla="*/ 100 h 627"/>
              <a:gd name="T18" fmla="*/ 305 w 594"/>
              <a:gd name="T19" fmla="*/ 68 h 627"/>
              <a:gd name="T20" fmla="*/ 298 w 594"/>
              <a:gd name="T21" fmla="*/ 0 h 627"/>
              <a:gd name="T22" fmla="*/ 291 w 594"/>
              <a:gd name="T23" fmla="*/ 68 h 627"/>
              <a:gd name="T24" fmla="*/ 105 w 594"/>
              <a:gd name="T25" fmla="*/ 39 h 627"/>
              <a:gd name="T26" fmla="*/ 103 w 594"/>
              <a:gd name="T27" fmla="*/ 38 h 627"/>
              <a:gd name="T28" fmla="*/ 101 w 594"/>
              <a:gd name="T29" fmla="*/ 39 h 627"/>
              <a:gd name="T30" fmla="*/ 99 w 594"/>
              <a:gd name="T31" fmla="*/ 40 h 627"/>
              <a:gd name="T32" fmla="*/ 97 w 594"/>
              <a:gd name="T33" fmla="*/ 41 h 627"/>
              <a:gd name="T34" fmla="*/ 97 w 594"/>
              <a:gd name="T35" fmla="*/ 43 h 627"/>
              <a:gd name="T36" fmla="*/ 1 w 594"/>
              <a:gd name="T37" fmla="*/ 310 h 627"/>
              <a:gd name="T38" fmla="*/ 0 w 594"/>
              <a:gd name="T39" fmla="*/ 311 h 627"/>
              <a:gd name="T40" fmla="*/ 0 w 594"/>
              <a:gd name="T41" fmla="*/ 313 h 627"/>
              <a:gd name="T42" fmla="*/ 0 w 594"/>
              <a:gd name="T43" fmla="*/ 314 h 627"/>
              <a:gd name="T44" fmla="*/ 1 w 594"/>
              <a:gd name="T45" fmla="*/ 315 h 627"/>
              <a:gd name="T46" fmla="*/ 1 w 594"/>
              <a:gd name="T47" fmla="*/ 316 h 627"/>
              <a:gd name="T48" fmla="*/ 1 w 594"/>
              <a:gd name="T49" fmla="*/ 316 h 627"/>
              <a:gd name="T50" fmla="*/ 205 w 594"/>
              <a:gd name="T51" fmla="*/ 316 h 627"/>
              <a:gd name="T52" fmla="*/ 205 w 594"/>
              <a:gd name="T53" fmla="*/ 316 h 627"/>
              <a:gd name="T54" fmla="*/ 205 w 594"/>
              <a:gd name="T55" fmla="*/ 315 h 627"/>
              <a:gd name="T56" fmla="*/ 206 w 594"/>
              <a:gd name="T57" fmla="*/ 314 h 627"/>
              <a:gd name="T58" fmla="*/ 206 w 594"/>
              <a:gd name="T59" fmla="*/ 313 h 627"/>
              <a:gd name="T60" fmla="*/ 206 w 594"/>
              <a:gd name="T61" fmla="*/ 311 h 627"/>
              <a:gd name="T62" fmla="*/ 205 w 594"/>
              <a:gd name="T63" fmla="*/ 310 h 627"/>
              <a:gd name="T64" fmla="*/ 266 w 594"/>
              <a:gd name="T65" fmla="*/ 97 h 627"/>
              <a:gd name="T66" fmla="*/ 291 w 594"/>
              <a:gd name="T67" fmla="*/ 130 h 627"/>
              <a:gd name="T68" fmla="*/ 182 w 594"/>
              <a:gd name="T69" fmla="*/ 578 h 627"/>
              <a:gd name="T70" fmla="*/ 146 w 594"/>
              <a:gd name="T71" fmla="*/ 627 h 627"/>
              <a:gd name="T72" fmla="*/ 457 w 594"/>
              <a:gd name="T73" fmla="*/ 620 h 627"/>
              <a:gd name="T74" fmla="*/ 305 w 594"/>
              <a:gd name="T75" fmla="*/ 578 h 627"/>
              <a:gd name="T76" fmla="*/ 326 w 594"/>
              <a:gd name="T77" fmla="*/ 114 h 627"/>
              <a:gd name="T78" fmla="*/ 389 w 594"/>
              <a:gd name="T79" fmla="*/ 418 h 627"/>
              <a:gd name="T80" fmla="*/ 389 w 594"/>
              <a:gd name="T81" fmla="*/ 419 h 627"/>
              <a:gd name="T82" fmla="*/ 388 w 594"/>
              <a:gd name="T83" fmla="*/ 420 h 627"/>
              <a:gd name="T84" fmla="*/ 389 w 594"/>
              <a:gd name="T85" fmla="*/ 421 h 627"/>
              <a:gd name="T86" fmla="*/ 389 w 594"/>
              <a:gd name="T87" fmla="*/ 422 h 627"/>
              <a:gd name="T88" fmla="*/ 390 w 594"/>
              <a:gd name="T89" fmla="*/ 424 h 627"/>
              <a:gd name="T90" fmla="*/ 390 w 594"/>
              <a:gd name="T91" fmla="*/ 424 h 627"/>
              <a:gd name="T92" fmla="*/ 593 w 594"/>
              <a:gd name="T93" fmla="*/ 424 h 627"/>
              <a:gd name="T94" fmla="*/ 593 w 594"/>
              <a:gd name="T95" fmla="*/ 424 h 627"/>
              <a:gd name="T96" fmla="*/ 594 w 594"/>
              <a:gd name="T97" fmla="*/ 422 h 627"/>
              <a:gd name="T98" fmla="*/ 103 w 594"/>
              <a:gd name="T99" fmla="*/ 66 h 627"/>
              <a:gd name="T100" fmla="*/ 17 w 594"/>
              <a:gd name="T101" fmla="*/ 306 h 627"/>
              <a:gd name="T102" fmla="*/ 103 w 594"/>
              <a:gd name="T103" fmla="*/ 353 h 627"/>
              <a:gd name="T104" fmla="*/ 185 w 594"/>
              <a:gd name="T105" fmla="*/ 320 h 627"/>
              <a:gd name="T106" fmla="*/ 442 w 594"/>
              <a:gd name="T107" fmla="*/ 613 h 627"/>
              <a:gd name="T108" fmla="*/ 182 w 594"/>
              <a:gd name="T109" fmla="*/ 592 h 627"/>
              <a:gd name="T110" fmla="*/ 442 w 594"/>
              <a:gd name="T111" fmla="*/ 613 h 627"/>
              <a:gd name="T112" fmla="*/ 280 w 594"/>
              <a:gd name="T113" fmla="*/ 99 h 627"/>
              <a:gd name="T114" fmla="*/ 315 w 594"/>
              <a:gd name="T115" fmla="*/ 99 h 627"/>
              <a:gd name="T116" fmla="*/ 577 w 594"/>
              <a:gd name="T117" fmla="*/ 413 h 627"/>
              <a:gd name="T118" fmla="*/ 492 w 594"/>
              <a:gd name="T119" fmla="*/ 173 h 627"/>
              <a:gd name="T120" fmla="*/ 491 w 594"/>
              <a:gd name="T121" fmla="*/ 460 h 627"/>
              <a:gd name="T122" fmla="*/ 573 w 594"/>
              <a:gd name="T123" fmla="*/ 42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4" h="627">
                <a:moveTo>
                  <a:pt x="594" y="422"/>
                </a:moveTo>
                <a:cubicBezTo>
                  <a:pt x="594" y="422"/>
                  <a:pt x="594" y="421"/>
                  <a:pt x="594" y="421"/>
                </a:cubicBezTo>
                <a:cubicBezTo>
                  <a:pt x="594" y="421"/>
                  <a:pt x="594" y="421"/>
                  <a:pt x="594" y="420"/>
                </a:cubicBezTo>
                <a:cubicBezTo>
                  <a:pt x="594" y="420"/>
                  <a:pt x="594" y="420"/>
                  <a:pt x="594" y="420"/>
                </a:cubicBezTo>
                <a:cubicBezTo>
                  <a:pt x="594" y="420"/>
                  <a:pt x="594" y="420"/>
                  <a:pt x="594" y="419"/>
                </a:cubicBezTo>
                <a:cubicBezTo>
                  <a:pt x="594" y="419"/>
                  <a:pt x="594" y="419"/>
                  <a:pt x="594" y="419"/>
                </a:cubicBezTo>
                <a:cubicBezTo>
                  <a:pt x="594" y="419"/>
                  <a:pt x="594" y="418"/>
                  <a:pt x="594" y="418"/>
                </a:cubicBezTo>
                <a:cubicBezTo>
                  <a:pt x="594" y="418"/>
                  <a:pt x="594" y="418"/>
                  <a:pt x="594" y="418"/>
                </a:cubicBezTo>
                <a:cubicBezTo>
                  <a:pt x="499" y="149"/>
                  <a:pt x="499" y="149"/>
                  <a:pt x="499" y="149"/>
                </a:cubicBezTo>
                <a:cubicBezTo>
                  <a:pt x="499" y="149"/>
                  <a:pt x="499" y="149"/>
                  <a:pt x="499" y="149"/>
                </a:cubicBezTo>
                <a:cubicBezTo>
                  <a:pt x="498" y="149"/>
                  <a:pt x="498" y="148"/>
                  <a:pt x="498" y="148"/>
                </a:cubicBezTo>
                <a:cubicBezTo>
                  <a:pt x="498" y="148"/>
                  <a:pt x="498" y="148"/>
                  <a:pt x="498" y="147"/>
                </a:cubicBezTo>
                <a:cubicBezTo>
                  <a:pt x="497" y="147"/>
                  <a:pt x="497" y="147"/>
                  <a:pt x="496" y="146"/>
                </a:cubicBezTo>
                <a:cubicBezTo>
                  <a:pt x="496" y="146"/>
                  <a:pt x="496" y="146"/>
                  <a:pt x="496" y="146"/>
                </a:cubicBezTo>
                <a:cubicBezTo>
                  <a:pt x="495" y="146"/>
                  <a:pt x="495" y="145"/>
                  <a:pt x="494" y="145"/>
                </a:cubicBezTo>
                <a:cubicBezTo>
                  <a:pt x="494" y="145"/>
                  <a:pt x="494" y="145"/>
                  <a:pt x="494" y="145"/>
                </a:cubicBezTo>
                <a:cubicBezTo>
                  <a:pt x="494" y="145"/>
                  <a:pt x="494" y="145"/>
                  <a:pt x="494" y="145"/>
                </a:cubicBezTo>
                <a:cubicBezTo>
                  <a:pt x="329" y="100"/>
                  <a:pt x="329" y="100"/>
                  <a:pt x="329" y="100"/>
                </a:cubicBezTo>
                <a:cubicBezTo>
                  <a:pt x="329" y="100"/>
                  <a:pt x="329" y="99"/>
                  <a:pt x="329" y="99"/>
                </a:cubicBezTo>
                <a:cubicBezTo>
                  <a:pt x="329" y="84"/>
                  <a:pt x="319" y="72"/>
                  <a:pt x="305" y="68"/>
                </a:cubicBezTo>
                <a:cubicBezTo>
                  <a:pt x="305" y="7"/>
                  <a:pt x="305" y="7"/>
                  <a:pt x="305" y="7"/>
                </a:cubicBezTo>
                <a:cubicBezTo>
                  <a:pt x="305" y="3"/>
                  <a:pt x="302" y="0"/>
                  <a:pt x="298" y="0"/>
                </a:cubicBezTo>
                <a:cubicBezTo>
                  <a:pt x="294" y="0"/>
                  <a:pt x="291" y="3"/>
                  <a:pt x="291" y="7"/>
                </a:cubicBezTo>
                <a:cubicBezTo>
                  <a:pt x="291" y="68"/>
                  <a:pt x="291" y="68"/>
                  <a:pt x="291" y="68"/>
                </a:cubicBezTo>
                <a:cubicBezTo>
                  <a:pt x="282" y="70"/>
                  <a:pt x="275" y="76"/>
                  <a:pt x="270" y="84"/>
                </a:cubicBezTo>
                <a:cubicBezTo>
                  <a:pt x="105" y="39"/>
                  <a:pt x="105" y="39"/>
                  <a:pt x="105" y="39"/>
                </a:cubicBezTo>
                <a:cubicBezTo>
                  <a:pt x="104" y="39"/>
                  <a:pt x="104" y="39"/>
                  <a:pt x="103" y="39"/>
                </a:cubicBezTo>
                <a:cubicBezTo>
                  <a:pt x="103" y="39"/>
                  <a:pt x="103" y="38"/>
                  <a:pt x="103" y="38"/>
                </a:cubicBezTo>
                <a:cubicBezTo>
                  <a:pt x="103" y="38"/>
                  <a:pt x="103" y="39"/>
                  <a:pt x="103" y="39"/>
                </a:cubicBezTo>
                <a:cubicBezTo>
                  <a:pt x="102" y="39"/>
                  <a:pt x="102" y="39"/>
                  <a:pt x="101" y="39"/>
                </a:cubicBezTo>
                <a:cubicBezTo>
                  <a:pt x="101" y="39"/>
                  <a:pt x="101" y="39"/>
                  <a:pt x="101" y="39"/>
                </a:cubicBezTo>
                <a:cubicBezTo>
                  <a:pt x="100" y="39"/>
                  <a:pt x="100" y="39"/>
                  <a:pt x="99" y="40"/>
                </a:cubicBezTo>
                <a:cubicBezTo>
                  <a:pt x="99" y="40"/>
                  <a:pt x="99" y="40"/>
                  <a:pt x="99" y="40"/>
                </a:cubicBezTo>
                <a:cubicBezTo>
                  <a:pt x="98" y="40"/>
                  <a:pt x="98" y="41"/>
                  <a:pt x="97" y="41"/>
                </a:cubicBezTo>
                <a:cubicBezTo>
                  <a:pt x="97" y="41"/>
                  <a:pt x="97" y="41"/>
                  <a:pt x="97" y="41"/>
                </a:cubicBezTo>
                <a:cubicBezTo>
                  <a:pt x="97" y="42"/>
                  <a:pt x="97" y="42"/>
                  <a:pt x="97" y="43"/>
                </a:cubicBezTo>
                <a:cubicBezTo>
                  <a:pt x="97" y="43"/>
                  <a:pt x="96" y="43"/>
                  <a:pt x="96" y="43"/>
                </a:cubicBezTo>
                <a:cubicBezTo>
                  <a:pt x="1" y="310"/>
                  <a:pt x="1" y="310"/>
                  <a:pt x="1" y="310"/>
                </a:cubicBezTo>
                <a:cubicBezTo>
                  <a:pt x="0" y="310"/>
                  <a:pt x="0" y="310"/>
                  <a:pt x="0" y="311"/>
                </a:cubicBezTo>
                <a:cubicBezTo>
                  <a:pt x="0" y="311"/>
                  <a:pt x="0" y="311"/>
                  <a:pt x="0" y="311"/>
                </a:cubicBezTo>
                <a:cubicBezTo>
                  <a:pt x="0" y="312"/>
                  <a:pt x="0" y="312"/>
                  <a:pt x="0" y="312"/>
                </a:cubicBezTo>
                <a:cubicBezTo>
                  <a:pt x="0" y="312"/>
                  <a:pt x="0" y="312"/>
                  <a:pt x="0" y="313"/>
                </a:cubicBezTo>
                <a:cubicBezTo>
                  <a:pt x="0" y="313"/>
                  <a:pt x="0" y="313"/>
                  <a:pt x="0" y="313"/>
                </a:cubicBezTo>
                <a:cubicBezTo>
                  <a:pt x="0" y="313"/>
                  <a:pt x="0" y="313"/>
                  <a:pt x="0" y="314"/>
                </a:cubicBezTo>
                <a:cubicBezTo>
                  <a:pt x="0" y="314"/>
                  <a:pt x="0" y="314"/>
                  <a:pt x="0" y="314"/>
                </a:cubicBezTo>
                <a:cubicBezTo>
                  <a:pt x="0" y="315"/>
                  <a:pt x="1" y="315"/>
                  <a:pt x="1" y="315"/>
                </a:cubicBezTo>
                <a:cubicBezTo>
                  <a:pt x="1" y="315"/>
                  <a:pt x="1" y="316"/>
                  <a:pt x="1" y="316"/>
                </a:cubicBezTo>
                <a:cubicBezTo>
                  <a:pt x="1" y="316"/>
                  <a:pt x="1" y="316"/>
                  <a:pt x="1" y="316"/>
                </a:cubicBezTo>
                <a:cubicBezTo>
                  <a:pt x="1" y="316"/>
                  <a:pt x="1" y="316"/>
                  <a:pt x="1" y="316"/>
                </a:cubicBezTo>
                <a:cubicBezTo>
                  <a:pt x="1" y="316"/>
                  <a:pt x="1" y="316"/>
                  <a:pt x="1" y="316"/>
                </a:cubicBezTo>
                <a:cubicBezTo>
                  <a:pt x="21" y="347"/>
                  <a:pt x="60" y="367"/>
                  <a:pt x="103" y="367"/>
                </a:cubicBezTo>
                <a:cubicBezTo>
                  <a:pt x="146" y="367"/>
                  <a:pt x="185" y="347"/>
                  <a:pt x="205" y="316"/>
                </a:cubicBezTo>
                <a:cubicBezTo>
                  <a:pt x="205" y="316"/>
                  <a:pt x="205" y="316"/>
                  <a:pt x="205" y="316"/>
                </a:cubicBezTo>
                <a:cubicBezTo>
                  <a:pt x="205" y="316"/>
                  <a:pt x="205" y="316"/>
                  <a:pt x="205" y="316"/>
                </a:cubicBezTo>
                <a:cubicBezTo>
                  <a:pt x="205" y="316"/>
                  <a:pt x="205" y="316"/>
                  <a:pt x="205" y="316"/>
                </a:cubicBezTo>
                <a:cubicBezTo>
                  <a:pt x="205" y="316"/>
                  <a:pt x="205" y="315"/>
                  <a:pt x="205" y="315"/>
                </a:cubicBezTo>
                <a:cubicBezTo>
                  <a:pt x="205" y="315"/>
                  <a:pt x="206" y="315"/>
                  <a:pt x="206" y="314"/>
                </a:cubicBezTo>
                <a:cubicBezTo>
                  <a:pt x="206" y="314"/>
                  <a:pt x="206" y="314"/>
                  <a:pt x="206" y="314"/>
                </a:cubicBezTo>
                <a:cubicBezTo>
                  <a:pt x="206" y="313"/>
                  <a:pt x="206" y="313"/>
                  <a:pt x="206" y="313"/>
                </a:cubicBezTo>
                <a:cubicBezTo>
                  <a:pt x="206" y="313"/>
                  <a:pt x="206" y="313"/>
                  <a:pt x="206" y="313"/>
                </a:cubicBezTo>
                <a:cubicBezTo>
                  <a:pt x="206" y="312"/>
                  <a:pt x="206" y="312"/>
                  <a:pt x="206" y="312"/>
                </a:cubicBezTo>
                <a:cubicBezTo>
                  <a:pt x="206" y="312"/>
                  <a:pt x="206" y="312"/>
                  <a:pt x="206" y="311"/>
                </a:cubicBezTo>
                <a:cubicBezTo>
                  <a:pt x="206" y="311"/>
                  <a:pt x="206" y="311"/>
                  <a:pt x="206" y="311"/>
                </a:cubicBezTo>
                <a:cubicBezTo>
                  <a:pt x="206" y="310"/>
                  <a:pt x="206" y="310"/>
                  <a:pt x="205" y="310"/>
                </a:cubicBezTo>
                <a:cubicBezTo>
                  <a:pt x="114" y="56"/>
                  <a:pt x="114" y="56"/>
                  <a:pt x="114" y="56"/>
                </a:cubicBezTo>
                <a:cubicBezTo>
                  <a:pt x="266" y="97"/>
                  <a:pt x="266" y="97"/>
                  <a:pt x="266" y="97"/>
                </a:cubicBezTo>
                <a:cubicBezTo>
                  <a:pt x="266" y="98"/>
                  <a:pt x="266" y="99"/>
                  <a:pt x="266" y="99"/>
                </a:cubicBezTo>
                <a:cubicBezTo>
                  <a:pt x="266" y="114"/>
                  <a:pt x="277" y="127"/>
                  <a:pt x="291" y="130"/>
                </a:cubicBezTo>
                <a:cubicBezTo>
                  <a:pt x="291" y="578"/>
                  <a:pt x="291" y="578"/>
                  <a:pt x="291" y="578"/>
                </a:cubicBezTo>
                <a:cubicBezTo>
                  <a:pt x="182" y="578"/>
                  <a:pt x="182" y="578"/>
                  <a:pt x="182" y="578"/>
                </a:cubicBezTo>
                <a:cubicBezTo>
                  <a:pt x="158" y="578"/>
                  <a:pt x="139" y="597"/>
                  <a:pt x="139" y="620"/>
                </a:cubicBezTo>
                <a:cubicBezTo>
                  <a:pt x="139" y="624"/>
                  <a:pt x="142" y="627"/>
                  <a:pt x="146" y="627"/>
                </a:cubicBezTo>
                <a:cubicBezTo>
                  <a:pt x="450" y="627"/>
                  <a:pt x="450" y="627"/>
                  <a:pt x="450" y="627"/>
                </a:cubicBezTo>
                <a:cubicBezTo>
                  <a:pt x="454" y="627"/>
                  <a:pt x="457" y="624"/>
                  <a:pt x="457" y="620"/>
                </a:cubicBezTo>
                <a:cubicBezTo>
                  <a:pt x="457" y="597"/>
                  <a:pt x="437" y="578"/>
                  <a:pt x="414" y="578"/>
                </a:cubicBezTo>
                <a:cubicBezTo>
                  <a:pt x="305" y="578"/>
                  <a:pt x="305" y="578"/>
                  <a:pt x="305" y="578"/>
                </a:cubicBezTo>
                <a:cubicBezTo>
                  <a:pt x="305" y="130"/>
                  <a:pt x="305" y="130"/>
                  <a:pt x="305" y="130"/>
                </a:cubicBezTo>
                <a:cubicBezTo>
                  <a:pt x="314" y="128"/>
                  <a:pt x="322" y="122"/>
                  <a:pt x="326" y="114"/>
                </a:cubicBezTo>
                <a:cubicBezTo>
                  <a:pt x="483" y="157"/>
                  <a:pt x="483" y="157"/>
                  <a:pt x="483" y="157"/>
                </a:cubicBezTo>
                <a:cubicBezTo>
                  <a:pt x="389" y="418"/>
                  <a:pt x="389" y="418"/>
                  <a:pt x="389" y="418"/>
                </a:cubicBezTo>
                <a:cubicBezTo>
                  <a:pt x="389" y="418"/>
                  <a:pt x="389" y="418"/>
                  <a:pt x="389" y="418"/>
                </a:cubicBezTo>
                <a:cubicBezTo>
                  <a:pt x="389" y="418"/>
                  <a:pt x="389" y="419"/>
                  <a:pt x="389" y="419"/>
                </a:cubicBezTo>
                <a:cubicBezTo>
                  <a:pt x="389" y="419"/>
                  <a:pt x="389" y="419"/>
                  <a:pt x="389" y="419"/>
                </a:cubicBezTo>
                <a:cubicBezTo>
                  <a:pt x="389" y="420"/>
                  <a:pt x="388" y="420"/>
                  <a:pt x="388" y="420"/>
                </a:cubicBezTo>
                <a:cubicBezTo>
                  <a:pt x="388" y="420"/>
                  <a:pt x="389" y="420"/>
                  <a:pt x="389" y="420"/>
                </a:cubicBezTo>
                <a:cubicBezTo>
                  <a:pt x="389" y="421"/>
                  <a:pt x="389" y="421"/>
                  <a:pt x="389" y="421"/>
                </a:cubicBezTo>
                <a:cubicBezTo>
                  <a:pt x="389" y="421"/>
                  <a:pt x="389" y="422"/>
                  <a:pt x="389" y="422"/>
                </a:cubicBezTo>
                <a:cubicBezTo>
                  <a:pt x="389" y="422"/>
                  <a:pt x="389" y="422"/>
                  <a:pt x="389" y="422"/>
                </a:cubicBezTo>
                <a:cubicBezTo>
                  <a:pt x="389" y="423"/>
                  <a:pt x="389" y="423"/>
                  <a:pt x="389" y="423"/>
                </a:cubicBezTo>
                <a:cubicBezTo>
                  <a:pt x="389" y="423"/>
                  <a:pt x="389" y="424"/>
                  <a:pt x="390" y="424"/>
                </a:cubicBezTo>
                <a:cubicBezTo>
                  <a:pt x="390" y="424"/>
                  <a:pt x="390" y="424"/>
                  <a:pt x="390" y="424"/>
                </a:cubicBezTo>
                <a:cubicBezTo>
                  <a:pt x="390" y="424"/>
                  <a:pt x="390" y="424"/>
                  <a:pt x="390" y="424"/>
                </a:cubicBezTo>
                <a:cubicBezTo>
                  <a:pt x="409" y="455"/>
                  <a:pt x="448" y="474"/>
                  <a:pt x="491" y="474"/>
                </a:cubicBezTo>
                <a:cubicBezTo>
                  <a:pt x="534" y="474"/>
                  <a:pt x="573" y="455"/>
                  <a:pt x="593" y="424"/>
                </a:cubicBezTo>
                <a:cubicBezTo>
                  <a:pt x="593" y="424"/>
                  <a:pt x="593" y="424"/>
                  <a:pt x="593" y="424"/>
                </a:cubicBezTo>
                <a:cubicBezTo>
                  <a:pt x="593" y="424"/>
                  <a:pt x="593" y="424"/>
                  <a:pt x="593" y="424"/>
                </a:cubicBezTo>
                <a:cubicBezTo>
                  <a:pt x="593" y="424"/>
                  <a:pt x="593" y="423"/>
                  <a:pt x="593" y="423"/>
                </a:cubicBezTo>
                <a:cubicBezTo>
                  <a:pt x="593" y="423"/>
                  <a:pt x="594" y="423"/>
                  <a:pt x="594" y="422"/>
                </a:cubicBezTo>
                <a:cubicBezTo>
                  <a:pt x="594" y="422"/>
                  <a:pt x="594" y="422"/>
                  <a:pt x="594" y="422"/>
                </a:cubicBezTo>
                <a:close/>
                <a:moveTo>
                  <a:pt x="103" y="66"/>
                </a:moveTo>
                <a:cubicBezTo>
                  <a:pt x="189" y="306"/>
                  <a:pt x="189" y="306"/>
                  <a:pt x="189" y="306"/>
                </a:cubicBezTo>
                <a:cubicBezTo>
                  <a:pt x="17" y="306"/>
                  <a:pt x="17" y="306"/>
                  <a:pt x="17" y="306"/>
                </a:cubicBezTo>
                <a:lnTo>
                  <a:pt x="103" y="66"/>
                </a:lnTo>
                <a:close/>
                <a:moveTo>
                  <a:pt x="103" y="353"/>
                </a:moveTo>
                <a:cubicBezTo>
                  <a:pt x="70" y="353"/>
                  <a:pt x="40" y="340"/>
                  <a:pt x="21" y="320"/>
                </a:cubicBezTo>
                <a:cubicBezTo>
                  <a:pt x="185" y="320"/>
                  <a:pt x="185" y="320"/>
                  <a:pt x="185" y="320"/>
                </a:cubicBezTo>
                <a:cubicBezTo>
                  <a:pt x="166" y="340"/>
                  <a:pt x="136" y="353"/>
                  <a:pt x="103" y="353"/>
                </a:cubicBezTo>
                <a:close/>
                <a:moveTo>
                  <a:pt x="442" y="613"/>
                </a:moveTo>
                <a:cubicBezTo>
                  <a:pt x="154" y="613"/>
                  <a:pt x="154" y="613"/>
                  <a:pt x="154" y="613"/>
                </a:cubicBezTo>
                <a:cubicBezTo>
                  <a:pt x="157" y="601"/>
                  <a:pt x="168" y="592"/>
                  <a:pt x="182" y="592"/>
                </a:cubicBezTo>
                <a:cubicBezTo>
                  <a:pt x="414" y="592"/>
                  <a:pt x="414" y="592"/>
                  <a:pt x="414" y="592"/>
                </a:cubicBezTo>
                <a:cubicBezTo>
                  <a:pt x="427" y="592"/>
                  <a:pt x="439" y="601"/>
                  <a:pt x="442" y="613"/>
                </a:cubicBezTo>
                <a:close/>
                <a:moveTo>
                  <a:pt x="298" y="117"/>
                </a:moveTo>
                <a:cubicBezTo>
                  <a:pt x="288" y="117"/>
                  <a:pt x="280" y="109"/>
                  <a:pt x="280" y="99"/>
                </a:cubicBezTo>
                <a:cubicBezTo>
                  <a:pt x="280" y="90"/>
                  <a:pt x="288" y="82"/>
                  <a:pt x="298" y="82"/>
                </a:cubicBezTo>
                <a:cubicBezTo>
                  <a:pt x="308" y="82"/>
                  <a:pt x="315" y="90"/>
                  <a:pt x="315" y="99"/>
                </a:cubicBezTo>
                <a:cubicBezTo>
                  <a:pt x="315" y="109"/>
                  <a:pt x="308" y="117"/>
                  <a:pt x="298" y="117"/>
                </a:cubicBezTo>
                <a:close/>
                <a:moveTo>
                  <a:pt x="577" y="413"/>
                </a:moveTo>
                <a:cubicBezTo>
                  <a:pt x="405" y="413"/>
                  <a:pt x="405" y="413"/>
                  <a:pt x="405" y="413"/>
                </a:cubicBezTo>
                <a:cubicBezTo>
                  <a:pt x="492" y="173"/>
                  <a:pt x="492" y="173"/>
                  <a:pt x="492" y="173"/>
                </a:cubicBezTo>
                <a:lnTo>
                  <a:pt x="577" y="413"/>
                </a:lnTo>
                <a:close/>
                <a:moveTo>
                  <a:pt x="491" y="460"/>
                </a:moveTo>
                <a:cubicBezTo>
                  <a:pt x="458" y="460"/>
                  <a:pt x="428" y="448"/>
                  <a:pt x="410" y="427"/>
                </a:cubicBezTo>
                <a:cubicBezTo>
                  <a:pt x="573" y="427"/>
                  <a:pt x="573" y="427"/>
                  <a:pt x="573" y="427"/>
                </a:cubicBezTo>
                <a:cubicBezTo>
                  <a:pt x="554" y="448"/>
                  <a:pt x="524" y="460"/>
                  <a:pt x="491" y="460"/>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algn="l" defTabSz="1219170" eaLnBrk="1" fontAlgn="auto" hangingPunct="1">
              <a:spcBef>
                <a:spcPts val="0"/>
              </a:spcBef>
              <a:spcAft>
                <a:spcPts val="0"/>
              </a:spcAft>
            </a:pPr>
            <a:endParaRPr lang="en-US" sz="1800">
              <a:solidFill>
                <a:srgbClr val="FFFFFF"/>
              </a:solidFill>
              <a:latin typeface="Open Sans Light"/>
              <a:ea typeface="+mn-ea"/>
            </a:endParaRPr>
          </a:p>
        </p:txBody>
      </p:sp>
      <p:sp>
        <p:nvSpPr>
          <p:cNvPr id="16" name="Title 15"/>
          <p:cNvSpPr>
            <a:spLocks noGrp="1"/>
          </p:cNvSpPr>
          <p:nvPr>
            <p:ph type="title"/>
          </p:nvPr>
        </p:nvSpPr>
        <p:spPr>
          <a:xfrm>
            <a:off x="6031532" y="-9783"/>
            <a:ext cx="3744417" cy="522527"/>
          </a:xfrm>
        </p:spPr>
        <p:txBody>
          <a:bodyPr>
            <a:normAutofit/>
          </a:bodyPr>
          <a:lstStyle/>
          <a:p>
            <a:pPr algn="r"/>
            <a:r>
              <a:rPr lang="it-IT" sz="2000" b="1" dirty="0">
                <a:solidFill>
                  <a:srgbClr val="1F497D"/>
                </a:solidFill>
                <a:latin typeface="Calibri" panose="020F0502020204030204" pitchFamily="34" charset="0"/>
              </a:rPr>
              <a:t>Obiettivi del sistema ITSC TPL</a:t>
            </a:r>
            <a:endParaRPr lang="en-US" sz="2000" b="1" dirty="0">
              <a:solidFill>
                <a:srgbClr val="1F497D"/>
              </a:solidFill>
              <a:latin typeface="Calibri" panose="020F0502020204030204" pitchFamily="34" charset="0"/>
            </a:endParaRPr>
          </a:p>
        </p:txBody>
      </p:sp>
      <p:grpSp>
        <p:nvGrpSpPr>
          <p:cNvPr id="40" name="Gruppo 39"/>
          <p:cNvGrpSpPr/>
          <p:nvPr/>
        </p:nvGrpSpPr>
        <p:grpSpPr>
          <a:xfrm>
            <a:off x="55949" y="637833"/>
            <a:ext cx="9720000" cy="54864"/>
            <a:chOff x="54868" y="637833"/>
            <a:chExt cx="9720000" cy="54864"/>
          </a:xfrm>
        </p:grpSpPr>
        <p:cxnSp>
          <p:nvCxnSpPr>
            <p:cNvPr id="41" name="Connettore diritto 5"/>
            <p:cNvCxnSpPr/>
            <p:nvPr/>
          </p:nvCxnSpPr>
          <p:spPr>
            <a:xfrm flipV="1">
              <a:off x="54868" y="692696"/>
              <a:ext cx="9720000" cy="1"/>
            </a:xfrm>
            <a:prstGeom prst="line">
              <a:avLst/>
            </a:prstGeom>
            <a:noFill/>
            <a:ln w="25400" cap="rnd" cmpd="sng" algn="ctr">
              <a:solidFill>
                <a:srgbClr val="1F497D"/>
              </a:solidFill>
              <a:prstDash val="solid"/>
            </a:ln>
            <a:effectLst/>
          </p:spPr>
        </p:cxnSp>
        <p:cxnSp>
          <p:nvCxnSpPr>
            <p:cNvPr id="43" name="Connettore diritto 4"/>
            <p:cNvCxnSpPr/>
            <p:nvPr/>
          </p:nvCxnSpPr>
          <p:spPr>
            <a:xfrm flipV="1">
              <a:off x="54868" y="637833"/>
              <a:ext cx="9720000" cy="1"/>
            </a:xfrm>
            <a:prstGeom prst="line">
              <a:avLst/>
            </a:prstGeom>
            <a:noFill/>
            <a:ln w="19050" cap="rnd" cmpd="sng" algn="ctr">
              <a:solidFill>
                <a:srgbClr val="C0504D">
                  <a:shade val="95000"/>
                  <a:satMod val="105000"/>
                </a:srgbClr>
              </a:solidFill>
              <a:prstDash val="solid"/>
            </a:ln>
            <a:effectLst/>
          </p:spPr>
        </p:cxnSp>
      </p:grpSp>
      <p:pic>
        <p:nvPicPr>
          <p:cNvPr id="38"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868" y="116967"/>
            <a:ext cx="1769880" cy="39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ttangolo 31">
            <a:extLst>
              <a:ext uri="{FF2B5EF4-FFF2-40B4-BE49-F238E27FC236}">
                <a16:creationId xmlns:a16="http://schemas.microsoft.com/office/drawing/2014/main" id="{DEA4C49E-CAD9-5C49-935A-2EDF48F5D737}"/>
              </a:ext>
            </a:extLst>
          </p:cNvPr>
          <p:cNvSpPr/>
          <p:nvPr/>
        </p:nvSpPr>
        <p:spPr>
          <a:xfrm>
            <a:off x="-1" y="6525344"/>
            <a:ext cx="3686175" cy="230832"/>
          </a:xfrm>
          <a:prstGeom prst="rect">
            <a:avLst/>
          </a:prstGeom>
        </p:spPr>
        <p:txBody>
          <a:bodyPr wrap="square">
            <a:spAutoFit/>
          </a:bodyPr>
          <a:lstStyle/>
          <a:p>
            <a:pPr algn="l"/>
            <a:r>
              <a:rPr lang="it-IT" sz="900" b="1" dirty="0">
                <a:solidFill>
                  <a:srgbClr val="1F497D"/>
                </a:solidFill>
                <a:latin typeface="Calibri" panose="020F0502020204030204" pitchFamily="34" charset="0"/>
              </a:rPr>
              <a:t>Infrastrutture, trasporti e mobilità: il modello di sviluppo regionale</a:t>
            </a:r>
          </a:p>
        </p:txBody>
      </p:sp>
      <p:sp>
        <p:nvSpPr>
          <p:cNvPr id="44" name="Rettangolo 43">
            <a:extLst>
              <a:ext uri="{FF2B5EF4-FFF2-40B4-BE49-F238E27FC236}">
                <a16:creationId xmlns:a16="http://schemas.microsoft.com/office/drawing/2014/main" id="{53490EC3-163D-9F42-8AC3-4D0FD6BF04D2}"/>
              </a:ext>
            </a:extLst>
          </p:cNvPr>
          <p:cNvSpPr/>
          <p:nvPr/>
        </p:nvSpPr>
        <p:spPr>
          <a:xfrm>
            <a:off x="6823620" y="6525344"/>
            <a:ext cx="3079205" cy="230832"/>
          </a:xfrm>
          <a:prstGeom prst="rect">
            <a:avLst/>
          </a:prstGeom>
        </p:spPr>
        <p:txBody>
          <a:bodyPr wrap="square">
            <a:spAutoFit/>
          </a:bodyPr>
          <a:lstStyle/>
          <a:p>
            <a:pPr algn="r"/>
            <a:r>
              <a:rPr lang="it-IT" sz="900" b="1" dirty="0">
                <a:solidFill>
                  <a:srgbClr val="1F497D"/>
                </a:solidFill>
                <a:latin typeface="Calibri" panose="020F0502020204030204" pitchFamily="34" charset="0"/>
              </a:rPr>
              <a:t>Campania Digital Summit 26 Settembre 2019</a:t>
            </a:r>
          </a:p>
        </p:txBody>
      </p:sp>
    </p:spTree>
    <p:extLst>
      <p:ext uri="{BB962C8B-B14F-4D97-AF65-F5344CB8AC3E}">
        <p14:creationId xmlns:p14="http://schemas.microsoft.com/office/powerpoint/2010/main" val="2802654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400" fill="hold"/>
                                        <p:tgtEl>
                                          <p:spTgt spid="20"/>
                                        </p:tgtEl>
                                        <p:attrNameLst>
                                          <p:attrName>ppt_x</p:attrName>
                                        </p:attrNameLst>
                                      </p:cBhvr>
                                      <p:tavLst>
                                        <p:tav tm="0">
                                          <p:val>
                                            <p:strVal val="0-#ppt_w/2"/>
                                          </p:val>
                                        </p:tav>
                                        <p:tav tm="100000">
                                          <p:val>
                                            <p:strVal val="#ppt_x"/>
                                          </p:val>
                                        </p:tav>
                                      </p:tavLst>
                                    </p:anim>
                                    <p:anim calcmode="lin" valueType="num">
                                      <p:cBhvr additive="base">
                                        <p:cTn id="8" dur="4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 fill="hold"/>
                                        <p:tgtEl>
                                          <p:spTgt spid="17"/>
                                        </p:tgtEl>
                                        <p:attrNameLst>
                                          <p:attrName>ppt_x</p:attrName>
                                        </p:attrNameLst>
                                      </p:cBhvr>
                                      <p:tavLst>
                                        <p:tav tm="0">
                                          <p:val>
                                            <p:strVal val="0-#ppt_w/2"/>
                                          </p:val>
                                        </p:tav>
                                        <p:tav tm="100000">
                                          <p:val>
                                            <p:strVal val="#ppt_x"/>
                                          </p:val>
                                        </p:tav>
                                      </p:tavLst>
                                    </p:anim>
                                    <p:anim calcmode="lin" valueType="num">
                                      <p:cBhvr additive="base">
                                        <p:cTn id="12" dur="4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fill="hold"/>
                                        <p:tgtEl>
                                          <p:spTgt spid="18"/>
                                        </p:tgtEl>
                                        <p:attrNameLst>
                                          <p:attrName>ppt_x</p:attrName>
                                        </p:attrNameLst>
                                      </p:cBhvr>
                                      <p:tavLst>
                                        <p:tav tm="0">
                                          <p:val>
                                            <p:strVal val="0-#ppt_w/2"/>
                                          </p:val>
                                        </p:tav>
                                        <p:tav tm="100000">
                                          <p:val>
                                            <p:strVal val="#ppt_x"/>
                                          </p:val>
                                        </p:tav>
                                      </p:tavLst>
                                    </p:anim>
                                    <p:anim calcmode="lin" valueType="num">
                                      <p:cBhvr additive="base">
                                        <p:cTn id="16" dur="4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400" fill="hold"/>
                                        <p:tgtEl>
                                          <p:spTgt spid="19"/>
                                        </p:tgtEl>
                                        <p:attrNameLst>
                                          <p:attrName>ppt_x</p:attrName>
                                        </p:attrNameLst>
                                      </p:cBhvr>
                                      <p:tavLst>
                                        <p:tav tm="0">
                                          <p:val>
                                            <p:strVal val="0-#ppt_w/2"/>
                                          </p:val>
                                        </p:tav>
                                        <p:tav tm="100000">
                                          <p:val>
                                            <p:strVal val="#ppt_x"/>
                                          </p:val>
                                        </p:tav>
                                      </p:tavLst>
                                    </p:anim>
                                    <p:anim calcmode="lin" valueType="num">
                                      <p:cBhvr additive="base">
                                        <p:cTn id="20" dur="400" fill="hold"/>
                                        <p:tgtEl>
                                          <p:spTgt spid="19"/>
                                        </p:tgtEl>
                                        <p:attrNameLst>
                                          <p:attrName>ppt_y</p:attrName>
                                        </p:attrNameLst>
                                      </p:cBhvr>
                                      <p:tavLst>
                                        <p:tav tm="0">
                                          <p:val>
                                            <p:strVal val="#ppt_y"/>
                                          </p:val>
                                        </p:tav>
                                        <p:tav tm="100000">
                                          <p:val>
                                            <p:strVal val="#ppt_y"/>
                                          </p:val>
                                        </p:tav>
                                      </p:tavLst>
                                    </p:anim>
                                  </p:childTnLst>
                                </p:cTn>
                              </p:par>
                              <p:par>
                                <p:cTn id="21" presetID="22" presetClass="entr" presetSubtype="8" fill="hold" grpId="0" nodeType="withEffect">
                                  <p:stCondLst>
                                    <p:cond delay="40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100"/>
                                        <p:tgtEl>
                                          <p:spTgt spid="52"/>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100"/>
                                        <p:tgtEl>
                                          <p:spTgt spid="51"/>
                                        </p:tgtEl>
                                      </p:cBhvr>
                                    </p:animEffect>
                                  </p:childTnLst>
                                </p:cTn>
                              </p:par>
                              <p:par>
                                <p:cTn id="27" presetID="22" presetClass="entr" presetSubtype="8" fill="hold" grpId="0" nodeType="withEffect">
                                  <p:stCondLst>
                                    <p:cond delay="60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100"/>
                                        <p:tgtEl>
                                          <p:spTgt spid="50"/>
                                        </p:tgtEl>
                                      </p:cBhvr>
                                    </p:animEffect>
                                  </p:childTnLst>
                                </p:cTn>
                              </p:par>
                              <p:par>
                                <p:cTn id="30" presetID="22" presetClass="entr" presetSubtype="8" fill="hold" grpId="0" nodeType="withEffect">
                                  <p:stCondLst>
                                    <p:cond delay="70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100"/>
                                        <p:tgtEl>
                                          <p:spTgt spid="31"/>
                                        </p:tgtEl>
                                      </p:cBhvr>
                                    </p:animEffect>
                                  </p:childTnLst>
                                </p:cTn>
                              </p:par>
                              <p:par>
                                <p:cTn id="33" presetID="22" presetClass="entr" presetSubtype="8" fill="hold" grpId="0" nodeType="withEffect">
                                  <p:stCondLst>
                                    <p:cond delay="60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250"/>
                                        <p:tgtEl>
                                          <p:spTgt spid="28"/>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250"/>
                                        <p:tgtEl>
                                          <p:spTgt spid="27"/>
                                        </p:tgtEl>
                                      </p:cBhvr>
                                    </p:animEffect>
                                  </p:childTnLst>
                                </p:cTn>
                              </p:par>
                              <p:par>
                                <p:cTn id="39" presetID="22" presetClass="entr" presetSubtype="8" fill="hold" grpId="0" nodeType="withEffect">
                                  <p:stCondLst>
                                    <p:cond delay="80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250"/>
                                        <p:tgtEl>
                                          <p:spTgt spid="29"/>
                                        </p:tgtEl>
                                      </p:cBhvr>
                                    </p:animEffect>
                                  </p:childTnLst>
                                </p:cTn>
                              </p:par>
                              <p:par>
                                <p:cTn id="42" presetID="22" presetClass="entr" presetSubtype="8" fill="hold" grpId="0" nodeType="withEffect">
                                  <p:stCondLst>
                                    <p:cond delay="90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52" grpId="0" animBg="1"/>
      <p:bldP spid="51" grpId="0" animBg="1"/>
      <p:bldP spid="50" grpId="0" animBg="1"/>
      <p:bldP spid="31" grpId="0" animBg="1"/>
      <p:bldP spid="27" grpId="0" animBg="1"/>
      <p:bldP spid="28"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ttangolo arrotondato 1"/>
          <p:cNvSpPr/>
          <p:nvPr/>
        </p:nvSpPr>
        <p:spPr>
          <a:xfrm>
            <a:off x="630932" y="1124744"/>
            <a:ext cx="8640960" cy="468052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2" name="Title 15"/>
          <p:cNvSpPr>
            <a:spLocks noGrp="1"/>
          </p:cNvSpPr>
          <p:nvPr>
            <p:ph type="title"/>
          </p:nvPr>
        </p:nvSpPr>
        <p:spPr>
          <a:xfrm>
            <a:off x="3727276" y="21982"/>
            <a:ext cx="6048673" cy="476672"/>
          </a:xfrm>
        </p:spPr>
        <p:txBody>
          <a:bodyPr>
            <a:normAutofit/>
          </a:bodyPr>
          <a:lstStyle/>
          <a:p>
            <a:pPr algn="r"/>
            <a:r>
              <a:rPr lang="it-IT" sz="2000" b="1" dirty="0">
                <a:solidFill>
                  <a:srgbClr val="1F497D"/>
                </a:solidFill>
                <a:latin typeface="Calibri" panose="020F0502020204030204" pitchFamily="34" charset="0"/>
              </a:rPr>
              <a:t>Il Progetto ITSC TPL</a:t>
            </a:r>
            <a:endParaRPr lang="en-US" sz="2000" b="1" dirty="0">
              <a:solidFill>
                <a:srgbClr val="1F497D"/>
              </a:solidFill>
              <a:latin typeface="Calibri" panose="020F0502020204030204" pitchFamily="34" charset="0"/>
            </a:endParaRPr>
          </a:p>
        </p:txBody>
      </p:sp>
      <p:sp>
        <p:nvSpPr>
          <p:cNvPr id="40" name="Freeform 39"/>
          <p:cNvSpPr/>
          <p:nvPr/>
        </p:nvSpPr>
        <p:spPr>
          <a:xfrm>
            <a:off x="6143342" y="2260099"/>
            <a:ext cx="2048430" cy="2286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a:headEnd type="none"/>
            <a:tailEnd type="oval" w="lg" len="lg"/>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b="1">
              <a:solidFill>
                <a:srgbClr val="1F497D"/>
              </a:solidFill>
            </a:endParaRPr>
          </a:p>
        </p:txBody>
      </p:sp>
      <p:sp>
        <p:nvSpPr>
          <p:cNvPr id="41" name="Freeform 41"/>
          <p:cNvSpPr/>
          <p:nvPr/>
        </p:nvSpPr>
        <p:spPr>
          <a:xfrm flipV="1">
            <a:off x="6143342" y="4252728"/>
            <a:ext cx="2048430" cy="2286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a:solidFill>
              <a:schemeClr val="bg2"/>
            </a:solidFill>
            <a:headEnd type="none"/>
            <a:tailEnd type="oval" w="lg" len="lg"/>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b="1" dirty="0">
              <a:solidFill>
                <a:srgbClr val="1F497D"/>
              </a:solidFill>
            </a:endParaRPr>
          </a:p>
        </p:txBody>
      </p:sp>
      <p:sp>
        <p:nvSpPr>
          <p:cNvPr id="42" name="Freeform 44"/>
          <p:cNvSpPr/>
          <p:nvPr/>
        </p:nvSpPr>
        <p:spPr>
          <a:xfrm flipH="1">
            <a:off x="1783060" y="2260099"/>
            <a:ext cx="1965174" cy="2286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a:headEnd type="none"/>
            <a:tailEnd type="oval" w="lg" len="lg"/>
          </a:ln>
        </p:spPr>
        <p:style>
          <a:lnRef idx="3">
            <a:schemeClr val="accent1"/>
          </a:lnRef>
          <a:fillRef idx="0">
            <a:schemeClr val="accent1"/>
          </a:fillRef>
          <a:effectRef idx="2">
            <a:schemeClr val="accent1"/>
          </a:effectRef>
          <a:fontRef idx="minor">
            <a:schemeClr val="tx1"/>
          </a:fontRef>
        </p:style>
        <p:txBody>
          <a:bodyPr rtlCol="0" anchor="ctr"/>
          <a:lstStyle/>
          <a:p>
            <a:pPr algn="r"/>
            <a:endParaRPr lang="en-US" b="1">
              <a:solidFill>
                <a:srgbClr val="1F497D"/>
              </a:solidFill>
            </a:endParaRPr>
          </a:p>
        </p:txBody>
      </p:sp>
      <p:sp>
        <p:nvSpPr>
          <p:cNvPr id="43" name="Freeform 45"/>
          <p:cNvSpPr/>
          <p:nvPr/>
        </p:nvSpPr>
        <p:spPr>
          <a:xfrm flipH="1" flipV="1">
            <a:off x="1783060" y="4252728"/>
            <a:ext cx="1965174" cy="2286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a:headEnd type="none"/>
            <a:tailEnd type="oval" w="lg" len="lg"/>
          </a:ln>
        </p:spPr>
        <p:style>
          <a:lnRef idx="3">
            <a:schemeClr val="accent5"/>
          </a:lnRef>
          <a:fillRef idx="0">
            <a:schemeClr val="accent5"/>
          </a:fillRef>
          <a:effectRef idx="2">
            <a:schemeClr val="accent5"/>
          </a:effectRef>
          <a:fontRef idx="minor">
            <a:schemeClr val="tx1"/>
          </a:fontRef>
        </p:style>
        <p:txBody>
          <a:bodyPr rtlCol="0" anchor="ctr"/>
          <a:lstStyle/>
          <a:p>
            <a:pPr algn="r"/>
            <a:endParaRPr lang="en-US" b="1" dirty="0">
              <a:solidFill>
                <a:srgbClr val="1F497D"/>
              </a:solidFill>
            </a:endParaRPr>
          </a:p>
        </p:txBody>
      </p:sp>
      <p:sp>
        <p:nvSpPr>
          <p:cNvPr id="44" name="Oval 4"/>
          <p:cNvSpPr/>
          <p:nvPr/>
        </p:nvSpPr>
        <p:spPr>
          <a:xfrm>
            <a:off x="3764842" y="2198071"/>
            <a:ext cx="2389297" cy="2389297"/>
          </a:xfrm>
          <a:prstGeom prst="ellipse">
            <a:avLst/>
          </a:prstGeom>
          <a:solidFill>
            <a:schemeClr val="accent1">
              <a:lumMod val="20000"/>
              <a:lumOff val="80000"/>
            </a:schemeClr>
          </a:solidFill>
          <a:ln/>
        </p:spPr>
        <p:style>
          <a:lnRef idx="2">
            <a:schemeClr val="dk1">
              <a:shade val="50000"/>
            </a:schemeClr>
          </a:lnRef>
          <a:fillRef idx="1">
            <a:schemeClr val="dk1"/>
          </a:fillRef>
          <a:effectRef idx="0">
            <a:schemeClr val="dk1"/>
          </a:effectRef>
          <a:fontRef idx="minor">
            <a:schemeClr val="lt1"/>
          </a:fontRef>
        </p:style>
      </p:sp>
      <p:sp>
        <p:nvSpPr>
          <p:cNvPr id="45" name="Freeform 5"/>
          <p:cNvSpPr/>
          <p:nvPr/>
        </p:nvSpPr>
        <p:spPr>
          <a:xfrm>
            <a:off x="3608707" y="2041936"/>
            <a:ext cx="1147239" cy="1147239"/>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25159" tIns="225159" rIns="225159" bIns="225159" numCol="1" spcCol="1270" anchor="ctr" anchorCtr="0">
            <a:noAutofit/>
          </a:bodyPr>
          <a:lstStyle/>
          <a:p>
            <a:pPr algn="ctr"/>
            <a:r>
              <a:rPr lang="it-IT" sz="1400" b="1" dirty="0">
                <a:solidFill>
                  <a:schemeClr val="tx1"/>
                </a:solidFill>
                <a:latin typeface="Calibri" panose="020F0502020204030204" pitchFamily="34" charset="0"/>
                <a:ea typeface="ＭＳ Ｐゴシック" pitchFamily="34" charset="-128"/>
              </a:rPr>
              <a:t>Centro</a:t>
            </a:r>
          </a:p>
          <a:p>
            <a:pPr algn="ctr"/>
            <a:r>
              <a:rPr lang="it-IT" sz="1400" b="1" dirty="0">
                <a:solidFill>
                  <a:schemeClr val="tx1"/>
                </a:solidFill>
                <a:latin typeface="Calibri" panose="020F0502020204030204" pitchFamily="34" charset="0"/>
                <a:ea typeface="ＭＳ Ｐゴシック" pitchFamily="34" charset="-128"/>
              </a:rPr>
              <a:t>Servizi</a:t>
            </a:r>
          </a:p>
          <a:p>
            <a:pPr algn="ctr"/>
            <a:r>
              <a:rPr lang="it-IT" sz="1400" b="1" dirty="0">
                <a:solidFill>
                  <a:schemeClr val="tx1"/>
                </a:solidFill>
                <a:latin typeface="Calibri" panose="020F0502020204030204" pitchFamily="34" charset="0"/>
                <a:ea typeface="ＭＳ Ｐゴシック" pitchFamily="34" charset="-128"/>
              </a:rPr>
              <a:t>Regionale</a:t>
            </a:r>
          </a:p>
        </p:txBody>
      </p:sp>
      <p:sp>
        <p:nvSpPr>
          <p:cNvPr id="46" name="Freeform 6"/>
          <p:cNvSpPr/>
          <p:nvPr/>
        </p:nvSpPr>
        <p:spPr>
          <a:xfrm>
            <a:off x="5163035" y="2041936"/>
            <a:ext cx="1147239" cy="1147239"/>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3"/>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25159" tIns="225159" rIns="225159" bIns="225159" numCol="1" spcCol="1270" anchor="ctr" anchorCtr="0">
            <a:noAutofit/>
          </a:bodyPr>
          <a:lstStyle/>
          <a:p>
            <a:pPr algn="ctr" defTabSz="666734"/>
            <a:r>
              <a:rPr lang="en-US" sz="1400" b="1" dirty="0">
                <a:solidFill>
                  <a:schemeClr val="tx1"/>
                </a:solidFill>
                <a:latin typeface="Calibri" panose="020F0502020204030204" pitchFamily="34" charset="0"/>
                <a:ea typeface="ＭＳ Ｐゴシック" pitchFamily="34" charset="-128"/>
              </a:rPr>
              <a:t>Sistema</a:t>
            </a:r>
          </a:p>
          <a:p>
            <a:pPr algn="ctr" defTabSz="666734"/>
            <a:r>
              <a:rPr lang="en-US" sz="1400" b="1" dirty="0" err="1">
                <a:solidFill>
                  <a:schemeClr val="tx1"/>
                </a:solidFill>
                <a:latin typeface="Calibri" panose="020F0502020204030204" pitchFamily="34" charset="0"/>
                <a:ea typeface="ＭＳ Ｐゴシック" pitchFamily="34" charset="-128"/>
              </a:rPr>
              <a:t>Monitoraggio</a:t>
            </a:r>
            <a:endParaRPr lang="en-US" sz="1400" b="1" dirty="0">
              <a:solidFill>
                <a:schemeClr val="tx1"/>
              </a:solidFill>
              <a:latin typeface="Calibri" panose="020F0502020204030204" pitchFamily="34" charset="0"/>
              <a:ea typeface="ＭＳ Ｐゴシック" pitchFamily="34" charset="-128"/>
            </a:endParaRPr>
          </a:p>
          <a:p>
            <a:pPr algn="ctr" defTabSz="666734"/>
            <a:r>
              <a:rPr lang="en-US" sz="1400" b="1" dirty="0" err="1">
                <a:solidFill>
                  <a:schemeClr val="tx1"/>
                </a:solidFill>
                <a:latin typeface="Calibri" panose="020F0502020204030204" pitchFamily="34" charset="0"/>
                <a:ea typeface="ＭＳ Ｐゴシック" pitchFamily="34" charset="-128"/>
              </a:rPr>
              <a:t>Regionale</a:t>
            </a:r>
            <a:endParaRPr lang="en-US" sz="1400" b="1" dirty="0">
              <a:solidFill>
                <a:schemeClr val="tx1"/>
              </a:solidFill>
              <a:latin typeface="Calibri" panose="020F0502020204030204" pitchFamily="34" charset="0"/>
              <a:ea typeface="ＭＳ Ｐゴシック" pitchFamily="34" charset="-128"/>
            </a:endParaRPr>
          </a:p>
        </p:txBody>
      </p:sp>
      <p:sp>
        <p:nvSpPr>
          <p:cNvPr id="47" name="Freeform 7"/>
          <p:cNvSpPr/>
          <p:nvPr/>
        </p:nvSpPr>
        <p:spPr>
          <a:xfrm>
            <a:off x="3608707" y="3596264"/>
            <a:ext cx="1147239" cy="1147239"/>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25159" tIns="225159" rIns="225159" bIns="225159" numCol="1" spcCol="1270" anchor="ctr" anchorCtr="0">
            <a:noAutofit/>
          </a:bodyPr>
          <a:lstStyle/>
          <a:p>
            <a:pPr algn="ctr" defTabSz="666734"/>
            <a:r>
              <a:rPr lang="en-US" sz="1400" b="1" dirty="0">
                <a:solidFill>
                  <a:schemeClr val="tx1"/>
                </a:solidFill>
                <a:latin typeface="Calibri" panose="020F0502020204030204" pitchFamily="34" charset="0"/>
                <a:ea typeface="ＭＳ Ｐゴシック" pitchFamily="34" charset="-128"/>
              </a:rPr>
              <a:t>Sistema</a:t>
            </a:r>
          </a:p>
          <a:p>
            <a:pPr algn="ctr" defTabSz="666734"/>
            <a:r>
              <a:rPr lang="en-US" sz="1400" b="1" dirty="0" err="1">
                <a:solidFill>
                  <a:schemeClr val="tx1"/>
                </a:solidFill>
                <a:latin typeface="Calibri" panose="020F0502020204030204" pitchFamily="34" charset="0"/>
                <a:ea typeface="ＭＳ Ｐゴシック" pitchFamily="34" charset="-128"/>
              </a:rPr>
              <a:t>Vendita</a:t>
            </a:r>
            <a:endParaRPr lang="en-US" sz="1400" b="1" dirty="0">
              <a:solidFill>
                <a:schemeClr val="tx1"/>
              </a:solidFill>
              <a:latin typeface="Calibri" panose="020F0502020204030204" pitchFamily="34" charset="0"/>
              <a:ea typeface="ＭＳ Ｐゴシック" pitchFamily="34" charset="-128"/>
            </a:endParaRPr>
          </a:p>
          <a:p>
            <a:pPr algn="ctr" defTabSz="666734"/>
            <a:r>
              <a:rPr lang="en-US" sz="1400" b="1" dirty="0" err="1">
                <a:solidFill>
                  <a:schemeClr val="tx1"/>
                </a:solidFill>
                <a:latin typeface="Calibri" panose="020F0502020204030204" pitchFamily="34" charset="0"/>
                <a:ea typeface="ＭＳ Ｐゴシック" pitchFamily="34" charset="-128"/>
              </a:rPr>
              <a:t>Regionale</a:t>
            </a:r>
            <a:endParaRPr lang="en-US" sz="1400" b="1" dirty="0">
              <a:solidFill>
                <a:schemeClr val="tx1"/>
              </a:solidFill>
              <a:latin typeface="Calibri" panose="020F0502020204030204" pitchFamily="34" charset="0"/>
              <a:ea typeface="ＭＳ Ｐゴシック" pitchFamily="34" charset="-128"/>
            </a:endParaRPr>
          </a:p>
        </p:txBody>
      </p:sp>
      <p:sp>
        <p:nvSpPr>
          <p:cNvPr id="48" name="Freeform 8"/>
          <p:cNvSpPr/>
          <p:nvPr/>
        </p:nvSpPr>
        <p:spPr>
          <a:xfrm>
            <a:off x="5163035" y="3596264"/>
            <a:ext cx="1147239" cy="1147239"/>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bg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25159" tIns="225159" rIns="225159" bIns="225159" numCol="1" spcCol="1270" anchor="ctr" anchorCtr="0">
            <a:noAutofit/>
          </a:bodyPr>
          <a:lstStyle/>
          <a:p>
            <a:pPr algn="ctr"/>
            <a:r>
              <a:rPr lang="it-IT" sz="1400" b="1" dirty="0">
                <a:solidFill>
                  <a:schemeClr val="tx1"/>
                </a:solidFill>
                <a:latin typeface="Calibri" panose="020F0502020204030204" pitchFamily="34" charset="0"/>
                <a:ea typeface="ＭＳ Ｐゴシック" pitchFamily="34" charset="-128"/>
              </a:rPr>
              <a:t>Sistema</a:t>
            </a:r>
          </a:p>
          <a:p>
            <a:pPr algn="ctr"/>
            <a:r>
              <a:rPr lang="it-IT" sz="1400" b="1" dirty="0" err="1">
                <a:solidFill>
                  <a:schemeClr val="tx1"/>
                </a:solidFill>
                <a:latin typeface="Calibri" panose="020F0502020204030204" pitchFamily="34" charset="0"/>
                <a:ea typeface="ＭＳ Ｐゴシック" pitchFamily="34" charset="-128"/>
              </a:rPr>
              <a:t>Informobilità</a:t>
            </a:r>
            <a:endParaRPr lang="it-IT" sz="1400" b="1" dirty="0">
              <a:solidFill>
                <a:schemeClr val="tx1"/>
              </a:solidFill>
              <a:latin typeface="Calibri" panose="020F0502020204030204" pitchFamily="34" charset="0"/>
              <a:ea typeface="ＭＳ Ｐゴシック" pitchFamily="34" charset="-128"/>
            </a:endParaRPr>
          </a:p>
          <a:p>
            <a:pPr algn="ctr"/>
            <a:r>
              <a:rPr lang="it-IT" sz="1400" b="1" dirty="0">
                <a:solidFill>
                  <a:schemeClr val="tx1"/>
                </a:solidFill>
                <a:latin typeface="Calibri" panose="020F0502020204030204" pitchFamily="34" charset="0"/>
                <a:ea typeface="ＭＳ Ｐゴシック" pitchFamily="34" charset="-128"/>
              </a:rPr>
              <a:t>Regionale</a:t>
            </a:r>
          </a:p>
        </p:txBody>
      </p:sp>
      <p:sp>
        <p:nvSpPr>
          <p:cNvPr id="49" name="TextBox 24"/>
          <p:cNvSpPr txBox="1"/>
          <p:nvPr/>
        </p:nvSpPr>
        <p:spPr>
          <a:xfrm>
            <a:off x="7327676" y="1916832"/>
            <a:ext cx="701629" cy="369332"/>
          </a:xfrm>
          <a:prstGeom prst="rect">
            <a:avLst/>
          </a:prstGeom>
          <a:noFill/>
        </p:spPr>
        <p:txBody>
          <a:bodyPr wrap="square" lIns="91440" rIns="91440" rtlCol="0">
            <a:spAutoFit/>
          </a:bodyPr>
          <a:lstStyle/>
          <a:p>
            <a:pPr>
              <a:lnSpc>
                <a:spcPct val="90000"/>
              </a:lnSpc>
              <a:spcBef>
                <a:spcPts val="800"/>
              </a:spcBef>
            </a:pPr>
            <a:r>
              <a:rPr lang="en-US" b="1" dirty="0">
                <a:solidFill>
                  <a:srgbClr val="1F497D"/>
                </a:solidFill>
                <a:latin typeface="Calibri" panose="020F0502020204030204" pitchFamily="34" charset="0"/>
              </a:rPr>
              <a:t>SMR</a:t>
            </a:r>
          </a:p>
        </p:txBody>
      </p:sp>
      <p:sp>
        <p:nvSpPr>
          <p:cNvPr id="50" name="TextBox 42"/>
          <p:cNvSpPr txBox="1"/>
          <p:nvPr/>
        </p:nvSpPr>
        <p:spPr>
          <a:xfrm>
            <a:off x="7471690" y="4156750"/>
            <a:ext cx="557615" cy="369332"/>
          </a:xfrm>
          <a:prstGeom prst="rect">
            <a:avLst/>
          </a:prstGeom>
          <a:noFill/>
        </p:spPr>
        <p:txBody>
          <a:bodyPr wrap="square" lIns="91440" rIns="91440" rtlCol="0">
            <a:spAutoFit/>
          </a:bodyPr>
          <a:lstStyle/>
          <a:p>
            <a:pPr>
              <a:lnSpc>
                <a:spcPct val="90000"/>
              </a:lnSpc>
              <a:spcBef>
                <a:spcPts val="800"/>
              </a:spcBef>
            </a:pPr>
            <a:r>
              <a:rPr lang="en-US" b="1" dirty="0">
                <a:solidFill>
                  <a:srgbClr val="1F497D"/>
                </a:solidFill>
                <a:latin typeface="Calibri" panose="020F0502020204030204" pitchFamily="34" charset="0"/>
              </a:rPr>
              <a:t>SIR</a:t>
            </a:r>
          </a:p>
        </p:txBody>
      </p:sp>
      <p:sp>
        <p:nvSpPr>
          <p:cNvPr id="51" name="TextBox 43"/>
          <p:cNvSpPr txBox="1"/>
          <p:nvPr/>
        </p:nvSpPr>
        <p:spPr>
          <a:xfrm>
            <a:off x="1614645" y="1916832"/>
            <a:ext cx="852253" cy="748923"/>
          </a:xfrm>
          <a:prstGeom prst="rect">
            <a:avLst/>
          </a:prstGeom>
          <a:noFill/>
        </p:spPr>
        <p:txBody>
          <a:bodyPr wrap="square" lIns="91440" rIns="91440" rtlCol="0">
            <a:spAutoFit/>
          </a:bodyPr>
          <a:lstStyle/>
          <a:p>
            <a:pPr>
              <a:lnSpc>
                <a:spcPct val="90000"/>
              </a:lnSpc>
              <a:spcBef>
                <a:spcPts val="800"/>
              </a:spcBef>
            </a:pPr>
            <a:r>
              <a:rPr lang="it-IT" b="1" dirty="0">
                <a:solidFill>
                  <a:srgbClr val="1F497D"/>
                </a:solidFill>
                <a:latin typeface="Calibri" panose="020F0502020204030204" pitchFamily="34" charset="0"/>
              </a:rPr>
              <a:t>CSR</a:t>
            </a:r>
          </a:p>
          <a:p>
            <a:pPr>
              <a:lnSpc>
                <a:spcPct val="90000"/>
              </a:lnSpc>
              <a:spcBef>
                <a:spcPts val="800"/>
              </a:spcBef>
            </a:pPr>
            <a:endParaRPr lang="en-US" b="1" dirty="0">
              <a:solidFill>
                <a:srgbClr val="1F497D"/>
              </a:solidFill>
              <a:latin typeface="Calibri" panose="020F0502020204030204" pitchFamily="34" charset="0"/>
            </a:endParaRPr>
          </a:p>
        </p:txBody>
      </p:sp>
      <p:sp>
        <p:nvSpPr>
          <p:cNvPr id="52" name="TextBox 46"/>
          <p:cNvSpPr txBox="1"/>
          <p:nvPr/>
        </p:nvSpPr>
        <p:spPr>
          <a:xfrm>
            <a:off x="1674454" y="4149080"/>
            <a:ext cx="732636" cy="369332"/>
          </a:xfrm>
          <a:prstGeom prst="rect">
            <a:avLst/>
          </a:prstGeom>
          <a:noFill/>
        </p:spPr>
        <p:txBody>
          <a:bodyPr wrap="square" lIns="91440" rIns="91440" rtlCol="0">
            <a:spAutoFit/>
          </a:bodyPr>
          <a:lstStyle/>
          <a:p>
            <a:pPr algn="r">
              <a:lnSpc>
                <a:spcPct val="90000"/>
              </a:lnSpc>
              <a:spcBef>
                <a:spcPts val="800"/>
              </a:spcBef>
            </a:pPr>
            <a:r>
              <a:rPr lang="en-US" b="1" dirty="0">
                <a:solidFill>
                  <a:srgbClr val="1F497D"/>
                </a:solidFill>
                <a:latin typeface="Calibri" panose="020F0502020204030204" pitchFamily="34" charset="0"/>
              </a:rPr>
              <a:t>SVR</a:t>
            </a:r>
          </a:p>
        </p:txBody>
      </p:sp>
      <p:cxnSp>
        <p:nvCxnSpPr>
          <p:cNvPr id="53" name="Straight Connector 49"/>
          <p:cNvCxnSpPr/>
          <p:nvPr/>
        </p:nvCxnSpPr>
        <p:spPr>
          <a:xfrm>
            <a:off x="4962029" y="2211618"/>
            <a:ext cx="0" cy="23622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1"/>
          <p:cNvCxnSpPr/>
          <p:nvPr/>
        </p:nvCxnSpPr>
        <p:spPr>
          <a:xfrm rot="5400000">
            <a:off x="4959489" y="2211618"/>
            <a:ext cx="0" cy="23622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sp>
        <p:nvSpPr>
          <p:cNvPr id="60" name="CasellaDiTesto 59"/>
          <p:cNvSpPr txBox="1"/>
          <p:nvPr/>
        </p:nvSpPr>
        <p:spPr>
          <a:xfrm>
            <a:off x="3958562" y="3023386"/>
            <a:ext cx="2006934" cy="738664"/>
          </a:xfrm>
          <a:prstGeom prst="rect">
            <a:avLst/>
          </a:prstGeom>
          <a:noFill/>
        </p:spPr>
        <p:txBody>
          <a:bodyPr wrap="square" rtlCol="0">
            <a:spAutoFit/>
          </a:bodyPr>
          <a:lstStyle/>
          <a:p>
            <a:pPr algn="ctr"/>
            <a:r>
              <a:rPr lang="it-IT" sz="1400" b="1" dirty="0">
                <a:solidFill>
                  <a:srgbClr val="1F497D"/>
                </a:solidFill>
                <a:latin typeface="Calibri" panose="020F0502020204030204" pitchFamily="34" charset="0"/>
              </a:rPr>
              <a:t>Servizi</a:t>
            </a:r>
          </a:p>
          <a:p>
            <a:pPr algn="ctr"/>
            <a:r>
              <a:rPr lang="it-IT" sz="1400" b="1" dirty="0">
                <a:solidFill>
                  <a:srgbClr val="1F497D"/>
                </a:solidFill>
                <a:latin typeface="Calibri" panose="020F0502020204030204" pitchFamily="34" charset="0"/>
              </a:rPr>
              <a:t>APP</a:t>
            </a:r>
          </a:p>
          <a:p>
            <a:pPr algn="ctr"/>
            <a:r>
              <a:rPr lang="it-IT" sz="1400" b="1" dirty="0">
                <a:solidFill>
                  <a:srgbClr val="1F497D"/>
                </a:solidFill>
                <a:latin typeface="Calibri" panose="020F0502020204030204" pitchFamily="34" charset="0"/>
              </a:rPr>
              <a:t>Open Data</a:t>
            </a:r>
          </a:p>
        </p:txBody>
      </p:sp>
      <p:sp>
        <p:nvSpPr>
          <p:cNvPr id="4" name="Rettangolo 3"/>
          <p:cNvSpPr/>
          <p:nvPr/>
        </p:nvSpPr>
        <p:spPr>
          <a:xfrm>
            <a:off x="3943411" y="5301208"/>
            <a:ext cx="2016001" cy="400110"/>
          </a:xfrm>
          <a:prstGeom prst="rect">
            <a:avLst/>
          </a:prstGeom>
        </p:spPr>
        <p:txBody>
          <a:bodyPr wrap="none">
            <a:spAutoFit/>
          </a:bodyPr>
          <a:lstStyle/>
          <a:p>
            <a:pPr algn="ctr"/>
            <a:r>
              <a:rPr lang="it-IT" b="1" dirty="0">
                <a:solidFill>
                  <a:srgbClr val="1F497D"/>
                </a:solidFill>
                <a:latin typeface="Calibri" panose="020F0502020204030204" pitchFamily="34" charset="0"/>
              </a:rPr>
              <a:t>Sistema ITSC TPL </a:t>
            </a:r>
            <a:endParaRPr lang="it-IT" b="1" dirty="0">
              <a:latin typeface="Calibri" panose="020F0502020204030204" pitchFamily="34" charset="0"/>
            </a:endParaRPr>
          </a:p>
        </p:txBody>
      </p:sp>
      <p:grpSp>
        <p:nvGrpSpPr>
          <p:cNvPr id="64" name="Gruppo 63"/>
          <p:cNvGrpSpPr/>
          <p:nvPr/>
        </p:nvGrpSpPr>
        <p:grpSpPr>
          <a:xfrm>
            <a:off x="54868" y="637833"/>
            <a:ext cx="9720000" cy="54864"/>
            <a:chOff x="54868" y="637833"/>
            <a:chExt cx="9720000" cy="54864"/>
          </a:xfrm>
        </p:grpSpPr>
        <p:cxnSp>
          <p:nvCxnSpPr>
            <p:cNvPr id="65" name="Connettore diritto 5"/>
            <p:cNvCxnSpPr/>
            <p:nvPr/>
          </p:nvCxnSpPr>
          <p:spPr>
            <a:xfrm flipV="1">
              <a:off x="54868" y="692696"/>
              <a:ext cx="9720000" cy="1"/>
            </a:xfrm>
            <a:prstGeom prst="line">
              <a:avLst/>
            </a:prstGeom>
            <a:noFill/>
            <a:ln w="25400" cap="rnd" cmpd="sng" algn="ctr">
              <a:solidFill>
                <a:srgbClr val="1F497D"/>
              </a:solidFill>
              <a:prstDash val="solid"/>
            </a:ln>
            <a:effectLst/>
          </p:spPr>
        </p:cxnSp>
        <p:cxnSp>
          <p:nvCxnSpPr>
            <p:cNvPr id="66" name="Connettore diritto 4"/>
            <p:cNvCxnSpPr/>
            <p:nvPr/>
          </p:nvCxnSpPr>
          <p:spPr>
            <a:xfrm flipV="1">
              <a:off x="54868" y="637833"/>
              <a:ext cx="9720000" cy="1"/>
            </a:xfrm>
            <a:prstGeom prst="line">
              <a:avLst/>
            </a:prstGeom>
            <a:noFill/>
            <a:ln w="19050" cap="rnd" cmpd="sng" algn="ctr">
              <a:solidFill>
                <a:srgbClr val="C0504D">
                  <a:shade val="95000"/>
                  <a:satMod val="105000"/>
                </a:srgbClr>
              </a:solidFill>
              <a:prstDash val="solid"/>
            </a:ln>
            <a:effectLst/>
          </p:spPr>
        </p:cxnSp>
      </p:grpSp>
      <p:pic>
        <p:nvPicPr>
          <p:cNvPr id="28"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868" y="116967"/>
            <a:ext cx="1769880" cy="39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ttangolo 28">
            <a:extLst>
              <a:ext uri="{FF2B5EF4-FFF2-40B4-BE49-F238E27FC236}">
                <a16:creationId xmlns:a16="http://schemas.microsoft.com/office/drawing/2014/main" id="{4EF15D87-2595-F848-81B8-13C83A0D1FB1}"/>
              </a:ext>
            </a:extLst>
          </p:cNvPr>
          <p:cNvSpPr/>
          <p:nvPr/>
        </p:nvSpPr>
        <p:spPr>
          <a:xfrm>
            <a:off x="-1" y="6525344"/>
            <a:ext cx="3686175" cy="230832"/>
          </a:xfrm>
          <a:prstGeom prst="rect">
            <a:avLst/>
          </a:prstGeom>
        </p:spPr>
        <p:txBody>
          <a:bodyPr wrap="square">
            <a:spAutoFit/>
          </a:bodyPr>
          <a:lstStyle/>
          <a:p>
            <a:pPr algn="l"/>
            <a:r>
              <a:rPr lang="it-IT" sz="900" b="1" dirty="0">
                <a:solidFill>
                  <a:srgbClr val="1F497D"/>
                </a:solidFill>
                <a:latin typeface="Calibri" panose="020F0502020204030204" pitchFamily="34" charset="0"/>
              </a:rPr>
              <a:t>Infrastrutture, trasporti e mobilità: il modello di sviluppo regionale</a:t>
            </a:r>
          </a:p>
        </p:txBody>
      </p:sp>
      <p:sp>
        <p:nvSpPr>
          <p:cNvPr id="31" name="Rettangolo 30">
            <a:extLst>
              <a:ext uri="{FF2B5EF4-FFF2-40B4-BE49-F238E27FC236}">
                <a16:creationId xmlns:a16="http://schemas.microsoft.com/office/drawing/2014/main" id="{F01BA774-2018-1149-ADDC-9AB59666EAF5}"/>
              </a:ext>
            </a:extLst>
          </p:cNvPr>
          <p:cNvSpPr/>
          <p:nvPr/>
        </p:nvSpPr>
        <p:spPr>
          <a:xfrm>
            <a:off x="6823620" y="6525344"/>
            <a:ext cx="3079205" cy="230832"/>
          </a:xfrm>
          <a:prstGeom prst="rect">
            <a:avLst/>
          </a:prstGeom>
        </p:spPr>
        <p:txBody>
          <a:bodyPr wrap="square">
            <a:spAutoFit/>
          </a:bodyPr>
          <a:lstStyle/>
          <a:p>
            <a:pPr algn="r"/>
            <a:r>
              <a:rPr lang="it-IT" sz="900" b="1" dirty="0">
                <a:solidFill>
                  <a:srgbClr val="1F497D"/>
                </a:solidFill>
                <a:latin typeface="Calibri" panose="020F0502020204030204" pitchFamily="34" charset="0"/>
              </a:rPr>
              <a:t>Campania Digital Summit 26 Settembre 2019</a:t>
            </a:r>
          </a:p>
        </p:txBody>
      </p:sp>
    </p:spTree>
    <p:extLst>
      <p:ext uri="{BB962C8B-B14F-4D97-AF65-F5344CB8AC3E}">
        <p14:creationId xmlns:p14="http://schemas.microsoft.com/office/powerpoint/2010/main" val="105057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250"/>
                                        <p:tgtEl>
                                          <p:spTgt spid="44"/>
                                        </p:tgtEl>
                                      </p:cBhvr>
                                    </p:animEffect>
                                  </p:childTnLst>
                                </p:cTn>
                              </p:par>
                              <p:par>
                                <p:cTn id="12" presetID="22" presetClass="entr" presetSubtype="4" fill="hold" nodeType="withEffect">
                                  <p:stCondLst>
                                    <p:cond delay="250"/>
                                  </p:stCondLst>
                                  <p:childTnLst>
                                    <p:set>
                                      <p:cBhvr>
                                        <p:cTn id="13" dur="1" fill="hold">
                                          <p:stCondLst>
                                            <p:cond delay="0"/>
                                          </p:stCondLst>
                                        </p:cTn>
                                        <p:tgtEl>
                                          <p:spTgt spid="53"/>
                                        </p:tgtEl>
                                        <p:attrNameLst>
                                          <p:attrName>style.visibility</p:attrName>
                                        </p:attrNameLst>
                                      </p:cBhvr>
                                      <p:to>
                                        <p:strVal val="visible"/>
                                      </p:to>
                                    </p:set>
                                    <p:animEffect transition="in" filter="wipe(down)">
                                      <p:cBhvr>
                                        <p:cTn id="14" dur="250"/>
                                        <p:tgtEl>
                                          <p:spTgt spid="53"/>
                                        </p:tgtEl>
                                      </p:cBhvr>
                                    </p:animEffect>
                                  </p:childTnLst>
                                </p:cTn>
                              </p:par>
                              <p:par>
                                <p:cTn id="15" presetID="22" presetClass="entr" presetSubtype="2" fill="hold" nodeType="withEffect">
                                  <p:stCondLst>
                                    <p:cond delay="250"/>
                                  </p:stCondLst>
                                  <p:childTnLst>
                                    <p:set>
                                      <p:cBhvr>
                                        <p:cTn id="16" dur="1" fill="hold">
                                          <p:stCondLst>
                                            <p:cond delay="0"/>
                                          </p:stCondLst>
                                        </p:cTn>
                                        <p:tgtEl>
                                          <p:spTgt spid="54"/>
                                        </p:tgtEl>
                                        <p:attrNameLst>
                                          <p:attrName>style.visibility</p:attrName>
                                        </p:attrNameLst>
                                      </p:cBhvr>
                                      <p:to>
                                        <p:strVal val="visible"/>
                                      </p:to>
                                    </p:set>
                                    <p:animEffect transition="in" filter="wipe(right)">
                                      <p:cBhvr>
                                        <p:cTn id="17" dur="250"/>
                                        <p:tgtEl>
                                          <p:spTgt spid="5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250"/>
                                        <p:tgtEl>
                                          <p:spTgt spid="45"/>
                                        </p:tgtEl>
                                      </p:cBhvr>
                                    </p:animEffect>
                                  </p:childTnLst>
                                </p:cTn>
                              </p:par>
                              <p:par>
                                <p:cTn id="21" presetID="22" presetClass="entr" presetSubtype="2" fill="hold" grpId="0" nodeType="withEffect">
                                  <p:stCondLst>
                                    <p:cond delay="1000"/>
                                  </p:stCondLst>
                                  <p:childTnLst>
                                    <p:set>
                                      <p:cBhvr>
                                        <p:cTn id="22" dur="1" fill="hold">
                                          <p:stCondLst>
                                            <p:cond delay="0"/>
                                          </p:stCondLst>
                                        </p:cTn>
                                        <p:tgtEl>
                                          <p:spTgt spid="42"/>
                                        </p:tgtEl>
                                        <p:attrNameLst>
                                          <p:attrName>style.visibility</p:attrName>
                                        </p:attrNameLst>
                                      </p:cBhvr>
                                      <p:to>
                                        <p:strVal val="visible"/>
                                      </p:to>
                                    </p:set>
                                    <p:animEffect transition="in" filter="wipe(right)">
                                      <p:cBhvr>
                                        <p:cTn id="23" dur="250"/>
                                        <p:tgtEl>
                                          <p:spTgt spid="42"/>
                                        </p:tgtEl>
                                      </p:cBhvr>
                                    </p:animEffect>
                                  </p:childTnLst>
                                </p:cTn>
                              </p:par>
                              <p:par>
                                <p:cTn id="24" presetID="10" presetClass="entr" presetSubtype="0" fill="hold" grpId="0" nodeType="withEffect">
                                  <p:stCondLst>
                                    <p:cond delay="125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250"/>
                                        <p:tgtEl>
                                          <p:spTgt spid="51"/>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250"/>
                                        <p:tgtEl>
                                          <p:spTgt spid="46"/>
                                        </p:tgtEl>
                                      </p:cBhvr>
                                    </p:animEffect>
                                  </p:childTnLst>
                                </p:cTn>
                              </p:par>
                              <p:par>
                                <p:cTn id="30" presetID="22" presetClass="entr" presetSubtype="8" fill="hold" grpId="0" nodeType="withEffect">
                                  <p:stCondLst>
                                    <p:cond delay="175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250"/>
                                        <p:tgtEl>
                                          <p:spTgt spid="40"/>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250"/>
                                        <p:tgtEl>
                                          <p:spTgt spid="49"/>
                                        </p:tgtEl>
                                      </p:cBhvr>
                                    </p:animEffect>
                                  </p:childTnLst>
                                </p:cTn>
                              </p:par>
                              <p:par>
                                <p:cTn id="36" presetID="10" presetClass="entr" presetSubtype="0" fill="hold" grpId="0" nodeType="withEffect">
                                  <p:stCondLst>
                                    <p:cond delay="225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250"/>
                                        <p:tgtEl>
                                          <p:spTgt spid="47"/>
                                        </p:tgtEl>
                                      </p:cBhvr>
                                    </p:animEffect>
                                  </p:childTnLst>
                                </p:cTn>
                              </p:par>
                              <p:par>
                                <p:cTn id="39" presetID="22" presetClass="entr" presetSubtype="2" fill="hold" grpId="0" nodeType="withEffect">
                                  <p:stCondLst>
                                    <p:cond delay="2500"/>
                                  </p:stCondLst>
                                  <p:childTnLst>
                                    <p:set>
                                      <p:cBhvr>
                                        <p:cTn id="40" dur="1" fill="hold">
                                          <p:stCondLst>
                                            <p:cond delay="0"/>
                                          </p:stCondLst>
                                        </p:cTn>
                                        <p:tgtEl>
                                          <p:spTgt spid="43"/>
                                        </p:tgtEl>
                                        <p:attrNameLst>
                                          <p:attrName>style.visibility</p:attrName>
                                        </p:attrNameLst>
                                      </p:cBhvr>
                                      <p:to>
                                        <p:strVal val="visible"/>
                                      </p:to>
                                    </p:set>
                                    <p:animEffect transition="in" filter="wipe(right)">
                                      <p:cBhvr>
                                        <p:cTn id="41" dur="250"/>
                                        <p:tgtEl>
                                          <p:spTgt spid="43"/>
                                        </p:tgtEl>
                                      </p:cBhvr>
                                    </p:animEffect>
                                  </p:childTnLst>
                                </p:cTn>
                              </p:par>
                              <p:par>
                                <p:cTn id="42" presetID="10" presetClass="entr" presetSubtype="0" fill="hold" grpId="0" nodeType="withEffect">
                                  <p:stCondLst>
                                    <p:cond delay="275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250"/>
                                        <p:tgtEl>
                                          <p:spTgt spid="52"/>
                                        </p:tgtEl>
                                      </p:cBhvr>
                                    </p:animEffect>
                                  </p:childTnLst>
                                </p:cTn>
                              </p:par>
                              <p:par>
                                <p:cTn id="45" presetID="10" presetClass="entr" presetSubtype="0" fill="hold" grpId="0" nodeType="withEffect">
                                  <p:stCondLst>
                                    <p:cond delay="300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250"/>
                                        <p:tgtEl>
                                          <p:spTgt spid="48"/>
                                        </p:tgtEl>
                                      </p:cBhvr>
                                    </p:animEffect>
                                  </p:childTnLst>
                                </p:cTn>
                              </p:par>
                              <p:par>
                                <p:cTn id="48" presetID="22" presetClass="entr" presetSubtype="8" fill="hold" grpId="0" nodeType="withEffect">
                                  <p:stCondLst>
                                    <p:cond delay="325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250"/>
                                        <p:tgtEl>
                                          <p:spTgt spid="41"/>
                                        </p:tgtEl>
                                      </p:cBhvr>
                                    </p:animEffect>
                                  </p:childTnLst>
                                </p:cTn>
                              </p:par>
                              <p:par>
                                <p:cTn id="51" presetID="10" presetClass="entr" presetSubtype="0" fill="hold" grpId="0" nodeType="withEffect">
                                  <p:stCondLst>
                                    <p:cond delay="350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250"/>
                                        <p:tgtEl>
                                          <p:spTgt spid="50"/>
                                        </p:tgtEl>
                                      </p:cBhvr>
                                    </p:animEffect>
                                  </p:childTnLst>
                                </p:cTn>
                              </p:par>
                              <p:par>
                                <p:cTn id="54" presetID="16" presetClass="entr" presetSubtype="21" fill="hold" grpId="0" nodeType="withEffect">
                                  <p:stCondLst>
                                    <p:cond delay="3500"/>
                                  </p:stCondLst>
                                  <p:childTnLst>
                                    <p:set>
                                      <p:cBhvr>
                                        <p:cTn id="55" dur="1" fill="hold">
                                          <p:stCondLst>
                                            <p:cond delay="0"/>
                                          </p:stCondLst>
                                        </p:cTn>
                                        <p:tgtEl>
                                          <p:spTgt spid="60"/>
                                        </p:tgtEl>
                                        <p:attrNameLst>
                                          <p:attrName>style.visibility</p:attrName>
                                        </p:attrNameLst>
                                      </p:cBhvr>
                                      <p:to>
                                        <p:strVal val="visible"/>
                                      </p:to>
                                    </p:set>
                                    <p:animEffect transition="in" filter="barn(inVertical)">
                                      <p:cBhvr>
                                        <p:cTn id="5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5" grpId="0" animBg="1"/>
      <p:bldP spid="46" grpId="0" animBg="1"/>
      <p:bldP spid="47" grpId="0" animBg="1"/>
      <p:bldP spid="48" grpId="0" animBg="1"/>
      <p:bldP spid="49" grpId="0"/>
      <p:bldP spid="50" grpId="0"/>
      <p:bldP spid="51" grpId="0"/>
      <p:bldP spid="52" grpId="0"/>
      <p:bldP spid="60"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Freeform 5"/>
          <p:cNvSpPr/>
          <p:nvPr/>
        </p:nvSpPr>
        <p:spPr>
          <a:xfrm>
            <a:off x="-2443025" y="1838747"/>
            <a:ext cx="5659182" cy="798165"/>
          </a:xfrm>
          <a:custGeom>
            <a:avLst/>
            <a:gdLst>
              <a:gd name="connsiteX0" fmla="*/ 0 w 10945091"/>
              <a:gd name="connsiteY0" fmla="*/ 1731818 h 1731818"/>
              <a:gd name="connsiteX1" fmla="*/ 8913091 w 10945091"/>
              <a:gd name="connsiteY1" fmla="*/ 1731818 h 1731818"/>
              <a:gd name="connsiteX2" fmla="*/ 10945091 w 10945091"/>
              <a:gd name="connsiteY2" fmla="*/ 0 h 1731818"/>
            </a:gdLst>
            <a:ahLst/>
            <a:cxnLst>
              <a:cxn ang="0">
                <a:pos x="connsiteX0" y="connsiteY0"/>
              </a:cxn>
              <a:cxn ang="0">
                <a:pos x="connsiteX1" y="connsiteY1"/>
              </a:cxn>
              <a:cxn ang="0">
                <a:pos x="connsiteX2" y="connsiteY2"/>
              </a:cxn>
            </a:cxnLst>
            <a:rect l="l" t="t" r="r" b="b"/>
            <a:pathLst>
              <a:path w="10945091" h="1731818">
                <a:moveTo>
                  <a:pt x="0" y="1731818"/>
                </a:moveTo>
                <a:lnTo>
                  <a:pt x="8913091" y="1731818"/>
                </a:lnTo>
                <a:lnTo>
                  <a:pt x="10945091" y="0"/>
                </a:lnTo>
              </a:path>
            </a:pathLst>
          </a:custGeom>
          <a:ln w="419100" cap="rnd">
            <a:solidFill>
              <a:schemeClr val="accent2"/>
            </a:solidFill>
            <a:round/>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bg1"/>
              </a:solidFill>
            </a:endParaRPr>
          </a:p>
        </p:txBody>
      </p:sp>
      <p:sp>
        <p:nvSpPr>
          <p:cNvPr id="20" name="Freeform 18"/>
          <p:cNvSpPr/>
          <p:nvPr/>
        </p:nvSpPr>
        <p:spPr>
          <a:xfrm>
            <a:off x="-721581" y="2220996"/>
            <a:ext cx="5501718" cy="775956"/>
          </a:xfrm>
          <a:custGeom>
            <a:avLst/>
            <a:gdLst>
              <a:gd name="connsiteX0" fmla="*/ 0 w 10945091"/>
              <a:gd name="connsiteY0" fmla="*/ 1731818 h 1731818"/>
              <a:gd name="connsiteX1" fmla="*/ 8913091 w 10945091"/>
              <a:gd name="connsiteY1" fmla="*/ 1731818 h 1731818"/>
              <a:gd name="connsiteX2" fmla="*/ 10945091 w 10945091"/>
              <a:gd name="connsiteY2" fmla="*/ 0 h 1731818"/>
            </a:gdLst>
            <a:ahLst/>
            <a:cxnLst>
              <a:cxn ang="0">
                <a:pos x="connsiteX0" y="connsiteY0"/>
              </a:cxn>
              <a:cxn ang="0">
                <a:pos x="connsiteX1" y="connsiteY1"/>
              </a:cxn>
              <a:cxn ang="0">
                <a:pos x="connsiteX2" y="connsiteY2"/>
              </a:cxn>
            </a:cxnLst>
            <a:rect l="l" t="t" r="r" b="b"/>
            <a:pathLst>
              <a:path w="10945091" h="1731818">
                <a:moveTo>
                  <a:pt x="0" y="1731818"/>
                </a:moveTo>
                <a:lnTo>
                  <a:pt x="8913091" y="1731818"/>
                </a:lnTo>
                <a:lnTo>
                  <a:pt x="10945091" y="0"/>
                </a:lnTo>
              </a:path>
            </a:pathLst>
          </a:custGeom>
          <a:ln w="419100" cap="rnd">
            <a:solidFill>
              <a:schemeClr val="accent1"/>
            </a:solidFill>
            <a:round/>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bg1"/>
              </a:solidFill>
            </a:endParaRPr>
          </a:p>
        </p:txBody>
      </p:sp>
      <p:sp>
        <p:nvSpPr>
          <p:cNvPr id="18" name="Freeform 12"/>
          <p:cNvSpPr/>
          <p:nvPr/>
        </p:nvSpPr>
        <p:spPr>
          <a:xfrm flipV="1">
            <a:off x="-2443025" y="4295519"/>
            <a:ext cx="5659182" cy="798165"/>
          </a:xfrm>
          <a:custGeom>
            <a:avLst/>
            <a:gdLst>
              <a:gd name="connsiteX0" fmla="*/ 0 w 10945091"/>
              <a:gd name="connsiteY0" fmla="*/ 1731818 h 1731818"/>
              <a:gd name="connsiteX1" fmla="*/ 8913091 w 10945091"/>
              <a:gd name="connsiteY1" fmla="*/ 1731818 h 1731818"/>
              <a:gd name="connsiteX2" fmla="*/ 10945091 w 10945091"/>
              <a:gd name="connsiteY2" fmla="*/ 0 h 1731818"/>
            </a:gdLst>
            <a:ahLst/>
            <a:cxnLst>
              <a:cxn ang="0">
                <a:pos x="connsiteX0" y="connsiteY0"/>
              </a:cxn>
              <a:cxn ang="0">
                <a:pos x="connsiteX1" y="connsiteY1"/>
              </a:cxn>
              <a:cxn ang="0">
                <a:pos x="connsiteX2" y="connsiteY2"/>
              </a:cxn>
            </a:cxnLst>
            <a:rect l="l" t="t" r="r" b="b"/>
            <a:pathLst>
              <a:path w="10945091" h="1731818">
                <a:moveTo>
                  <a:pt x="0" y="1731818"/>
                </a:moveTo>
                <a:lnTo>
                  <a:pt x="8913091" y="1731818"/>
                </a:lnTo>
                <a:lnTo>
                  <a:pt x="10945091" y="0"/>
                </a:lnTo>
              </a:path>
            </a:pathLst>
          </a:custGeom>
          <a:ln w="419100" cap="rnd">
            <a:solidFill>
              <a:schemeClr val="accent2"/>
            </a:solidFill>
            <a:round/>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bg1"/>
              </a:solidFill>
            </a:endParaRPr>
          </a:p>
        </p:txBody>
      </p:sp>
      <p:sp>
        <p:nvSpPr>
          <p:cNvPr id="19" name="Freeform 13"/>
          <p:cNvSpPr/>
          <p:nvPr/>
        </p:nvSpPr>
        <p:spPr>
          <a:xfrm flipV="1">
            <a:off x="-1465681" y="3958017"/>
            <a:ext cx="7008073" cy="785023"/>
          </a:xfrm>
          <a:custGeom>
            <a:avLst/>
            <a:gdLst>
              <a:gd name="connsiteX0" fmla="*/ 0 w 10945091"/>
              <a:gd name="connsiteY0" fmla="*/ 1731818 h 1731818"/>
              <a:gd name="connsiteX1" fmla="*/ 8913091 w 10945091"/>
              <a:gd name="connsiteY1" fmla="*/ 1731818 h 1731818"/>
              <a:gd name="connsiteX2" fmla="*/ 10945091 w 10945091"/>
              <a:gd name="connsiteY2" fmla="*/ 0 h 1731818"/>
              <a:gd name="connsiteX0" fmla="*/ 0 w 13780798"/>
              <a:gd name="connsiteY0" fmla="*/ 1731818 h 1731818"/>
              <a:gd name="connsiteX1" fmla="*/ 11748798 w 13780798"/>
              <a:gd name="connsiteY1" fmla="*/ 1731818 h 1731818"/>
              <a:gd name="connsiteX2" fmla="*/ 13780798 w 13780798"/>
              <a:gd name="connsiteY2" fmla="*/ 0 h 1731818"/>
            </a:gdLst>
            <a:ahLst/>
            <a:cxnLst>
              <a:cxn ang="0">
                <a:pos x="connsiteX0" y="connsiteY0"/>
              </a:cxn>
              <a:cxn ang="0">
                <a:pos x="connsiteX1" y="connsiteY1"/>
              </a:cxn>
              <a:cxn ang="0">
                <a:pos x="connsiteX2" y="connsiteY2"/>
              </a:cxn>
            </a:cxnLst>
            <a:rect l="l" t="t" r="r" b="b"/>
            <a:pathLst>
              <a:path w="13780798" h="1731818">
                <a:moveTo>
                  <a:pt x="0" y="1731818"/>
                </a:moveTo>
                <a:lnTo>
                  <a:pt x="11748798" y="1731818"/>
                </a:lnTo>
                <a:lnTo>
                  <a:pt x="13780798" y="0"/>
                </a:lnTo>
              </a:path>
            </a:pathLst>
          </a:custGeom>
          <a:ln w="419100" cap="rnd">
            <a:solidFill>
              <a:schemeClr val="accent5"/>
            </a:solidFill>
            <a:round/>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bg1"/>
              </a:solidFill>
            </a:endParaRPr>
          </a:p>
        </p:txBody>
      </p:sp>
      <p:sp>
        <p:nvSpPr>
          <p:cNvPr id="12" name="Title 15"/>
          <p:cNvSpPr>
            <a:spLocks noGrp="1"/>
          </p:cNvSpPr>
          <p:nvPr>
            <p:ph type="title"/>
          </p:nvPr>
        </p:nvSpPr>
        <p:spPr>
          <a:xfrm>
            <a:off x="6607596" y="44624"/>
            <a:ext cx="3169334" cy="476672"/>
          </a:xfrm>
        </p:spPr>
        <p:txBody>
          <a:bodyPr>
            <a:normAutofit/>
          </a:bodyPr>
          <a:lstStyle/>
          <a:p>
            <a:pPr algn="r"/>
            <a:r>
              <a:rPr lang="it-IT" sz="2000" b="1" dirty="0">
                <a:solidFill>
                  <a:srgbClr val="1F497D"/>
                </a:solidFill>
                <a:latin typeface="Calibri" panose="020F0502020204030204" pitchFamily="34" charset="0"/>
              </a:rPr>
              <a:t>Cosa realizziamo nel dettaglio</a:t>
            </a:r>
            <a:endParaRPr lang="en-US" sz="2000" b="1" dirty="0">
              <a:solidFill>
                <a:srgbClr val="1F497D"/>
              </a:solidFill>
              <a:latin typeface="Calibri" panose="020F0502020204030204" pitchFamily="34" charset="0"/>
            </a:endParaRPr>
          </a:p>
        </p:txBody>
      </p:sp>
      <p:sp>
        <p:nvSpPr>
          <p:cNvPr id="15" name="Freeform 7"/>
          <p:cNvSpPr/>
          <p:nvPr/>
        </p:nvSpPr>
        <p:spPr>
          <a:xfrm>
            <a:off x="-520234" y="2553961"/>
            <a:ext cx="7008073" cy="785023"/>
          </a:xfrm>
          <a:custGeom>
            <a:avLst/>
            <a:gdLst>
              <a:gd name="connsiteX0" fmla="*/ 0 w 10945091"/>
              <a:gd name="connsiteY0" fmla="*/ 1731818 h 1731818"/>
              <a:gd name="connsiteX1" fmla="*/ 8913091 w 10945091"/>
              <a:gd name="connsiteY1" fmla="*/ 1731818 h 1731818"/>
              <a:gd name="connsiteX2" fmla="*/ 10945091 w 10945091"/>
              <a:gd name="connsiteY2" fmla="*/ 0 h 1731818"/>
              <a:gd name="connsiteX0" fmla="*/ 0 w 13780798"/>
              <a:gd name="connsiteY0" fmla="*/ 1731818 h 1731818"/>
              <a:gd name="connsiteX1" fmla="*/ 11748798 w 13780798"/>
              <a:gd name="connsiteY1" fmla="*/ 1731818 h 1731818"/>
              <a:gd name="connsiteX2" fmla="*/ 13780798 w 13780798"/>
              <a:gd name="connsiteY2" fmla="*/ 0 h 1731818"/>
            </a:gdLst>
            <a:ahLst/>
            <a:cxnLst>
              <a:cxn ang="0">
                <a:pos x="connsiteX0" y="connsiteY0"/>
              </a:cxn>
              <a:cxn ang="0">
                <a:pos x="connsiteX1" y="connsiteY1"/>
              </a:cxn>
              <a:cxn ang="0">
                <a:pos x="connsiteX2" y="connsiteY2"/>
              </a:cxn>
            </a:cxnLst>
            <a:rect l="l" t="t" r="r" b="b"/>
            <a:pathLst>
              <a:path w="13780798" h="1731818">
                <a:moveTo>
                  <a:pt x="0" y="1731818"/>
                </a:moveTo>
                <a:lnTo>
                  <a:pt x="11748798" y="1731818"/>
                </a:lnTo>
                <a:lnTo>
                  <a:pt x="13780798" y="0"/>
                </a:lnTo>
              </a:path>
            </a:pathLst>
          </a:custGeom>
          <a:ln w="419100" cap="rnd">
            <a:solidFill>
              <a:schemeClr val="accent3"/>
            </a:solidFill>
            <a:round/>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bg1"/>
              </a:solidFill>
            </a:endParaRPr>
          </a:p>
        </p:txBody>
      </p:sp>
      <p:cxnSp>
        <p:nvCxnSpPr>
          <p:cNvPr id="17" name="Straight Connector 10"/>
          <p:cNvCxnSpPr/>
          <p:nvPr/>
        </p:nvCxnSpPr>
        <p:spPr>
          <a:xfrm>
            <a:off x="-1523999" y="3646546"/>
            <a:ext cx="9099877" cy="0"/>
          </a:xfrm>
          <a:prstGeom prst="line">
            <a:avLst/>
          </a:prstGeom>
          <a:ln w="419100" cap="rnd">
            <a:solidFill>
              <a:schemeClr val="accent4"/>
            </a:solidFill>
            <a:round/>
            <a:tailEnd type="triangle" w="med" len="sm"/>
          </a:ln>
          <a:effectLst/>
        </p:spPr>
        <p:style>
          <a:lnRef idx="2">
            <a:schemeClr val="accent1"/>
          </a:lnRef>
          <a:fillRef idx="0">
            <a:schemeClr val="accent1"/>
          </a:fillRef>
          <a:effectRef idx="1">
            <a:schemeClr val="accent1"/>
          </a:effectRef>
          <a:fontRef idx="minor">
            <a:schemeClr val="tx1"/>
          </a:fontRef>
        </p:style>
      </p:cxnSp>
      <p:sp>
        <p:nvSpPr>
          <p:cNvPr id="21" name="Rectangle 21"/>
          <p:cNvSpPr/>
          <p:nvPr/>
        </p:nvSpPr>
        <p:spPr>
          <a:xfrm>
            <a:off x="4231332" y="908720"/>
            <a:ext cx="3203692" cy="830997"/>
          </a:xfrm>
          <a:prstGeom prst="rect">
            <a:avLst/>
          </a:prstGeom>
        </p:spPr>
        <p:txBody>
          <a:bodyPr wrap="square">
            <a:spAutoFit/>
          </a:bodyPr>
          <a:lstStyle/>
          <a:p>
            <a:pPr algn="ctr"/>
            <a:r>
              <a:rPr lang="it-IT" sz="1200" b="1" dirty="0">
                <a:solidFill>
                  <a:srgbClr val="1F497D"/>
                </a:solidFill>
                <a:latin typeface="Calibri" panose="020F0502020204030204" pitchFamily="34" charset="0"/>
              </a:rPr>
              <a:t>Sistema di Informazione Regionale per la comunicazione delle informazioni sul Trasporto Pubblico Locale (Display alle fermate, Paline virtuali, APP,…)</a:t>
            </a:r>
          </a:p>
        </p:txBody>
      </p:sp>
      <p:sp>
        <p:nvSpPr>
          <p:cNvPr id="22" name="Rectangle 23"/>
          <p:cNvSpPr/>
          <p:nvPr/>
        </p:nvSpPr>
        <p:spPr>
          <a:xfrm>
            <a:off x="534056" y="836712"/>
            <a:ext cx="2491883" cy="1015663"/>
          </a:xfrm>
          <a:prstGeom prst="rect">
            <a:avLst/>
          </a:prstGeom>
        </p:spPr>
        <p:txBody>
          <a:bodyPr wrap="square">
            <a:spAutoFit/>
          </a:bodyPr>
          <a:lstStyle/>
          <a:p>
            <a:pPr algn="ctr"/>
            <a:r>
              <a:rPr lang="it-IT" sz="1200" b="1" dirty="0">
                <a:solidFill>
                  <a:srgbClr val="1F497D"/>
                </a:solidFill>
                <a:latin typeface="Calibri" panose="020F0502020204030204" pitchFamily="34" charset="0"/>
              </a:rPr>
              <a:t>un sistema di bigliettazione elettronico, basato su moderne tecnologie per tracciare in tutte le sue componenti lo spostamento del singolo viaggiatore</a:t>
            </a:r>
            <a:endParaRPr lang="en-US" sz="1200" b="1" dirty="0">
              <a:solidFill>
                <a:srgbClr val="1F497D"/>
              </a:solidFill>
              <a:latin typeface="Calibri" panose="020F0502020204030204" pitchFamily="34" charset="0"/>
            </a:endParaRPr>
          </a:p>
        </p:txBody>
      </p:sp>
      <p:sp>
        <p:nvSpPr>
          <p:cNvPr id="23" name="Rectangle 25"/>
          <p:cNvSpPr/>
          <p:nvPr/>
        </p:nvSpPr>
        <p:spPr>
          <a:xfrm>
            <a:off x="6967636" y="1918573"/>
            <a:ext cx="2304256" cy="646331"/>
          </a:xfrm>
          <a:prstGeom prst="rect">
            <a:avLst/>
          </a:prstGeom>
        </p:spPr>
        <p:txBody>
          <a:bodyPr wrap="square">
            <a:spAutoFit/>
          </a:bodyPr>
          <a:lstStyle/>
          <a:p>
            <a:pPr algn="ctr"/>
            <a:r>
              <a:rPr lang="it-IT" sz="1200" b="1" dirty="0">
                <a:solidFill>
                  <a:srgbClr val="1F497D"/>
                </a:solidFill>
                <a:latin typeface="Calibri" panose="020F0502020204030204" pitchFamily="34" charset="0"/>
              </a:rPr>
              <a:t>Centro Servizi Regionale </a:t>
            </a:r>
          </a:p>
          <a:p>
            <a:pPr algn="ctr"/>
            <a:r>
              <a:rPr lang="it-IT" sz="1200" b="1" dirty="0">
                <a:solidFill>
                  <a:srgbClr val="1F497D"/>
                </a:solidFill>
                <a:latin typeface="Calibri" panose="020F0502020204030204" pitchFamily="34" charset="0"/>
              </a:rPr>
              <a:t>a supporto dell’intero sistema ITSC</a:t>
            </a:r>
          </a:p>
        </p:txBody>
      </p:sp>
      <p:sp>
        <p:nvSpPr>
          <p:cNvPr id="24" name="Rectangle 30"/>
          <p:cNvSpPr/>
          <p:nvPr/>
        </p:nvSpPr>
        <p:spPr>
          <a:xfrm>
            <a:off x="-83055" y="5282365"/>
            <a:ext cx="3839807" cy="1015663"/>
          </a:xfrm>
          <a:prstGeom prst="rect">
            <a:avLst/>
          </a:prstGeom>
        </p:spPr>
        <p:txBody>
          <a:bodyPr wrap="square">
            <a:spAutoFit/>
          </a:bodyPr>
          <a:lstStyle/>
          <a:p>
            <a:pPr algn="ctr"/>
            <a:r>
              <a:rPr lang="it-IT" sz="1200" b="1" dirty="0">
                <a:solidFill>
                  <a:srgbClr val="1F497D"/>
                </a:solidFill>
                <a:latin typeface="Calibri" panose="020F0502020204030204" pitchFamily="34" charset="0"/>
              </a:rPr>
              <a:t>Sistema di Vendita Regionale per il pagamento </a:t>
            </a:r>
          </a:p>
          <a:p>
            <a:pPr algn="ctr"/>
            <a:r>
              <a:rPr lang="it-IT" sz="1200" b="1" dirty="0">
                <a:solidFill>
                  <a:srgbClr val="1F497D"/>
                </a:solidFill>
                <a:latin typeface="Calibri" panose="020F0502020204030204" pitchFamily="34" charset="0"/>
              </a:rPr>
              <a:t>elettronico (borsellino, carte di credito, …) e l’apertura </a:t>
            </a:r>
          </a:p>
          <a:p>
            <a:pPr algn="ctr"/>
            <a:r>
              <a:rPr lang="it-IT" sz="1200" b="1" dirty="0">
                <a:solidFill>
                  <a:srgbClr val="1F497D"/>
                </a:solidFill>
                <a:latin typeface="Calibri" panose="020F0502020204030204" pitchFamily="34" charset="0"/>
              </a:rPr>
              <a:t>del sistema verso altri servizi in ambito “Mobilità” ed in ambito “pagamento senza contante” in una logica di tipo “Multiservizio”</a:t>
            </a:r>
          </a:p>
        </p:txBody>
      </p:sp>
      <p:sp>
        <p:nvSpPr>
          <p:cNvPr id="25" name="Rectangle 31"/>
          <p:cNvSpPr/>
          <p:nvPr/>
        </p:nvSpPr>
        <p:spPr>
          <a:xfrm>
            <a:off x="4411700" y="5347171"/>
            <a:ext cx="2899692" cy="830997"/>
          </a:xfrm>
          <a:prstGeom prst="rect">
            <a:avLst/>
          </a:prstGeom>
        </p:spPr>
        <p:txBody>
          <a:bodyPr wrap="square">
            <a:spAutoFit/>
          </a:bodyPr>
          <a:lstStyle/>
          <a:p>
            <a:pPr algn="ctr"/>
            <a:r>
              <a:rPr lang="it-IT" sz="1200" b="1" dirty="0">
                <a:solidFill>
                  <a:srgbClr val="1F497D"/>
                </a:solidFill>
                <a:latin typeface="Calibri" panose="020F0502020204030204" pitchFamily="34" charset="0"/>
              </a:rPr>
              <a:t>Sistema di Monitoraggio Regionale delle flotte che consenta l’implementazione di servizi </a:t>
            </a:r>
            <a:r>
              <a:rPr lang="it-IT" sz="1200" b="1" dirty="0" err="1">
                <a:solidFill>
                  <a:srgbClr val="1F497D"/>
                </a:solidFill>
                <a:latin typeface="Calibri" panose="020F0502020204030204" pitchFamily="34" charset="0"/>
              </a:rPr>
              <a:t>real</a:t>
            </a:r>
            <a:r>
              <a:rPr lang="it-IT" sz="1200" b="1" dirty="0">
                <a:solidFill>
                  <a:srgbClr val="1F497D"/>
                </a:solidFill>
                <a:latin typeface="Calibri" panose="020F0502020204030204" pitchFamily="34" charset="0"/>
              </a:rPr>
              <a:t> time per l’</a:t>
            </a:r>
            <a:r>
              <a:rPr lang="it-IT" sz="1200" b="1" dirty="0" err="1">
                <a:solidFill>
                  <a:srgbClr val="1F497D"/>
                </a:solidFill>
                <a:latin typeface="Calibri" panose="020F0502020204030204" pitchFamily="34" charset="0"/>
              </a:rPr>
              <a:t>infomobilità</a:t>
            </a:r>
            <a:r>
              <a:rPr lang="it-IT" sz="1200" b="1" dirty="0">
                <a:solidFill>
                  <a:srgbClr val="1F497D"/>
                </a:solidFill>
                <a:latin typeface="Calibri" panose="020F0502020204030204" pitchFamily="34" charset="0"/>
              </a:rPr>
              <a:t>, la sicurezza, la certificazione del servizio </a:t>
            </a:r>
            <a:endParaRPr lang="en-US" sz="1200" b="1" dirty="0">
              <a:solidFill>
                <a:srgbClr val="1F497D"/>
              </a:solidFill>
              <a:latin typeface="Calibri" panose="020F0502020204030204" pitchFamily="34" charset="0"/>
            </a:endParaRPr>
          </a:p>
        </p:txBody>
      </p:sp>
      <p:sp>
        <p:nvSpPr>
          <p:cNvPr id="26" name="Rectangle 32"/>
          <p:cNvSpPr/>
          <p:nvPr/>
        </p:nvSpPr>
        <p:spPr>
          <a:xfrm>
            <a:off x="7575878" y="3177186"/>
            <a:ext cx="2382342" cy="1200329"/>
          </a:xfrm>
          <a:prstGeom prst="rect">
            <a:avLst/>
          </a:prstGeom>
        </p:spPr>
        <p:txBody>
          <a:bodyPr wrap="square">
            <a:spAutoFit/>
          </a:bodyPr>
          <a:lstStyle/>
          <a:p>
            <a:pPr algn="ctr"/>
            <a:r>
              <a:rPr lang="it-IT" sz="1200" b="1" dirty="0">
                <a:solidFill>
                  <a:srgbClr val="1F497D"/>
                </a:solidFill>
                <a:latin typeface="Calibri" panose="020F0502020204030204" pitchFamily="34" charset="0"/>
              </a:rPr>
              <a:t>Sistema di Bordo Mezzo (ferro, gomma, …) che fornisca la capacità di localizzazione (coerente con il sistema tariffario definito) per garantire una corretta validazione</a:t>
            </a:r>
          </a:p>
        </p:txBody>
      </p:sp>
      <p:sp>
        <p:nvSpPr>
          <p:cNvPr id="39" name="Freeform 17"/>
          <p:cNvSpPr>
            <a:spLocks noEditPoints="1"/>
          </p:cNvSpPr>
          <p:nvPr/>
        </p:nvSpPr>
        <p:spPr bwMode="auto">
          <a:xfrm>
            <a:off x="6590623" y="3509780"/>
            <a:ext cx="400018" cy="273532"/>
          </a:xfrm>
          <a:custGeom>
            <a:avLst/>
            <a:gdLst>
              <a:gd name="T0" fmla="*/ 605 w 758"/>
              <a:gd name="T1" fmla="*/ 489 h 518"/>
              <a:gd name="T2" fmla="*/ 528 w 758"/>
              <a:gd name="T3" fmla="*/ 504 h 518"/>
              <a:gd name="T4" fmla="*/ 450 w 758"/>
              <a:gd name="T5" fmla="*/ 489 h 518"/>
              <a:gd name="T6" fmla="*/ 308 w 758"/>
              <a:gd name="T7" fmla="*/ 489 h 518"/>
              <a:gd name="T8" fmla="*/ 231 w 758"/>
              <a:gd name="T9" fmla="*/ 504 h 518"/>
              <a:gd name="T10" fmla="*/ 153 w 758"/>
              <a:gd name="T11" fmla="*/ 489 h 518"/>
              <a:gd name="T12" fmla="*/ 75 w 758"/>
              <a:gd name="T13" fmla="*/ 511 h 518"/>
              <a:gd name="T14" fmla="*/ 156 w 758"/>
              <a:gd name="T15" fmla="*/ 503 h 518"/>
              <a:gd name="T16" fmla="*/ 305 w 758"/>
              <a:gd name="T17" fmla="*/ 503 h 518"/>
              <a:gd name="T18" fmla="*/ 453 w 758"/>
              <a:gd name="T19" fmla="*/ 503 h 518"/>
              <a:gd name="T20" fmla="*/ 602 w 758"/>
              <a:gd name="T21" fmla="*/ 503 h 518"/>
              <a:gd name="T22" fmla="*/ 683 w 758"/>
              <a:gd name="T23" fmla="*/ 511 h 518"/>
              <a:gd name="T24" fmla="*/ 756 w 758"/>
              <a:gd name="T25" fmla="*/ 424 h 518"/>
              <a:gd name="T26" fmla="*/ 676 w 758"/>
              <a:gd name="T27" fmla="*/ 449 h 518"/>
              <a:gd name="T28" fmla="*/ 600 w 758"/>
              <a:gd name="T29" fmla="*/ 423 h 518"/>
              <a:gd name="T30" fmla="*/ 704 w 758"/>
              <a:gd name="T31" fmla="*/ 177 h 518"/>
              <a:gd name="T32" fmla="*/ 483 w 758"/>
              <a:gd name="T33" fmla="*/ 168 h 518"/>
              <a:gd name="T34" fmla="*/ 422 w 758"/>
              <a:gd name="T35" fmla="*/ 242 h 518"/>
              <a:gd name="T36" fmla="*/ 228 w 758"/>
              <a:gd name="T37" fmla="*/ 172 h 518"/>
              <a:gd name="T38" fmla="*/ 259 w 758"/>
              <a:gd name="T39" fmla="*/ 167 h 518"/>
              <a:gd name="T40" fmla="*/ 279 w 758"/>
              <a:gd name="T41" fmla="*/ 68 h 518"/>
              <a:gd name="T42" fmla="*/ 226 w 758"/>
              <a:gd name="T43" fmla="*/ 65 h 518"/>
              <a:gd name="T44" fmla="*/ 219 w 758"/>
              <a:gd name="T45" fmla="*/ 0 h 518"/>
              <a:gd name="T46" fmla="*/ 212 w 758"/>
              <a:gd name="T47" fmla="*/ 65 h 518"/>
              <a:gd name="T48" fmla="*/ 65 w 758"/>
              <a:gd name="T49" fmla="*/ 72 h 518"/>
              <a:gd name="T50" fmla="*/ 72 w 758"/>
              <a:gd name="T51" fmla="*/ 176 h 518"/>
              <a:gd name="T52" fmla="*/ 86 w 758"/>
              <a:gd name="T53" fmla="*/ 242 h 518"/>
              <a:gd name="T54" fmla="*/ 24 w 758"/>
              <a:gd name="T55" fmla="*/ 255 h 518"/>
              <a:gd name="T56" fmla="*/ 96 w 758"/>
              <a:gd name="T57" fmla="*/ 448 h 518"/>
              <a:gd name="T58" fmla="*/ 13 w 758"/>
              <a:gd name="T59" fmla="*/ 424 h 518"/>
              <a:gd name="T60" fmla="*/ 3 w 758"/>
              <a:gd name="T61" fmla="*/ 434 h 518"/>
              <a:gd name="T62" fmla="*/ 114 w 758"/>
              <a:gd name="T63" fmla="*/ 459 h 518"/>
              <a:gd name="T64" fmla="*/ 156 w 758"/>
              <a:gd name="T65" fmla="*/ 439 h 518"/>
              <a:gd name="T66" fmla="*/ 305 w 758"/>
              <a:gd name="T67" fmla="*/ 439 h 518"/>
              <a:gd name="T68" fmla="*/ 453 w 758"/>
              <a:gd name="T69" fmla="*/ 439 h 518"/>
              <a:gd name="T70" fmla="*/ 602 w 758"/>
              <a:gd name="T71" fmla="*/ 439 h 518"/>
              <a:gd name="T72" fmla="*/ 755 w 758"/>
              <a:gd name="T73" fmla="*/ 434 h 518"/>
              <a:gd name="T74" fmla="*/ 79 w 758"/>
              <a:gd name="T75" fmla="*/ 162 h 518"/>
              <a:gd name="T76" fmla="*/ 265 w 758"/>
              <a:gd name="T77" fmla="*/ 79 h 518"/>
              <a:gd name="T78" fmla="*/ 221 w 758"/>
              <a:gd name="T79" fmla="*/ 158 h 518"/>
              <a:gd name="T80" fmla="*/ 214 w 758"/>
              <a:gd name="T81" fmla="*/ 242 h 518"/>
              <a:gd name="T82" fmla="*/ 100 w 758"/>
              <a:gd name="T83" fmla="*/ 169 h 518"/>
              <a:gd name="T84" fmla="*/ 79 w 758"/>
              <a:gd name="T85" fmla="*/ 162 h 518"/>
              <a:gd name="T86" fmla="*/ 528 w 758"/>
              <a:gd name="T87" fmla="*/ 449 h 518"/>
              <a:gd name="T88" fmla="*/ 449 w 758"/>
              <a:gd name="T89" fmla="*/ 424 h 518"/>
              <a:gd name="T90" fmla="*/ 310 w 758"/>
              <a:gd name="T91" fmla="*/ 424 h 518"/>
              <a:gd name="T92" fmla="*/ 231 w 758"/>
              <a:gd name="T93" fmla="*/ 449 h 518"/>
              <a:gd name="T94" fmla="*/ 151 w 758"/>
              <a:gd name="T95" fmla="*/ 424 h 518"/>
              <a:gd name="T96" fmla="*/ 30 w 758"/>
              <a:gd name="T97" fmla="*/ 324 h 518"/>
              <a:gd name="T98" fmla="*/ 52 w 758"/>
              <a:gd name="T99" fmla="*/ 256 h 518"/>
              <a:gd name="T100" fmla="*/ 455 w 758"/>
              <a:gd name="T101" fmla="*/ 218 h 518"/>
              <a:gd name="T102" fmla="*/ 688 w 758"/>
              <a:gd name="T103" fmla="*/ 182 h 518"/>
              <a:gd name="T104" fmla="*/ 646 w 758"/>
              <a:gd name="T105" fmla="*/ 34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8" h="518">
                <a:moveTo>
                  <a:pt x="676" y="504"/>
                </a:moveTo>
                <a:cubicBezTo>
                  <a:pt x="651" y="504"/>
                  <a:pt x="626" y="499"/>
                  <a:pt x="605" y="489"/>
                </a:cubicBezTo>
                <a:cubicBezTo>
                  <a:pt x="603" y="488"/>
                  <a:pt x="601" y="488"/>
                  <a:pt x="599" y="489"/>
                </a:cubicBezTo>
                <a:cubicBezTo>
                  <a:pt x="578" y="499"/>
                  <a:pt x="553" y="504"/>
                  <a:pt x="528" y="504"/>
                </a:cubicBezTo>
                <a:cubicBezTo>
                  <a:pt x="502" y="504"/>
                  <a:pt x="478" y="499"/>
                  <a:pt x="456" y="489"/>
                </a:cubicBezTo>
                <a:cubicBezTo>
                  <a:pt x="455" y="488"/>
                  <a:pt x="452" y="488"/>
                  <a:pt x="450" y="489"/>
                </a:cubicBezTo>
                <a:cubicBezTo>
                  <a:pt x="429" y="499"/>
                  <a:pt x="404" y="504"/>
                  <a:pt x="379" y="504"/>
                </a:cubicBezTo>
                <a:cubicBezTo>
                  <a:pt x="354" y="504"/>
                  <a:pt x="329" y="499"/>
                  <a:pt x="308" y="489"/>
                </a:cubicBezTo>
                <a:cubicBezTo>
                  <a:pt x="306" y="488"/>
                  <a:pt x="304" y="488"/>
                  <a:pt x="302" y="489"/>
                </a:cubicBezTo>
                <a:cubicBezTo>
                  <a:pt x="281" y="499"/>
                  <a:pt x="256" y="504"/>
                  <a:pt x="231" y="504"/>
                </a:cubicBezTo>
                <a:cubicBezTo>
                  <a:pt x="205" y="504"/>
                  <a:pt x="181" y="499"/>
                  <a:pt x="159" y="489"/>
                </a:cubicBezTo>
                <a:cubicBezTo>
                  <a:pt x="157" y="488"/>
                  <a:pt x="155" y="488"/>
                  <a:pt x="153" y="489"/>
                </a:cubicBezTo>
                <a:cubicBezTo>
                  <a:pt x="132" y="499"/>
                  <a:pt x="107" y="504"/>
                  <a:pt x="82" y="504"/>
                </a:cubicBezTo>
                <a:cubicBezTo>
                  <a:pt x="78" y="504"/>
                  <a:pt x="75" y="507"/>
                  <a:pt x="75" y="511"/>
                </a:cubicBezTo>
                <a:cubicBezTo>
                  <a:pt x="75" y="515"/>
                  <a:pt x="78" y="518"/>
                  <a:pt x="82" y="518"/>
                </a:cubicBezTo>
                <a:cubicBezTo>
                  <a:pt x="108" y="518"/>
                  <a:pt x="134" y="513"/>
                  <a:pt x="156" y="503"/>
                </a:cubicBezTo>
                <a:cubicBezTo>
                  <a:pt x="179" y="513"/>
                  <a:pt x="204" y="518"/>
                  <a:pt x="231" y="518"/>
                </a:cubicBezTo>
                <a:cubicBezTo>
                  <a:pt x="257" y="518"/>
                  <a:pt x="282" y="513"/>
                  <a:pt x="305" y="503"/>
                </a:cubicBezTo>
                <a:cubicBezTo>
                  <a:pt x="327" y="513"/>
                  <a:pt x="353" y="518"/>
                  <a:pt x="379" y="518"/>
                </a:cubicBezTo>
                <a:cubicBezTo>
                  <a:pt x="405" y="518"/>
                  <a:pt x="431" y="513"/>
                  <a:pt x="453" y="503"/>
                </a:cubicBezTo>
                <a:cubicBezTo>
                  <a:pt x="476" y="513"/>
                  <a:pt x="502" y="518"/>
                  <a:pt x="528" y="518"/>
                </a:cubicBezTo>
                <a:cubicBezTo>
                  <a:pt x="554" y="518"/>
                  <a:pt x="579" y="513"/>
                  <a:pt x="602" y="503"/>
                </a:cubicBezTo>
                <a:cubicBezTo>
                  <a:pt x="625" y="513"/>
                  <a:pt x="650" y="518"/>
                  <a:pt x="676" y="518"/>
                </a:cubicBezTo>
                <a:cubicBezTo>
                  <a:pt x="680" y="518"/>
                  <a:pt x="683" y="515"/>
                  <a:pt x="683" y="511"/>
                </a:cubicBezTo>
                <a:cubicBezTo>
                  <a:pt x="683" y="507"/>
                  <a:pt x="680" y="504"/>
                  <a:pt x="676" y="504"/>
                </a:cubicBezTo>
                <a:close/>
                <a:moveTo>
                  <a:pt x="756" y="424"/>
                </a:moveTo>
                <a:cubicBezTo>
                  <a:pt x="753" y="422"/>
                  <a:pt x="748" y="422"/>
                  <a:pt x="746" y="424"/>
                </a:cubicBezTo>
                <a:cubicBezTo>
                  <a:pt x="730" y="440"/>
                  <a:pt x="704" y="449"/>
                  <a:pt x="676" y="449"/>
                </a:cubicBezTo>
                <a:cubicBezTo>
                  <a:pt x="649" y="449"/>
                  <a:pt x="623" y="440"/>
                  <a:pt x="607" y="424"/>
                </a:cubicBezTo>
                <a:cubicBezTo>
                  <a:pt x="605" y="422"/>
                  <a:pt x="602" y="422"/>
                  <a:pt x="600" y="423"/>
                </a:cubicBezTo>
                <a:cubicBezTo>
                  <a:pt x="622" y="402"/>
                  <a:pt x="644" y="377"/>
                  <a:pt x="658" y="347"/>
                </a:cubicBezTo>
                <a:cubicBezTo>
                  <a:pt x="700" y="262"/>
                  <a:pt x="717" y="199"/>
                  <a:pt x="704" y="177"/>
                </a:cubicBezTo>
                <a:cubicBezTo>
                  <a:pt x="700" y="171"/>
                  <a:pt x="695" y="168"/>
                  <a:pt x="688" y="168"/>
                </a:cubicBezTo>
                <a:cubicBezTo>
                  <a:pt x="483" y="168"/>
                  <a:pt x="483" y="168"/>
                  <a:pt x="483" y="168"/>
                </a:cubicBezTo>
                <a:cubicBezTo>
                  <a:pt x="459" y="168"/>
                  <a:pt x="450" y="192"/>
                  <a:pt x="442" y="213"/>
                </a:cubicBezTo>
                <a:cubicBezTo>
                  <a:pt x="436" y="227"/>
                  <a:pt x="430" y="242"/>
                  <a:pt x="422" y="242"/>
                </a:cubicBezTo>
                <a:cubicBezTo>
                  <a:pt x="228" y="242"/>
                  <a:pt x="228" y="242"/>
                  <a:pt x="228" y="242"/>
                </a:cubicBezTo>
                <a:cubicBezTo>
                  <a:pt x="228" y="172"/>
                  <a:pt x="228" y="172"/>
                  <a:pt x="228" y="172"/>
                </a:cubicBezTo>
                <a:cubicBezTo>
                  <a:pt x="252" y="172"/>
                  <a:pt x="252" y="172"/>
                  <a:pt x="252" y="172"/>
                </a:cubicBezTo>
                <a:cubicBezTo>
                  <a:pt x="256" y="172"/>
                  <a:pt x="258" y="170"/>
                  <a:pt x="259" y="167"/>
                </a:cubicBezTo>
                <a:cubicBezTo>
                  <a:pt x="281" y="74"/>
                  <a:pt x="281" y="74"/>
                  <a:pt x="281" y="74"/>
                </a:cubicBezTo>
                <a:cubicBezTo>
                  <a:pt x="281" y="71"/>
                  <a:pt x="281" y="69"/>
                  <a:pt x="279" y="68"/>
                </a:cubicBezTo>
                <a:cubicBezTo>
                  <a:pt x="278" y="66"/>
                  <a:pt x="276" y="65"/>
                  <a:pt x="274" y="65"/>
                </a:cubicBezTo>
                <a:cubicBezTo>
                  <a:pt x="226" y="65"/>
                  <a:pt x="226" y="65"/>
                  <a:pt x="226" y="65"/>
                </a:cubicBezTo>
                <a:cubicBezTo>
                  <a:pt x="226" y="7"/>
                  <a:pt x="226" y="7"/>
                  <a:pt x="226" y="7"/>
                </a:cubicBezTo>
                <a:cubicBezTo>
                  <a:pt x="226" y="3"/>
                  <a:pt x="223" y="0"/>
                  <a:pt x="219" y="0"/>
                </a:cubicBezTo>
                <a:cubicBezTo>
                  <a:pt x="216" y="0"/>
                  <a:pt x="212" y="3"/>
                  <a:pt x="212" y="7"/>
                </a:cubicBezTo>
                <a:cubicBezTo>
                  <a:pt x="212" y="65"/>
                  <a:pt x="212" y="65"/>
                  <a:pt x="212" y="65"/>
                </a:cubicBezTo>
                <a:cubicBezTo>
                  <a:pt x="72" y="65"/>
                  <a:pt x="72" y="65"/>
                  <a:pt x="72" y="65"/>
                </a:cubicBezTo>
                <a:cubicBezTo>
                  <a:pt x="68" y="65"/>
                  <a:pt x="65" y="68"/>
                  <a:pt x="65" y="72"/>
                </a:cubicBezTo>
                <a:cubicBezTo>
                  <a:pt x="65" y="169"/>
                  <a:pt x="65" y="169"/>
                  <a:pt x="65" y="169"/>
                </a:cubicBezTo>
                <a:cubicBezTo>
                  <a:pt x="65" y="172"/>
                  <a:pt x="68" y="176"/>
                  <a:pt x="72" y="176"/>
                </a:cubicBezTo>
                <a:cubicBezTo>
                  <a:pt x="86" y="176"/>
                  <a:pt x="86" y="176"/>
                  <a:pt x="86" y="176"/>
                </a:cubicBezTo>
                <a:cubicBezTo>
                  <a:pt x="86" y="242"/>
                  <a:pt x="86" y="242"/>
                  <a:pt x="86" y="242"/>
                </a:cubicBezTo>
                <a:cubicBezTo>
                  <a:pt x="52" y="242"/>
                  <a:pt x="52" y="242"/>
                  <a:pt x="52" y="242"/>
                </a:cubicBezTo>
                <a:cubicBezTo>
                  <a:pt x="40" y="242"/>
                  <a:pt x="30" y="246"/>
                  <a:pt x="24" y="255"/>
                </a:cubicBezTo>
                <a:cubicBezTo>
                  <a:pt x="9" y="275"/>
                  <a:pt x="12" y="309"/>
                  <a:pt x="17" y="328"/>
                </a:cubicBezTo>
                <a:cubicBezTo>
                  <a:pt x="23" y="348"/>
                  <a:pt x="48" y="409"/>
                  <a:pt x="96" y="448"/>
                </a:cubicBezTo>
                <a:cubicBezTo>
                  <a:pt x="91" y="449"/>
                  <a:pt x="87" y="449"/>
                  <a:pt x="82" y="449"/>
                </a:cubicBezTo>
                <a:cubicBezTo>
                  <a:pt x="54" y="449"/>
                  <a:pt x="29" y="440"/>
                  <a:pt x="13" y="424"/>
                </a:cubicBezTo>
                <a:cubicBezTo>
                  <a:pt x="10" y="422"/>
                  <a:pt x="6" y="422"/>
                  <a:pt x="3" y="424"/>
                </a:cubicBezTo>
                <a:cubicBezTo>
                  <a:pt x="0" y="427"/>
                  <a:pt x="0" y="431"/>
                  <a:pt x="3" y="434"/>
                </a:cubicBezTo>
                <a:cubicBezTo>
                  <a:pt x="21" y="452"/>
                  <a:pt x="51" y="463"/>
                  <a:pt x="82" y="463"/>
                </a:cubicBezTo>
                <a:cubicBezTo>
                  <a:pt x="93" y="463"/>
                  <a:pt x="104" y="462"/>
                  <a:pt x="114" y="459"/>
                </a:cubicBezTo>
                <a:cubicBezTo>
                  <a:pt x="114" y="459"/>
                  <a:pt x="115" y="459"/>
                  <a:pt x="116" y="459"/>
                </a:cubicBezTo>
                <a:cubicBezTo>
                  <a:pt x="131" y="455"/>
                  <a:pt x="145" y="448"/>
                  <a:pt x="156" y="439"/>
                </a:cubicBezTo>
                <a:cubicBezTo>
                  <a:pt x="175" y="454"/>
                  <a:pt x="202" y="463"/>
                  <a:pt x="231" y="463"/>
                </a:cubicBezTo>
                <a:cubicBezTo>
                  <a:pt x="259" y="463"/>
                  <a:pt x="286" y="454"/>
                  <a:pt x="305" y="439"/>
                </a:cubicBezTo>
                <a:cubicBezTo>
                  <a:pt x="323" y="454"/>
                  <a:pt x="351" y="463"/>
                  <a:pt x="379" y="463"/>
                </a:cubicBezTo>
                <a:cubicBezTo>
                  <a:pt x="408" y="463"/>
                  <a:pt x="435" y="454"/>
                  <a:pt x="453" y="439"/>
                </a:cubicBezTo>
                <a:cubicBezTo>
                  <a:pt x="472" y="454"/>
                  <a:pt x="499" y="463"/>
                  <a:pt x="528" y="463"/>
                </a:cubicBezTo>
                <a:cubicBezTo>
                  <a:pt x="556" y="463"/>
                  <a:pt x="583" y="454"/>
                  <a:pt x="602" y="439"/>
                </a:cubicBezTo>
                <a:cubicBezTo>
                  <a:pt x="620" y="454"/>
                  <a:pt x="648" y="463"/>
                  <a:pt x="676" y="463"/>
                </a:cubicBezTo>
                <a:cubicBezTo>
                  <a:pt x="707" y="463"/>
                  <a:pt x="737" y="452"/>
                  <a:pt x="755" y="434"/>
                </a:cubicBezTo>
                <a:cubicBezTo>
                  <a:pt x="758" y="431"/>
                  <a:pt x="758" y="427"/>
                  <a:pt x="756" y="424"/>
                </a:cubicBezTo>
                <a:close/>
                <a:moveTo>
                  <a:pt x="79" y="162"/>
                </a:moveTo>
                <a:cubicBezTo>
                  <a:pt x="79" y="79"/>
                  <a:pt x="79" y="79"/>
                  <a:pt x="79" y="79"/>
                </a:cubicBezTo>
                <a:cubicBezTo>
                  <a:pt x="265" y="79"/>
                  <a:pt x="265" y="79"/>
                  <a:pt x="265" y="79"/>
                </a:cubicBezTo>
                <a:cubicBezTo>
                  <a:pt x="247" y="158"/>
                  <a:pt x="247" y="158"/>
                  <a:pt x="247" y="158"/>
                </a:cubicBezTo>
                <a:cubicBezTo>
                  <a:pt x="221" y="158"/>
                  <a:pt x="221" y="158"/>
                  <a:pt x="221" y="158"/>
                </a:cubicBezTo>
                <a:cubicBezTo>
                  <a:pt x="217" y="158"/>
                  <a:pt x="214" y="162"/>
                  <a:pt x="214" y="165"/>
                </a:cubicBezTo>
                <a:cubicBezTo>
                  <a:pt x="214" y="242"/>
                  <a:pt x="214" y="242"/>
                  <a:pt x="214" y="242"/>
                </a:cubicBezTo>
                <a:cubicBezTo>
                  <a:pt x="100" y="242"/>
                  <a:pt x="100" y="242"/>
                  <a:pt x="100" y="242"/>
                </a:cubicBezTo>
                <a:cubicBezTo>
                  <a:pt x="100" y="169"/>
                  <a:pt x="100" y="169"/>
                  <a:pt x="100" y="169"/>
                </a:cubicBezTo>
                <a:cubicBezTo>
                  <a:pt x="100" y="165"/>
                  <a:pt x="97" y="162"/>
                  <a:pt x="93" y="162"/>
                </a:cubicBezTo>
                <a:lnTo>
                  <a:pt x="79" y="162"/>
                </a:lnTo>
                <a:close/>
                <a:moveTo>
                  <a:pt x="545" y="448"/>
                </a:moveTo>
                <a:cubicBezTo>
                  <a:pt x="539" y="449"/>
                  <a:pt x="534" y="449"/>
                  <a:pt x="528" y="449"/>
                </a:cubicBezTo>
                <a:cubicBezTo>
                  <a:pt x="500" y="449"/>
                  <a:pt x="474" y="440"/>
                  <a:pt x="458" y="424"/>
                </a:cubicBezTo>
                <a:cubicBezTo>
                  <a:pt x="456" y="422"/>
                  <a:pt x="451" y="422"/>
                  <a:pt x="449" y="424"/>
                </a:cubicBezTo>
                <a:cubicBezTo>
                  <a:pt x="433" y="440"/>
                  <a:pt x="407" y="449"/>
                  <a:pt x="379" y="449"/>
                </a:cubicBezTo>
                <a:cubicBezTo>
                  <a:pt x="352" y="449"/>
                  <a:pt x="326" y="440"/>
                  <a:pt x="310" y="424"/>
                </a:cubicBezTo>
                <a:cubicBezTo>
                  <a:pt x="307" y="422"/>
                  <a:pt x="303" y="422"/>
                  <a:pt x="300" y="424"/>
                </a:cubicBezTo>
                <a:cubicBezTo>
                  <a:pt x="284" y="440"/>
                  <a:pt x="258" y="449"/>
                  <a:pt x="231" y="449"/>
                </a:cubicBezTo>
                <a:cubicBezTo>
                  <a:pt x="203" y="449"/>
                  <a:pt x="177" y="440"/>
                  <a:pt x="161" y="424"/>
                </a:cubicBezTo>
                <a:cubicBezTo>
                  <a:pt x="159" y="422"/>
                  <a:pt x="154" y="422"/>
                  <a:pt x="151" y="424"/>
                </a:cubicBezTo>
                <a:cubicBezTo>
                  <a:pt x="142" y="434"/>
                  <a:pt x="129" y="441"/>
                  <a:pt x="114" y="445"/>
                </a:cubicBezTo>
                <a:cubicBezTo>
                  <a:pt x="64" y="409"/>
                  <a:pt x="36" y="344"/>
                  <a:pt x="30" y="324"/>
                </a:cubicBezTo>
                <a:cubicBezTo>
                  <a:pt x="26" y="308"/>
                  <a:pt x="24" y="278"/>
                  <a:pt x="35" y="264"/>
                </a:cubicBezTo>
                <a:cubicBezTo>
                  <a:pt x="39" y="258"/>
                  <a:pt x="45" y="256"/>
                  <a:pt x="52" y="256"/>
                </a:cubicBezTo>
                <a:cubicBezTo>
                  <a:pt x="422" y="256"/>
                  <a:pt x="422" y="256"/>
                  <a:pt x="422" y="256"/>
                </a:cubicBezTo>
                <a:cubicBezTo>
                  <a:pt x="440" y="256"/>
                  <a:pt x="448" y="236"/>
                  <a:pt x="455" y="218"/>
                </a:cubicBezTo>
                <a:cubicBezTo>
                  <a:pt x="463" y="197"/>
                  <a:pt x="470" y="182"/>
                  <a:pt x="483" y="182"/>
                </a:cubicBezTo>
                <a:cubicBezTo>
                  <a:pt x="688" y="182"/>
                  <a:pt x="688" y="182"/>
                  <a:pt x="688" y="182"/>
                </a:cubicBezTo>
                <a:cubicBezTo>
                  <a:pt x="690" y="182"/>
                  <a:pt x="691" y="182"/>
                  <a:pt x="692" y="184"/>
                </a:cubicBezTo>
                <a:cubicBezTo>
                  <a:pt x="700" y="198"/>
                  <a:pt x="690" y="253"/>
                  <a:pt x="646" y="341"/>
                </a:cubicBezTo>
                <a:cubicBezTo>
                  <a:pt x="622" y="388"/>
                  <a:pt x="578" y="425"/>
                  <a:pt x="545" y="448"/>
                </a:cubicBezTo>
                <a:close/>
              </a:path>
            </a:pathLst>
          </a:custGeom>
          <a:solidFill>
            <a:srgbClr val="FFFFFF"/>
          </a:solidFill>
          <a:ln>
            <a:solidFill>
              <a:schemeClr val="tx1"/>
            </a:solidFill>
          </a:ln>
        </p:spPr>
        <p:txBody>
          <a:bodyPr vert="horz" wrap="square" lIns="68580" tIns="34290" rIns="68580" bIns="34290" numCol="1" anchor="t" anchorCtr="0" compatLnSpc="1">
            <a:prstTxWarp prst="textNoShape">
              <a:avLst/>
            </a:prstTxWarp>
          </a:bodyPr>
          <a:lstStyle/>
          <a:p>
            <a:endParaRPr lang="en-US" sz="1800"/>
          </a:p>
        </p:txBody>
      </p:sp>
      <p:sp>
        <p:nvSpPr>
          <p:cNvPr id="40" name="Freeform 19"/>
          <p:cNvSpPr>
            <a:spLocks noEditPoints="1"/>
          </p:cNvSpPr>
          <p:nvPr/>
        </p:nvSpPr>
        <p:spPr bwMode="auto">
          <a:xfrm>
            <a:off x="7039644" y="3490234"/>
            <a:ext cx="314236" cy="312622"/>
          </a:xfrm>
          <a:custGeom>
            <a:avLst/>
            <a:gdLst>
              <a:gd name="T0" fmla="*/ 546 w 577"/>
              <a:gd name="T1" fmla="*/ 127 h 574"/>
              <a:gd name="T2" fmla="*/ 531 w 577"/>
              <a:gd name="T3" fmla="*/ 50 h 574"/>
              <a:gd name="T4" fmla="*/ 96 w 577"/>
              <a:gd name="T5" fmla="*/ 0 h 574"/>
              <a:gd name="T6" fmla="*/ 45 w 577"/>
              <a:gd name="T7" fmla="*/ 127 h 574"/>
              <a:gd name="T8" fmla="*/ 0 w 577"/>
              <a:gd name="T9" fmla="*/ 158 h 574"/>
              <a:gd name="T10" fmla="*/ 31 w 577"/>
              <a:gd name="T11" fmla="*/ 270 h 574"/>
              <a:gd name="T12" fmla="*/ 45 w 577"/>
              <a:gd name="T13" fmla="*/ 462 h 574"/>
              <a:gd name="T14" fmla="*/ 94 w 577"/>
              <a:gd name="T15" fmla="*/ 543 h 574"/>
              <a:gd name="T16" fmla="*/ 165 w 577"/>
              <a:gd name="T17" fmla="*/ 574 h 574"/>
              <a:gd name="T18" fmla="*/ 196 w 577"/>
              <a:gd name="T19" fmla="*/ 512 h 574"/>
              <a:gd name="T20" fmla="*/ 380 w 577"/>
              <a:gd name="T21" fmla="*/ 543 h 574"/>
              <a:gd name="T22" fmla="*/ 451 w 577"/>
              <a:gd name="T23" fmla="*/ 574 h 574"/>
              <a:gd name="T24" fmla="*/ 482 w 577"/>
              <a:gd name="T25" fmla="*/ 512 h 574"/>
              <a:gd name="T26" fmla="*/ 531 w 577"/>
              <a:gd name="T27" fmla="*/ 270 h 574"/>
              <a:gd name="T28" fmla="*/ 568 w 577"/>
              <a:gd name="T29" fmla="*/ 261 h 574"/>
              <a:gd name="T30" fmla="*/ 577 w 577"/>
              <a:gd name="T31" fmla="*/ 158 h 574"/>
              <a:gd name="T32" fmla="*/ 31 w 577"/>
              <a:gd name="T33" fmla="*/ 256 h 574"/>
              <a:gd name="T34" fmla="*/ 14 w 577"/>
              <a:gd name="T35" fmla="*/ 158 h 574"/>
              <a:gd name="T36" fmla="*/ 45 w 577"/>
              <a:gd name="T37" fmla="*/ 141 h 574"/>
              <a:gd name="T38" fmla="*/ 182 w 577"/>
              <a:gd name="T39" fmla="*/ 543 h 574"/>
              <a:gd name="T40" fmla="*/ 125 w 577"/>
              <a:gd name="T41" fmla="*/ 560 h 574"/>
              <a:gd name="T42" fmla="*/ 108 w 577"/>
              <a:gd name="T43" fmla="*/ 512 h 574"/>
              <a:gd name="T44" fmla="*/ 182 w 577"/>
              <a:gd name="T45" fmla="*/ 543 h 574"/>
              <a:gd name="T46" fmla="*/ 451 w 577"/>
              <a:gd name="T47" fmla="*/ 560 h 574"/>
              <a:gd name="T48" fmla="*/ 394 w 577"/>
              <a:gd name="T49" fmla="*/ 543 h 574"/>
              <a:gd name="T50" fmla="*/ 468 w 577"/>
              <a:gd name="T51" fmla="*/ 512 h 574"/>
              <a:gd name="T52" fmla="*/ 517 w 577"/>
              <a:gd name="T53" fmla="*/ 134 h 574"/>
              <a:gd name="T54" fmla="*/ 517 w 577"/>
              <a:gd name="T55" fmla="*/ 134 h 574"/>
              <a:gd name="T56" fmla="*/ 481 w 577"/>
              <a:gd name="T57" fmla="*/ 498 h 574"/>
              <a:gd name="T58" fmla="*/ 59 w 577"/>
              <a:gd name="T59" fmla="*/ 462 h 574"/>
              <a:gd name="T60" fmla="*/ 96 w 577"/>
              <a:gd name="T61" fmla="*/ 14 h 574"/>
              <a:gd name="T62" fmla="*/ 517 w 577"/>
              <a:gd name="T63" fmla="*/ 50 h 574"/>
              <a:gd name="T64" fmla="*/ 558 w 577"/>
              <a:gd name="T65" fmla="*/ 251 h 574"/>
              <a:gd name="T66" fmla="*/ 531 w 577"/>
              <a:gd name="T67" fmla="*/ 256 h 574"/>
              <a:gd name="T68" fmla="*/ 546 w 577"/>
              <a:gd name="T69" fmla="*/ 141 h 574"/>
              <a:gd name="T70" fmla="*/ 563 w 577"/>
              <a:gd name="T71" fmla="*/ 239 h 574"/>
              <a:gd name="T72" fmla="*/ 138 w 577"/>
              <a:gd name="T73" fmla="*/ 364 h 574"/>
              <a:gd name="T74" fmla="*/ 138 w 577"/>
              <a:gd name="T75" fmla="*/ 452 h 574"/>
              <a:gd name="T76" fmla="*/ 138 w 577"/>
              <a:gd name="T77" fmla="*/ 364 h 574"/>
              <a:gd name="T78" fmla="*/ 108 w 577"/>
              <a:gd name="T79" fmla="*/ 408 h 574"/>
              <a:gd name="T80" fmla="*/ 168 w 577"/>
              <a:gd name="T81" fmla="*/ 408 h 574"/>
              <a:gd name="T82" fmla="*/ 179 w 577"/>
              <a:gd name="T83" fmla="*/ 107 h 574"/>
              <a:gd name="T84" fmla="*/ 429 w 577"/>
              <a:gd name="T85" fmla="*/ 75 h 574"/>
              <a:gd name="T86" fmla="*/ 179 w 577"/>
              <a:gd name="T87" fmla="*/ 43 h 574"/>
              <a:gd name="T88" fmla="*/ 179 w 577"/>
              <a:gd name="T89" fmla="*/ 107 h 574"/>
              <a:gd name="T90" fmla="*/ 397 w 577"/>
              <a:gd name="T91" fmla="*/ 57 h 574"/>
              <a:gd name="T92" fmla="*/ 397 w 577"/>
              <a:gd name="T93" fmla="*/ 93 h 574"/>
              <a:gd name="T94" fmla="*/ 161 w 577"/>
              <a:gd name="T95" fmla="*/ 75 h 574"/>
              <a:gd name="T96" fmla="*/ 131 w 577"/>
              <a:gd name="T97" fmla="*/ 326 h 574"/>
              <a:gd name="T98" fmla="*/ 477 w 577"/>
              <a:gd name="T99" fmla="*/ 295 h 574"/>
              <a:gd name="T100" fmla="*/ 446 w 577"/>
              <a:gd name="T101" fmla="*/ 143 h 574"/>
              <a:gd name="T102" fmla="*/ 99 w 577"/>
              <a:gd name="T103" fmla="*/ 174 h 574"/>
              <a:gd name="T104" fmla="*/ 131 w 577"/>
              <a:gd name="T105" fmla="*/ 326 h 574"/>
              <a:gd name="T106" fmla="*/ 131 w 577"/>
              <a:gd name="T107" fmla="*/ 157 h 574"/>
              <a:gd name="T108" fmla="*/ 463 w 577"/>
              <a:gd name="T109" fmla="*/ 174 h 574"/>
              <a:gd name="T110" fmla="*/ 446 w 577"/>
              <a:gd name="T111" fmla="*/ 312 h 574"/>
              <a:gd name="T112" fmla="*/ 113 w 577"/>
              <a:gd name="T113" fmla="*/ 295 h 574"/>
              <a:gd name="T114" fmla="*/ 439 w 577"/>
              <a:gd name="T115" fmla="*/ 364 h 574"/>
              <a:gd name="T116" fmla="*/ 439 w 577"/>
              <a:gd name="T117" fmla="*/ 452 h 574"/>
              <a:gd name="T118" fmla="*/ 439 w 577"/>
              <a:gd name="T119" fmla="*/ 364 h 574"/>
              <a:gd name="T120" fmla="*/ 409 w 577"/>
              <a:gd name="T121" fmla="*/ 408 h 574"/>
              <a:gd name="T122" fmla="*/ 469 w 577"/>
              <a:gd name="T123" fmla="*/ 40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 h="574">
                <a:moveTo>
                  <a:pt x="577" y="158"/>
                </a:moveTo>
                <a:cubicBezTo>
                  <a:pt x="577" y="141"/>
                  <a:pt x="563" y="127"/>
                  <a:pt x="546" y="127"/>
                </a:cubicBezTo>
                <a:cubicBezTo>
                  <a:pt x="531" y="127"/>
                  <a:pt x="531" y="127"/>
                  <a:pt x="531" y="127"/>
                </a:cubicBezTo>
                <a:cubicBezTo>
                  <a:pt x="531" y="50"/>
                  <a:pt x="531" y="50"/>
                  <a:pt x="531" y="50"/>
                </a:cubicBezTo>
                <a:cubicBezTo>
                  <a:pt x="531" y="22"/>
                  <a:pt x="508" y="0"/>
                  <a:pt x="481" y="0"/>
                </a:cubicBezTo>
                <a:cubicBezTo>
                  <a:pt x="96" y="0"/>
                  <a:pt x="96" y="0"/>
                  <a:pt x="96" y="0"/>
                </a:cubicBezTo>
                <a:cubicBezTo>
                  <a:pt x="68" y="0"/>
                  <a:pt x="45" y="22"/>
                  <a:pt x="45" y="50"/>
                </a:cubicBezTo>
                <a:cubicBezTo>
                  <a:pt x="45" y="127"/>
                  <a:pt x="45" y="127"/>
                  <a:pt x="45" y="127"/>
                </a:cubicBezTo>
                <a:cubicBezTo>
                  <a:pt x="31" y="127"/>
                  <a:pt x="31" y="127"/>
                  <a:pt x="31" y="127"/>
                </a:cubicBezTo>
                <a:cubicBezTo>
                  <a:pt x="14" y="127"/>
                  <a:pt x="0" y="141"/>
                  <a:pt x="0" y="158"/>
                </a:cubicBezTo>
                <a:cubicBezTo>
                  <a:pt x="0" y="239"/>
                  <a:pt x="0" y="239"/>
                  <a:pt x="0" y="239"/>
                </a:cubicBezTo>
                <a:cubicBezTo>
                  <a:pt x="0" y="256"/>
                  <a:pt x="14" y="270"/>
                  <a:pt x="31" y="270"/>
                </a:cubicBezTo>
                <a:cubicBezTo>
                  <a:pt x="45" y="270"/>
                  <a:pt x="45" y="270"/>
                  <a:pt x="45" y="270"/>
                </a:cubicBezTo>
                <a:cubicBezTo>
                  <a:pt x="45" y="462"/>
                  <a:pt x="45" y="462"/>
                  <a:pt x="45" y="462"/>
                </a:cubicBezTo>
                <a:cubicBezTo>
                  <a:pt x="45" y="489"/>
                  <a:pt x="67" y="511"/>
                  <a:pt x="94" y="512"/>
                </a:cubicBezTo>
                <a:cubicBezTo>
                  <a:pt x="94" y="543"/>
                  <a:pt x="94" y="543"/>
                  <a:pt x="94" y="543"/>
                </a:cubicBezTo>
                <a:cubicBezTo>
                  <a:pt x="94" y="560"/>
                  <a:pt x="108" y="574"/>
                  <a:pt x="125" y="574"/>
                </a:cubicBezTo>
                <a:cubicBezTo>
                  <a:pt x="165" y="574"/>
                  <a:pt x="165" y="574"/>
                  <a:pt x="165" y="574"/>
                </a:cubicBezTo>
                <a:cubicBezTo>
                  <a:pt x="182" y="574"/>
                  <a:pt x="196" y="560"/>
                  <a:pt x="196" y="543"/>
                </a:cubicBezTo>
                <a:cubicBezTo>
                  <a:pt x="196" y="512"/>
                  <a:pt x="196" y="512"/>
                  <a:pt x="196" y="512"/>
                </a:cubicBezTo>
                <a:cubicBezTo>
                  <a:pt x="380" y="512"/>
                  <a:pt x="380" y="512"/>
                  <a:pt x="380" y="512"/>
                </a:cubicBezTo>
                <a:cubicBezTo>
                  <a:pt x="380" y="543"/>
                  <a:pt x="380" y="543"/>
                  <a:pt x="380" y="543"/>
                </a:cubicBezTo>
                <a:cubicBezTo>
                  <a:pt x="380" y="560"/>
                  <a:pt x="394" y="574"/>
                  <a:pt x="411" y="574"/>
                </a:cubicBezTo>
                <a:cubicBezTo>
                  <a:pt x="451" y="574"/>
                  <a:pt x="451" y="574"/>
                  <a:pt x="451" y="574"/>
                </a:cubicBezTo>
                <a:cubicBezTo>
                  <a:pt x="468" y="574"/>
                  <a:pt x="482" y="560"/>
                  <a:pt x="482" y="543"/>
                </a:cubicBezTo>
                <a:cubicBezTo>
                  <a:pt x="482" y="512"/>
                  <a:pt x="482" y="512"/>
                  <a:pt x="482" y="512"/>
                </a:cubicBezTo>
                <a:cubicBezTo>
                  <a:pt x="509" y="511"/>
                  <a:pt x="531" y="489"/>
                  <a:pt x="531" y="462"/>
                </a:cubicBezTo>
                <a:cubicBezTo>
                  <a:pt x="531" y="270"/>
                  <a:pt x="531" y="270"/>
                  <a:pt x="531" y="270"/>
                </a:cubicBezTo>
                <a:cubicBezTo>
                  <a:pt x="546" y="270"/>
                  <a:pt x="546" y="270"/>
                  <a:pt x="546" y="270"/>
                </a:cubicBezTo>
                <a:cubicBezTo>
                  <a:pt x="554" y="270"/>
                  <a:pt x="562" y="267"/>
                  <a:pt x="568" y="261"/>
                </a:cubicBezTo>
                <a:cubicBezTo>
                  <a:pt x="574" y="255"/>
                  <a:pt x="577" y="247"/>
                  <a:pt x="577" y="239"/>
                </a:cubicBezTo>
                <a:lnTo>
                  <a:pt x="577" y="158"/>
                </a:lnTo>
                <a:close/>
                <a:moveTo>
                  <a:pt x="45" y="256"/>
                </a:moveTo>
                <a:cubicBezTo>
                  <a:pt x="31" y="256"/>
                  <a:pt x="31" y="256"/>
                  <a:pt x="31" y="256"/>
                </a:cubicBezTo>
                <a:cubicBezTo>
                  <a:pt x="21" y="256"/>
                  <a:pt x="14" y="248"/>
                  <a:pt x="14" y="239"/>
                </a:cubicBezTo>
                <a:cubicBezTo>
                  <a:pt x="14" y="158"/>
                  <a:pt x="14" y="158"/>
                  <a:pt x="14" y="158"/>
                </a:cubicBezTo>
                <a:cubicBezTo>
                  <a:pt x="14" y="149"/>
                  <a:pt x="21" y="141"/>
                  <a:pt x="31" y="141"/>
                </a:cubicBezTo>
                <a:cubicBezTo>
                  <a:pt x="45" y="141"/>
                  <a:pt x="45" y="141"/>
                  <a:pt x="45" y="141"/>
                </a:cubicBezTo>
                <a:lnTo>
                  <a:pt x="45" y="256"/>
                </a:lnTo>
                <a:close/>
                <a:moveTo>
                  <a:pt x="182" y="543"/>
                </a:moveTo>
                <a:cubicBezTo>
                  <a:pt x="182" y="552"/>
                  <a:pt x="175" y="560"/>
                  <a:pt x="165" y="560"/>
                </a:cubicBezTo>
                <a:cubicBezTo>
                  <a:pt x="125" y="560"/>
                  <a:pt x="125" y="560"/>
                  <a:pt x="125" y="560"/>
                </a:cubicBezTo>
                <a:cubicBezTo>
                  <a:pt x="116" y="560"/>
                  <a:pt x="108" y="552"/>
                  <a:pt x="108" y="543"/>
                </a:cubicBezTo>
                <a:cubicBezTo>
                  <a:pt x="108" y="512"/>
                  <a:pt x="108" y="512"/>
                  <a:pt x="108" y="512"/>
                </a:cubicBezTo>
                <a:cubicBezTo>
                  <a:pt x="182" y="512"/>
                  <a:pt x="182" y="512"/>
                  <a:pt x="182" y="512"/>
                </a:cubicBezTo>
                <a:lnTo>
                  <a:pt x="182" y="543"/>
                </a:lnTo>
                <a:close/>
                <a:moveTo>
                  <a:pt x="468" y="543"/>
                </a:moveTo>
                <a:cubicBezTo>
                  <a:pt x="468" y="552"/>
                  <a:pt x="461" y="560"/>
                  <a:pt x="451" y="560"/>
                </a:cubicBezTo>
                <a:cubicBezTo>
                  <a:pt x="411" y="560"/>
                  <a:pt x="411" y="560"/>
                  <a:pt x="411" y="560"/>
                </a:cubicBezTo>
                <a:cubicBezTo>
                  <a:pt x="402" y="560"/>
                  <a:pt x="394" y="552"/>
                  <a:pt x="394" y="543"/>
                </a:cubicBezTo>
                <a:cubicBezTo>
                  <a:pt x="394" y="512"/>
                  <a:pt x="394" y="512"/>
                  <a:pt x="394" y="512"/>
                </a:cubicBezTo>
                <a:cubicBezTo>
                  <a:pt x="468" y="512"/>
                  <a:pt x="468" y="512"/>
                  <a:pt x="468" y="512"/>
                </a:cubicBezTo>
                <a:lnTo>
                  <a:pt x="468" y="543"/>
                </a:lnTo>
                <a:close/>
                <a:moveTo>
                  <a:pt x="517" y="134"/>
                </a:moveTo>
                <a:cubicBezTo>
                  <a:pt x="517" y="134"/>
                  <a:pt x="517" y="134"/>
                  <a:pt x="517" y="134"/>
                </a:cubicBezTo>
                <a:cubicBezTo>
                  <a:pt x="517" y="134"/>
                  <a:pt x="517" y="134"/>
                  <a:pt x="517" y="134"/>
                </a:cubicBezTo>
                <a:cubicBezTo>
                  <a:pt x="517" y="462"/>
                  <a:pt x="517" y="462"/>
                  <a:pt x="517" y="462"/>
                </a:cubicBezTo>
                <a:cubicBezTo>
                  <a:pt x="517" y="482"/>
                  <a:pt x="501" y="498"/>
                  <a:pt x="481" y="498"/>
                </a:cubicBezTo>
                <a:cubicBezTo>
                  <a:pt x="96" y="498"/>
                  <a:pt x="96" y="498"/>
                  <a:pt x="96" y="498"/>
                </a:cubicBezTo>
                <a:cubicBezTo>
                  <a:pt x="76" y="498"/>
                  <a:pt x="59" y="482"/>
                  <a:pt x="59" y="462"/>
                </a:cubicBezTo>
                <a:cubicBezTo>
                  <a:pt x="59" y="50"/>
                  <a:pt x="59" y="50"/>
                  <a:pt x="59" y="50"/>
                </a:cubicBezTo>
                <a:cubicBezTo>
                  <a:pt x="59" y="30"/>
                  <a:pt x="76" y="14"/>
                  <a:pt x="96" y="14"/>
                </a:cubicBezTo>
                <a:cubicBezTo>
                  <a:pt x="481" y="14"/>
                  <a:pt x="481" y="14"/>
                  <a:pt x="481" y="14"/>
                </a:cubicBezTo>
                <a:cubicBezTo>
                  <a:pt x="501" y="14"/>
                  <a:pt x="517" y="30"/>
                  <a:pt x="517" y="50"/>
                </a:cubicBezTo>
                <a:lnTo>
                  <a:pt x="517" y="134"/>
                </a:lnTo>
                <a:close/>
                <a:moveTo>
                  <a:pt x="558" y="251"/>
                </a:moveTo>
                <a:cubicBezTo>
                  <a:pt x="555" y="254"/>
                  <a:pt x="550" y="256"/>
                  <a:pt x="546" y="256"/>
                </a:cubicBezTo>
                <a:cubicBezTo>
                  <a:pt x="531" y="256"/>
                  <a:pt x="531" y="256"/>
                  <a:pt x="531" y="256"/>
                </a:cubicBezTo>
                <a:cubicBezTo>
                  <a:pt x="531" y="141"/>
                  <a:pt x="531" y="141"/>
                  <a:pt x="531" y="141"/>
                </a:cubicBezTo>
                <a:cubicBezTo>
                  <a:pt x="546" y="141"/>
                  <a:pt x="546" y="141"/>
                  <a:pt x="546" y="141"/>
                </a:cubicBezTo>
                <a:cubicBezTo>
                  <a:pt x="555" y="141"/>
                  <a:pt x="563" y="149"/>
                  <a:pt x="563" y="158"/>
                </a:cubicBezTo>
                <a:cubicBezTo>
                  <a:pt x="563" y="239"/>
                  <a:pt x="563" y="239"/>
                  <a:pt x="563" y="239"/>
                </a:cubicBezTo>
                <a:cubicBezTo>
                  <a:pt x="563" y="243"/>
                  <a:pt x="561" y="248"/>
                  <a:pt x="558" y="251"/>
                </a:cubicBezTo>
                <a:close/>
                <a:moveTo>
                  <a:pt x="138" y="364"/>
                </a:moveTo>
                <a:cubicBezTo>
                  <a:pt x="113" y="364"/>
                  <a:pt x="94" y="384"/>
                  <a:pt x="94" y="408"/>
                </a:cubicBezTo>
                <a:cubicBezTo>
                  <a:pt x="94" y="433"/>
                  <a:pt x="113" y="452"/>
                  <a:pt x="138" y="452"/>
                </a:cubicBezTo>
                <a:cubicBezTo>
                  <a:pt x="162" y="452"/>
                  <a:pt x="182" y="433"/>
                  <a:pt x="182" y="408"/>
                </a:cubicBezTo>
                <a:cubicBezTo>
                  <a:pt x="182" y="384"/>
                  <a:pt x="162" y="364"/>
                  <a:pt x="138" y="364"/>
                </a:cubicBezTo>
                <a:close/>
                <a:moveTo>
                  <a:pt x="138" y="438"/>
                </a:moveTo>
                <a:cubicBezTo>
                  <a:pt x="121" y="438"/>
                  <a:pt x="108" y="425"/>
                  <a:pt x="108" y="408"/>
                </a:cubicBezTo>
                <a:cubicBezTo>
                  <a:pt x="108" y="392"/>
                  <a:pt x="121" y="378"/>
                  <a:pt x="138" y="378"/>
                </a:cubicBezTo>
                <a:cubicBezTo>
                  <a:pt x="154" y="378"/>
                  <a:pt x="168" y="392"/>
                  <a:pt x="168" y="408"/>
                </a:cubicBezTo>
                <a:cubicBezTo>
                  <a:pt x="168" y="425"/>
                  <a:pt x="154" y="438"/>
                  <a:pt x="138" y="438"/>
                </a:cubicBezTo>
                <a:close/>
                <a:moveTo>
                  <a:pt x="179" y="107"/>
                </a:moveTo>
                <a:cubicBezTo>
                  <a:pt x="397" y="107"/>
                  <a:pt x="397" y="107"/>
                  <a:pt x="397" y="107"/>
                </a:cubicBezTo>
                <a:cubicBezTo>
                  <a:pt x="415" y="107"/>
                  <a:pt x="429" y="92"/>
                  <a:pt x="429" y="75"/>
                </a:cubicBezTo>
                <a:cubicBezTo>
                  <a:pt x="429" y="57"/>
                  <a:pt x="415" y="43"/>
                  <a:pt x="397" y="43"/>
                </a:cubicBezTo>
                <a:cubicBezTo>
                  <a:pt x="179" y="43"/>
                  <a:pt x="179" y="43"/>
                  <a:pt x="179" y="43"/>
                </a:cubicBezTo>
                <a:cubicBezTo>
                  <a:pt x="162" y="43"/>
                  <a:pt x="147" y="57"/>
                  <a:pt x="147" y="75"/>
                </a:cubicBezTo>
                <a:cubicBezTo>
                  <a:pt x="147" y="92"/>
                  <a:pt x="162" y="107"/>
                  <a:pt x="179" y="107"/>
                </a:cubicBezTo>
                <a:close/>
                <a:moveTo>
                  <a:pt x="179" y="57"/>
                </a:moveTo>
                <a:cubicBezTo>
                  <a:pt x="397" y="57"/>
                  <a:pt x="397" y="57"/>
                  <a:pt x="397" y="57"/>
                </a:cubicBezTo>
                <a:cubicBezTo>
                  <a:pt x="407" y="57"/>
                  <a:pt x="415" y="65"/>
                  <a:pt x="415" y="75"/>
                </a:cubicBezTo>
                <a:cubicBezTo>
                  <a:pt x="415" y="85"/>
                  <a:pt x="407" y="93"/>
                  <a:pt x="397" y="93"/>
                </a:cubicBezTo>
                <a:cubicBezTo>
                  <a:pt x="179" y="93"/>
                  <a:pt x="179" y="93"/>
                  <a:pt x="179" y="93"/>
                </a:cubicBezTo>
                <a:cubicBezTo>
                  <a:pt x="169" y="93"/>
                  <a:pt x="161" y="85"/>
                  <a:pt x="161" y="75"/>
                </a:cubicBezTo>
                <a:cubicBezTo>
                  <a:pt x="161" y="65"/>
                  <a:pt x="169" y="57"/>
                  <a:pt x="179" y="57"/>
                </a:cubicBezTo>
                <a:close/>
                <a:moveTo>
                  <a:pt x="131" y="326"/>
                </a:moveTo>
                <a:cubicBezTo>
                  <a:pt x="446" y="326"/>
                  <a:pt x="446" y="326"/>
                  <a:pt x="446" y="326"/>
                </a:cubicBezTo>
                <a:cubicBezTo>
                  <a:pt x="463" y="326"/>
                  <a:pt x="477" y="312"/>
                  <a:pt x="477" y="295"/>
                </a:cubicBezTo>
                <a:cubicBezTo>
                  <a:pt x="477" y="174"/>
                  <a:pt x="477" y="174"/>
                  <a:pt x="477" y="174"/>
                </a:cubicBezTo>
                <a:cubicBezTo>
                  <a:pt x="477" y="157"/>
                  <a:pt x="463" y="143"/>
                  <a:pt x="446" y="143"/>
                </a:cubicBezTo>
                <a:cubicBezTo>
                  <a:pt x="131" y="143"/>
                  <a:pt x="131" y="143"/>
                  <a:pt x="131" y="143"/>
                </a:cubicBezTo>
                <a:cubicBezTo>
                  <a:pt x="113" y="143"/>
                  <a:pt x="99" y="157"/>
                  <a:pt x="99" y="174"/>
                </a:cubicBezTo>
                <a:cubicBezTo>
                  <a:pt x="99" y="295"/>
                  <a:pt x="99" y="295"/>
                  <a:pt x="99" y="295"/>
                </a:cubicBezTo>
                <a:cubicBezTo>
                  <a:pt x="99" y="312"/>
                  <a:pt x="113" y="326"/>
                  <a:pt x="131" y="326"/>
                </a:cubicBezTo>
                <a:close/>
                <a:moveTo>
                  <a:pt x="113" y="174"/>
                </a:moveTo>
                <a:cubicBezTo>
                  <a:pt x="113" y="164"/>
                  <a:pt x="121" y="157"/>
                  <a:pt x="131" y="157"/>
                </a:cubicBezTo>
                <a:cubicBezTo>
                  <a:pt x="446" y="157"/>
                  <a:pt x="446" y="157"/>
                  <a:pt x="446" y="157"/>
                </a:cubicBezTo>
                <a:cubicBezTo>
                  <a:pt x="455" y="157"/>
                  <a:pt x="463" y="164"/>
                  <a:pt x="463" y="174"/>
                </a:cubicBezTo>
                <a:cubicBezTo>
                  <a:pt x="463" y="295"/>
                  <a:pt x="463" y="295"/>
                  <a:pt x="463" y="295"/>
                </a:cubicBezTo>
                <a:cubicBezTo>
                  <a:pt x="463" y="304"/>
                  <a:pt x="455" y="312"/>
                  <a:pt x="446" y="312"/>
                </a:cubicBezTo>
                <a:cubicBezTo>
                  <a:pt x="131" y="312"/>
                  <a:pt x="131" y="312"/>
                  <a:pt x="131" y="312"/>
                </a:cubicBezTo>
                <a:cubicBezTo>
                  <a:pt x="121" y="312"/>
                  <a:pt x="113" y="304"/>
                  <a:pt x="113" y="295"/>
                </a:cubicBezTo>
                <a:lnTo>
                  <a:pt x="113" y="174"/>
                </a:lnTo>
                <a:close/>
                <a:moveTo>
                  <a:pt x="439" y="364"/>
                </a:moveTo>
                <a:cubicBezTo>
                  <a:pt x="415" y="364"/>
                  <a:pt x="395" y="384"/>
                  <a:pt x="395" y="408"/>
                </a:cubicBezTo>
                <a:cubicBezTo>
                  <a:pt x="395" y="433"/>
                  <a:pt x="415" y="452"/>
                  <a:pt x="439" y="452"/>
                </a:cubicBezTo>
                <a:cubicBezTo>
                  <a:pt x="463" y="452"/>
                  <a:pt x="483" y="433"/>
                  <a:pt x="483" y="408"/>
                </a:cubicBezTo>
                <a:cubicBezTo>
                  <a:pt x="483" y="384"/>
                  <a:pt x="463" y="364"/>
                  <a:pt x="439" y="364"/>
                </a:cubicBezTo>
                <a:close/>
                <a:moveTo>
                  <a:pt x="439" y="438"/>
                </a:moveTo>
                <a:cubicBezTo>
                  <a:pt x="422" y="438"/>
                  <a:pt x="409" y="425"/>
                  <a:pt x="409" y="408"/>
                </a:cubicBezTo>
                <a:cubicBezTo>
                  <a:pt x="409" y="392"/>
                  <a:pt x="422" y="378"/>
                  <a:pt x="439" y="378"/>
                </a:cubicBezTo>
                <a:cubicBezTo>
                  <a:pt x="455" y="378"/>
                  <a:pt x="469" y="392"/>
                  <a:pt x="469" y="408"/>
                </a:cubicBezTo>
                <a:cubicBezTo>
                  <a:pt x="469" y="425"/>
                  <a:pt x="455" y="438"/>
                  <a:pt x="439" y="438"/>
                </a:cubicBezTo>
                <a:close/>
              </a:path>
            </a:pathLst>
          </a:custGeom>
          <a:solidFill>
            <a:srgbClr val="FFFFFF"/>
          </a:solidFill>
          <a:ln>
            <a:solidFill>
              <a:schemeClr val="tx1"/>
            </a:solidFill>
          </a:ln>
        </p:spPr>
        <p:txBody>
          <a:bodyPr vert="horz" wrap="square" lIns="68580" tIns="34290" rIns="68580" bIns="34290" numCol="1" anchor="t" anchorCtr="0" compatLnSpc="1">
            <a:prstTxWarp prst="textNoShape">
              <a:avLst/>
            </a:prstTxWarp>
          </a:bodyPr>
          <a:lstStyle/>
          <a:p>
            <a:endParaRPr lang="en-US" sz="1800"/>
          </a:p>
        </p:txBody>
      </p:sp>
      <p:sp>
        <p:nvSpPr>
          <p:cNvPr id="41" name="Freeform 20"/>
          <p:cNvSpPr>
            <a:spLocks noEditPoints="1"/>
          </p:cNvSpPr>
          <p:nvPr/>
        </p:nvSpPr>
        <p:spPr bwMode="auto">
          <a:xfrm>
            <a:off x="6288838" y="3496609"/>
            <a:ext cx="204324" cy="326388"/>
          </a:xfrm>
          <a:custGeom>
            <a:avLst/>
            <a:gdLst>
              <a:gd name="T0" fmla="*/ 417 w 424"/>
              <a:gd name="T1" fmla="*/ 0 h 677"/>
              <a:gd name="T2" fmla="*/ 410 w 424"/>
              <a:gd name="T3" fmla="*/ 38 h 677"/>
              <a:gd name="T4" fmla="*/ 280 w 424"/>
              <a:gd name="T5" fmla="*/ 47 h 677"/>
              <a:gd name="T6" fmla="*/ 275 w 424"/>
              <a:gd name="T7" fmla="*/ 0 h 677"/>
              <a:gd name="T8" fmla="*/ 157 w 424"/>
              <a:gd name="T9" fmla="*/ 250 h 677"/>
              <a:gd name="T10" fmla="*/ 150 w 424"/>
              <a:gd name="T11" fmla="*/ 0 h 677"/>
              <a:gd name="T12" fmla="*/ 143 w 424"/>
              <a:gd name="T13" fmla="*/ 47 h 677"/>
              <a:gd name="T14" fmla="*/ 14 w 424"/>
              <a:gd name="T15" fmla="*/ 7 h 677"/>
              <a:gd name="T16" fmla="*/ 0 w 424"/>
              <a:gd name="T17" fmla="*/ 7 h 677"/>
              <a:gd name="T18" fmla="*/ 7 w 424"/>
              <a:gd name="T19" fmla="*/ 677 h 677"/>
              <a:gd name="T20" fmla="*/ 14 w 424"/>
              <a:gd name="T21" fmla="*/ 646 h 677"/>
              <a:gd name="T22" fmla="*/ 143 w 424"/>
              <a:gd name="T23" fmla="*/ 670 h 677"/>
              <a:gd name="T24" fmla="*/ 157 w 424"/>
              <a:gd name="T25" fmla="*/ 670 h 677"/>
              <a:gd name="T26" fmla="*/ 244 w 424"/>
              <a:gd name="T27" fmla="*/ 392 h 677"/>
              <a:gd name="T28" fmla="*/ 424 w 424"/>
              <a:gd name="T29" fmla="*/ 57 h 677"/>
              <a:gd name="T30" fmla="*/ 424 w 424"/>
              <a:gd name="T31" fmla="*/ 52 h 677"/>
              <a:gd name="T32" fmla="*/ 424 w 424"/>
              <a:gd name="T33" fmla="*/ 7 h 677"/>
              <a:gd name="T34" fmla="*/ 398 w 424"/>
              <a:gd name="T35" fmla="*/ 131 h 677"/>
              <a:gd name="T36" fmla="*/ 278 w 424"/>
              <a:gd name="T37" fmla="*/ 61 h 677"/>
              <a:gd name="T38" fmla="*/ 361 w 424"/>
              <a:gd name="T39" fmla="*/ 214 h 677"/>
              <a:gd name="T40" fmla="*/ 252 w 424"/>
              <a:gd name="T41" fmla="*/ 145 h 677"/>
              <a:gd name="T42" fmla="*/ 361 w 424"/>
              <a:gd name="T43" fmla="*/ 214 h 677"/>
              <a:gd name="T44" fmla="*/ 195 w 424"/>
              <a:gd name="T45" fmla="*/ 228 h 677"/>
              <a:gd name="T46" fmla="*/ 300 w 424"/>
              <a:gd name="T47" fmla="*/ 298 h 677"/>
              <a:gd name="T48" fmla="*/ 157 w 424"/>
              <a:gd name="T49" fmla="*/ 271 h 677"/>
              <a:gd name="T50" fmla="*/ 234 w 424"/>
              <a:gd name="T51" fmla="*/ 382 h 677"/>
              <a:gd name="T52" fmla="*/ 157 w 424"/>
              <a:gd name="T53" fmla="*/ 312 h 677"/>
              <a:gd name="T54" fmla="*/ 234 w 424"/>
              <a:gd name="T55" fmla="*/ 382 h 677"/>
              <a:gd name="T56" fmla="*/ 68 w 424"/>
              <a:gd name="T57" fmla="*/ 382 h 677"/>
              <a:gd name="T58" fmla="*/ 143 w 424"/>
              <a:gd name="T59" fmla="*/ 382 h 677"/>
              <a:gd name="T60" fmla="*/ 32 w 424"/>
              <a:gd name="T61" fmla="*/ 465 h 677"/>
              <a:gd name="T62" fmla="*/ 143 w 424"/>
              <a:gd name="T63" fmla="*/ 396 h 677"/>
              <a:gd name="T64" fmla="*/ 14 w 424"/>
              <a:gd name="T65" fmla="*/ 465 h 677"/>
              <a:gd name="T66" fmla="*/ 44 w 424"/>
              <a:gd name="T67" fmla="*/ 396 h 677"/>
              <a:gd name="T68" fmla="*/ 14 w 424"/>
              <a:gd name="T69" fmla="*/ 465 h 677"/>
              <a:gd name="T70" fmla="*/ 14 w 424"/>
              <a:gd name="T71" fmla="*/ 312 h 677"/>
              <a:gd name="T72" fmla="*/ 52 w 424"/>
              <a:gd name="T73" fmla="*/ 382 h 677"/>
              <a:gd name="T74" fmla="*/ 113 w 424"/>
              <a:gd name="T75" fmla="*/ 298 h 677"/>
              <a:gd name="T76" fmla="*/ 14 w 424"/>
              <a:gd name="T77" fmla="*/ 228 h 677"/>
              <a:gd name="T78" fmla="*/ 143 w 424"/>
              <a:gd name="T79" fmla="*/ 265 h 677"/>
              <a:gd name="T80" fmla="*/ 143 w 424"/>
              <a:gd name="T81" fmla="*/ 214 h 677"/>
              <a:gd name="T82" fmla="*/ 14 w 424"/>
              <a:gd name="T83" fmla="*/ 145 h 677"/>
              <a:gd name="T84" fmla="*/ 143 w 424"/>
              <a:gd name="T85" fmla="*/ 214 h 677"/>
              <a:gd name="T86" fmla="*/ 143 w 424"/>
              <a:gd name="T87" fmla="*/ 479 h 677"/>
              <a:gd name="T88" fmla="*/ 16 w 424"/>
              <a:gd name="T89" fmla="*/ 549 h 677"/>
              <a:gd name="T90" fmla="*/ 157 w 424"/>
              <a:gd name="T91" fmla="*/ 396 h 677"/>
              <a:gd name="T92" fmla="*/ 157 w 424"/>
              <a:gd name="T93" fmla="*/ 545 h 677"/>
              <a:gd name="T94" fmla="*/ 143 w 424"/>
              <a:gd name="T95" fmla="*/ 61 h 677"/>
              <a:gd name="T96" fmla="*/ 14 w 424"/>
              <a:gd name="T97" fmla="*/ 131 h 677"/>
              <a:gd name="T98" fmla="*/ 143 w 424"/>
              <a:gd name="T99" fmla="*/ 61 h 677"/>
              <a:gd name="T100" fmla="*/ 14 w 424"/>
              <a:gd name="T101" fmla="*/ 596 h 677"/>
              <a:gd name="T102" fmla="*/ 143 w 424"/>
              <a:gd name="T103" fmla="*/ 563 h 677"/>
              <a:gd name="T104" fmla="*/ 14 w 424"/>
              <a:gd name="T105" fmla="*/ 632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4" h="677">
                <a:moveTo>
                  <a:pt x="424" y="7"/>
                </a:moveTo>
                <a:cubicBezTo>
                  <a:pt x="424" y="3"/>
                  <a:pt x="421" y="0"/>
                  <a:pt x="417" y="0"/>
                </a:cubicBezTo>
                <a:cubicBezTo>
                  <a:pt x="413" y="0"/>
                  <a:pt x="410" y="3"/>
                  <a:pt x="410" y="7"/>
                </a:cubicBezTo>
                <a:cubicBezTo>
                  <a:pt x="410" y="38"/>
                  <a:pt x="410" y="38"/>
                  <a:pt x="410" y="38"/>
                </a:cubicBezTo>
                <a:cubicBezTo>
                  <a:pt x="410" y="41"/>
                  <a:pt x="410" y="44"/>
                  <a:pt x="410" y="47"/>
                </a:cubicBezTo>
                <a:cubicBezTo>
                  <a:pt x="280" y="47"/>
                  <a:pt x="280" y="47"/>
                  <a:pt x="280" y="47"/>
                </a:cubicBezTo>
                <a:cubicBezTo>
                  <a:pt x="281" y="35"/>
                  <a:pt x="282" y="21"/>
                  <a:pt x="282" y="7"/>
                </a:cubicBezTo>
                <a:cubicBezTo>
                  <a:pt x="282" y="3"/>
                  <a:pt x="279" y="0"/>
                  <a:pt x="275" y="0"/>
                </a:cubicBezTo>
                <a:cubicBezTo>
                  <a:pt x="271" y="0"/>
                  <a:pt x="268" y="3"/>
                  <a:pt x="268" y="7"/>
                </a:cubicBezTo>
                <a:cubicBezTo>
                  <a:pt x="268" y="123"/>
                  <a:pt x="215" y="187"/>
                  <a:pt x="157" y="250"/>
                </a:cubicBezTo>
                <a:cubicBezTo>
                  <a:pt x="157" y="7"/>
                  <a:pt x="157" y="7"/>
                  <a:pt x="157" y="7"/>
                </a:cubicBezTo>
                <a:cubicBezTo>
                  <a:pt x="157" y="3"/>
                  <a:pt x="154" y="0"/>
                  <a:pt x="150" y="0"/>
                </a:cubicBezTo>
                <a:cubicBezTo>
                  <a:pt x="146" y="0"/>
                  <a:pt x="143" y="3"/>
                  <a:pt x="143" y="7"/>
                </a:cubicBezTo>
                <a:cubicBezTo>
                  <a:pt x="143" y="47"/>
                  <a:pt x="143" y="47"/>
                  <a:pt x="143" y="47"/>
                </a:cubicBezTo>
                <a:cubicBezTo>
                  <a:pt x="14" y="47"/>
                  <a:pt x="14" y="47"/>
                  <a:pt x="14" y="47"/>
                </a:cubicBezTo>
                <a:cubicBezTo>
                  <a:pt x="14" y="7"/>
                  <a:pt x="14" y="7"/>
                  <a:pt x="14" y="7"/>
                </a:cubicBezTo>
                <a:cubicBezTo>
                  <a:pt x="14" y="3"/>
                  <a:pt x="11" y="0"/>
                  <a:pt x="7" y="0"/>
                </a:cubicBezTo>
                <a:cubicBezTo>
                  <a:pt x="3" y="0"/>
                  <a:pt x="0" y="3"/>
                  <a:pt x="0" y="7"/>
                </a:cubicBezTo>
                <a:cubicBezTo>
                  <a:pt x="0" y="670"/>
                  <a:pt x="0" y="670"/>
                  <a:pt x="0" y="670"/>
                </a:cubicBezTo>
                <a:cubicBezTo>
                  <a:pt x="0" y="674"/>
                  <a:pt x="3" y="677"/>
                  <a:pt x="7" y="677"/>
                </a:cubicBezTo>
                <a:cubicBezTo>
                  <a:pt x="11" y="677"/>
                  <a:pt x="14" y="674"/>
                  <a:pt x="14" y="670"/>
                </a:cubicBezTo>
                <a:cubicBezTo>
                  <a:pt x="14" y="646"/>
                  <a:pt x="14" y="646"/>
                  <a:pt x="14" y="646"/>
                </a:cubicBezTo>
                <a:cubicBezTo>
                  <a:pt x="143" y="646"/>
                  <a:pt x="143" y="646"/>
                  <a:pt x="143" y="646"/>
                </a:cubicBezTo>
                <a:cubicBezTo>
                  <a:pt x="143" y="670"/>
                  <a:pt x="143" y="670"/>
                  <a:pt x="143" y="670"/>
                </a:cubicBezTo>
                <a:cubicBezTo>
                  <a:pt x="143" y="674"/>
                  <a:pt x="146" y="677"/>
                  <a:pt x="150" y="677"/>
                </a:cubicBezTo>
                <a:cubicBezTo>
                  <a:pt x="154" y="677"/>
                  <a:pt x="157" y="674"/>
                  <a:pt x="157" y="670"/>
                </a:cubicBezTo>
                <a:cubicBezTo>
                  <a:pt x="157" y="543"/>
                  <a:pt x="195" y="461"/>
                  <a:pt x="243" y="393"/>
                </a:cubicBezTo>
                <a:cubicBezTo>
                  <a:pt x="244" y="393"/>
                  <a:pt x="244" y="392"/>
                  <a:pt x="244" y="392"/>
                </a:cubicBezTo>
                <a:cubicBezTo>
                  <a:pt x="262" y="367"/>
                  <a:pt x="281" y="343"/>
                  <a:pt x="300" y="320"/>
                </a:cubicBezTo>
                <a:cubicBezTo>
                  <a:pt x="361" y="246"/>
                  <a:pt x="418" y="175"/>
                  <a:pt x="424" y="57"/>
                </a:cubicBezTo>
                <a:cubicBezTo>
                  <a:pt x="424" y="56"/>
                  <a:pt x="424" y="55"/>
                  <a:pt x="424" y="54"/>
                </a:cubicBezTo>
                <a:cubicBezTo>
                  <a:pt x="424" y="54"/>
                  <a:pt x="424" y="53"/>
                  <a:pt x="424" y="52"/>
                </a:cubicBezTo>
                <a:cubicBezTo>
                  <a:pt x="424" y="47"/>
                  <a:pt x="424" y="43"/>
                  <a:pt x="424" y="38"/>
                </a:cubicBezTo>
                <a:lnTo>
                  <a:pt x="424" y="7"/>
                </a:lnTo>
                <a:close/>
                <a:moveTo>
                  <a:pt x="410" y="61"/>
                </a:moveTo>
                <a:cubicBezTo>
                  <a:pt x="408" y="86"/>
                  <a:pt x="404" y="109"/>
                  <a:pt x="398" y="131"/>
                </a:cubicBezTo>
                <a:cubicBezTo>
                  <a:pt x="258" y="131"/>
                  <a:pt x="258" y="131"/>
                  <a:pt x="258" y="131"/>
                </a:cubicBezTo>
                <a:cubicBezTo>
                  <a:pt x="267" y="110"/>
                  <a:pt x="274" y="87"/>
                  <a:pt x="278" y="61"/>
                </a:cubicBezTo>
                <a:lnTo>
                  <a:pt x="410" y="61"/>
                </a:lnTo>
                <a:close/>
                <a:moveTo>
                  <a:pt x="361" y="214"/>
                </a:moveTo>
                <a:cubicBezTo>
                  <a:pt x="207" y="214"/>
                  <a:pt x="207" y="214"/>
                  <a:pt x="207" y="214"/>
                </a:cubicBezTo>
                <a:cubicBezTo>
                  <a:pt x="224" y="193"/>
                  <a:pt x="239" y="170"/>
                  <a:pt x="252" y="145"/>
                </a:cubicBezTo>
                <a:cubicBezTo>
                  <a:pt x="394" y="145"/>
                  <a:pt x="394" y="145"/>
                  <a:pt x="394" y="145"/>
                </a:cubicBezTo>
                <a:cubicBezTo>
                  <a:pt x="385" y="170"/>
                  <a:pt x="374" y="193"/>
                  <a:pt x="361" y="214"/>
                </a:cubicBezTo>
                <a:close/>
                <a:moveTo>
                  <a:pt x="157" y="271"/>
                </a:moveTo>
                <a:cubicBezTo>
                  <a:pt x="170" y="257"/>
                  <a:pt x="183" y="243"/>
                  <a:pt x="195" y="228"/>
                </a:cubicBezTo>
                <a:cubicBezTo>
                  <a:pt x="352" y="228"/>
                  <a:pt x="352" y="228"/>
                  <a:pt x="352" y="228"/>
                </a:cubicBezTo>
                <a:cubicBezTo>
                  <a:pt x="336" y="252"/>
                  <a:pt x="318" y="275"/>
                  <a:pt x="300" y="298"/>
                </a:cubicBezTo>
                <a:cubicBezTo>
                  <a:pt x="157" y="298"/>
                  <a:pt x="157" y="298"/>
                  <a:pt x="157" y="298"/>
                </a:cubicBezTo>
                <a:cubicBezTo>
                  <a:pt x="157" y="271"/>
                  <a:pt x="157" y="271"/>
                  <a:pt x="157" y="271"/>
                </a:cubicBezTo>
                <a:cubicBezTo>
                  <a:pt x="157" y="271"/>
                  <a:pt x="157" y="271"/>
                  <a:pt x="157" y="271"/>
                </a:cubicBezTo>
                <a:close/>
                <a:moveTo>
                  <a:pt x="234" y="382"/>
                </a:moveTo>
                <a:cubicBezTo>
                  <a:pt x="157" y="382"/>
                  <a:pt x="157" y="382"/>
                  <a:pt x="157" y="382"/>
                </a:cubicBezTo>
                <a:cubicBezTo>
                  <a:pt x="157" y="312"/>
                  <a:pt x="157" y="312"/>
                  <a:pt x="157" y="312"/>
                </a:cubicBezTo>
                <a:cubicBezTo>
                  <a:pt x="289" y="312"/>
                  <a:pt x="289" y="312"/>
                  <a:pt x="289" y="312"/>
                </a:cubicBezTo>
                <a:cubicBezTo>
                  <a:pt x="270" y="334"/>
                  <a:pt x="252" y="357"/>
                  <a:pt x="234" y="382"/>
                </a:cubicBezTo>
                <a:close/>
                <a:moveTo>
                  <a:pt x="143" y="382"/>
                </a:moveTo>
                <a:cubicBezTo>
                  <a:pt x="68" y="382"/>
                  <a:pt x="68" y="382"/>
                  <a:pt x="68" y="382"/>
                </a:cubicBezTo>
                <a:cubicBezTo>
                  <a:pt x="90" y="345"/>
                  <a:pt x="116" y="315"/>
                  <a:pt x="143" y="286"/>
                </a:cubicBezTo>
                <a:lnTo>
                  <a:pt x="143" y="382"/>
                </a:lnTo>
                <a:close/>
                <a:moveTo>
                  <a:pt x="143" y="465"/>
                </a:moveTo>
                <a:cubicBezTo>
                  <a:pt x="32" y="465"/>
                  <a:pt x="32" y="465"/>
                  <a:pt x="32" y="465"/>
                </a:cubicBezTo>
                <a:cubicBezTo>
                  <a:pt x="39" y="439"/>
                  <a:pt x="49" y="416"/>
                  <a:pt x="60" y="396"/>
                </a:cubicBezTo>
                <a:cubicBezTo>
                  <a:pt x="143" y="396"/>
                  <a:pt x="143" y="396"/>
                  <a:pt x="143" y="396"/>
                </a:cubicBezTo>
                <a:lnTo>
                  <a:pt x="143" y="465"/>
                </a:lnTo>
                <a:close/>
                <a:moveTo>
                  <a:pt x="14" y="465"/>
                </a:moveTo>
                <a:cubicBezTo>
                  <a:pt x="14" y="396"/>
                  <a:pt x="14" y="396"/>
                  <a:pt x="14" y="396"/>
                </a:cubicBezTo>
                <a:cubicBezTo>
                  <a:pt x="44" y="396"/>
                  <a:pt x="44" y="396"/>
                  <a:pt x="44" y="396"/>
                </a:cubicBezTo>
                <a:cubicBezTo>
                  <a:pt x="33" y="416"/>
                  <a:pt x="24" y="439"/>
                  <a:pt x="17" y="465"/>
                </a:cubicBezTo>
                <a:lnTo>
                  <a:pt x="14" y="465"/>
                </a:lnTo>
                <a:close/>
                <a:moveTo>
                  <a:pt x="14" y="382"/>
                </a:moveTo>
                <a:cubicBezTo>
                  <a:pt x="14" y="312"/>
                  <a:pt x="14" y="312"/>
                  <a:pt x="14" y="312"/>
                </a:cubicBezTo>
                <a:cubicBezTo>
                  <a:pt x="101" y="312"/>
                  <a:pt x="101" y="312"/>
                  <a:pt x="101" y="312"/>
                </a:cubicBezTo>
                <a:cubicBezTo>
                  <a:pt x="83" y="333"/>
                  <a:pt x="67" y="356"/>
                  <a:pt x="52" y="382"/>
                </a:cubicBezTo>
                <a:lnTo>
                  <a:pt x="14" y="382"/>
                </a:lnTo>
                <a:close/>
                <a:moveTo>
                  <a:pt x="113" y="298"/>
                </a:moveTo>
                <a:cubicBezTo>
                  <a:pt x="14" y="298"/>
                  <a:pt x="14" y="298"/>
                  <a:pt x="14" y="298"/>
                </a:cubicBezTo>
                <a:cubicBezTo>
                  <a:pt x="14" y="228"/>
                  <a:pt x="14" y="228"/>
                  <a:pt x="14" y="228"/>
                </a:cubicBezTo>
                <a:cubicBezTo>
                  <a:pt x="143" y="228"/>
                  <a:pt x="143" y="228"/>
                  <a:pt x="143" y="228"/>
                </a:cubicBezTo>
                <a:cubicBezTo>
                  <a:pt x="143" y="265"/>
                  <a:pt x="143" y="265"/>
                  <a:pt x="143" y="265"/>
                </a:cubicBezTo>
                <a:cubicBezTo>
                  <a:pt x="133" y="276"/>
                  <a:pt x="123" y="287"/>
                  <a:pt x="113" y="298"/>
                </a:cubicBezTo>
                <a:close/>
                <a:moveTo>
                  <a:pt x="143" y="214"/>
                </a:moveTo>
                <a:cubicBezTo>
                  <a:pt x="14" y="214"/>
                  <a:pt x="14" y="214"/>
                  <a:pt x="14" y="214"/>
                </a:cubicBezTo>
                <a:cubicBezTo>
                  <a:pt x="14" y="145"/>
                  <a:pt x="14" y="145"/>
                  <a:pt x="14" y="145"/>
                </a:cubicBezTo>
                <a:cubicBezTo>
                  <a:pt x="143" y="145"/>
                  <a:pt x="143" y="145"/>
                  <a:pt x="143" y="145"/>
                </a:cubicBezTo>
                <a:lnTo>
                  <a:pt x="143" y="214"/>
                </a:lnTo>
                <a:close/>
                <a:moveTo>
                  <a:pt x="28" y="479"/>
                </a:moveTo>
                <a:cubicBezTo>
                  <a:pt x="143" y="479"/>
                  <a:pt x="143" y="479"/>
                  <a:pt x="143" y="479"/>
                </a:cubicBezTo>
                <a:cubicBezTo>
                  <a:pt x="143" y="549"/>
                  <a:pt x="143" y="549"/>
                  <a:pt x="143" y="549"/>
                </a:cubicBezTo>
                <a:cubicBezTo>
                  <a:pt x="16" y="549"/>
                  <a:pt x="16" y="549"/>
                  <a:pt x="16" y="549"/>
                </a:cubicBezTo>
                <a:cubicBezTo>
                  <a:pt x="18" y="523"/>
                  <a:pt x="22" y="500"/>
                  <a:pt x="28" y="479"/>
                </a:cubicBezTo>
                <a:close/>
                <a:moveTo>
                  <a:pt x="157" y="396"/>
                </a:moveTo>
                <a:cubicBezTo>
                  <a:pt x="224" y="396"/>
                  <a:pt x="224" y="396"/>
                  <a:pt x="224" y="396"/>
                </a:cubicBezTo>
                <a:cubicBezTo>
                  <a:pt x="196" y="438"/>
                  <a:pt x="171" y="485"/>
                  <a:pt x="157" y="545"/>
                </a:cubicBezTo>
                <a:lnTo>
                  <a:pt x="157" y="396"/>
                </a:lnTo>
                <a:close/>
                <a:moveTo>
                  <a:pt x="143" y="61"/>
                </a:moveTo>
                <a:cubicBezTo>
                  <a:pt x="143" y="131"/>
                  <a:pt x="143" y="131"/>
                  <a:pt x="143" y="131"/>
                </a:cubicBezTo>
                <a:cubicBezTo>
                  <a:pt x="14" y="131"/>
                  <a:pt x="14" y="131"/>
                  <a:pt x="14" y="131"/>
                </a:cubicBezTo>
                <a:cubicBezTo>
                  <a:pt x="14" y="61"/>
                  <a:pt x="14" y="61"/>
                  <a:pt x="14" y="61"/>
                </a:cubicBezTo>
                <a:lnTo>
                  <a:pt x="143" y="61"/>
                </a:lnTo>
                <a:close/>
                <a:moveTo>
                  <a:pt x="14" y="632"/>
                </a:moveTo>
                <a:cubicBezTo>
                  <a:pt x="14" y="596"/>
                  <a:pt x="14" y="596"/>
                  <a:pt x="14" y="596"/>
                </a:cubicBezTo>
                <a:cubicBezTo>
                  <a:pt x="14" y="585"/>
                  <a:pt x="14" y="573"/>
                  <a:pt x="15" y="563"/>
                </a:cubicBezTo>
                <a:cubicBezTo>
                  <a:pt x="143" y="563"/>
                  <a:pt x="143" y="563"/>
                  <a:pt x="143" y="563"/>
                </a:cubicBezTo>
                <a:cubicBezTo>
                  <a:pt x="143" y="632"/>
                  <a:pt x="143" y="632"/>
                  <a:pt x="143" y="632"/>
                </a:cubicBezTo>
                <a:lnTo>
                  <a:pt x="14" y="632"/>
                </a:lnTo>
                <a:close/>
              </a:path>
            </a:pathLst>
          </a:custGeom>
          <a:solidFill>
            <a:srgbClr val="FFFFFF"/>
          </a:solidFill>
          <a:ln>
            <a:solidFill>
              <a:schemeClr val="tx1"/>
            </a:solidFill>
          </a:ln>
        </p:spPr>
        <p:txBody>
          <a:bodyPr vert="horz" wrap="square" lIns="68580" tIns="34290" rIns="68580" bIns="34290" numCol="1" anchor="t" anchorCtr="0" compatLnSpc="1">
            <a:prstTxWarp prst="textNoShape">
              <a:avLst/>
            </a:prstTxWarp>
          </a:bodyPr>
          <a:lstStyle/>
          <a:p>
            <a:endParaRPr lang="en-US" sz="1800"/>
          </a:p>
        </p:txBody>
      </p:sp>
      <p:grpSp>
        <p:nvGrpSpPr>
          <p:cNvPr id="3" name="Gruppo 2"/>
          <p:cNvGrpSpPr/>
          <p:nvPr/>
        </p:nvGrpSpPr>
        <p:grpSpPr>
          <a:xfrm>
            <a:off x="3099522" y="1196752"/>
            <a:ext cx="699762" cy="699762"/>
            <a:chOff x="3099522" y="1051183"/>
            <a:chExt cx="699762" cy="699762"/>
          </a:xfrm>
        </p:grpSpPr>
        <p:sp>
          <p:nvSpPr>
            <p:cNvPr id="29" name="Oval 24"/>
            <p:cNvSpPr/>
            <p:nvPr/>
          </p:nvSpPr>
          <p:spPr>
            <a:xfrm>
              <a:off x="3099522" y="1051183"/>
              <a:ext cx="699762" cy="69976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42" name="Freeform 118"/>
            <p:cNvSpPr>
              <a:spLocks noEditPoints="1"/>
            </p:cNvSpPr>
            <p:nvPr/>
          </p:nvSpPr>
          <p:spPr bwMode="auto">
            <a:xfrm>
              <a:off x="3264237" y="1144337"/>
              <a:ext cx="370332" cy="513455"/>
            </a:xfrm>
            <a:custGeom>
              <a:avLst/>
              <a:gdLst>
                <a:gd name="T0" fmla="*/ 0 w 479"/>
                <a:gd name="T1" fmla="*/ 464 h 663"/>
                <a:gd name="T2" fmla="*/ 436 w 479"/>
                <a:gd name="T3" fmla="*/ 44 h 663"/>
                <a:gd name="T4" fmla="*/ 43 w 479"/>
                <a:gd name="T5" fmla="*/ 493 h 663"/>
                <a:gd name="T6" fmla="*/ 393 w 479"/>
                <a:gd name="T7" fmla="*/ 14 h 663"/>
                <a:gd name="T8" fmla="*/ 79 w 479"/>
                <a:gd name="T9" fmla="*/ 52 h 663"/>
                <a:gd name="T10" fmla="*/ 357 w 479"/>
                <a:gd name="T11" fmla="*/ 149 h 663"/>
                <a:gd name="T12" fmla="*/ 372 w 479"/>
                <a:gd name="T13" fmla="*/ 120 h 663"/>
                <a:gd name="T14" fmla="*/ 64 w 479"/>
                <a:gd name="T15" fmla="*/ 81 h 663"/>
                <a:gd name="T16" fmla="*/ 372 w 479"/>
                <a:gd name="T17" fmla="*/ 120 h 663"/>
                <a:gd name="T18" fmla="*/ 50 w 479"/>
                <a:gd name="T19" fmla="*/ 226 h 663"/>
                <a:gd name="T20" fmla="*/ 148 w 479"/>
                <a:gd name="T21" fmla="*/ 211 h 663"/>
                <a:gd name="T22" fmla="*/ 79 w 479"/>
                <a:gd name="T23" fmla="*/ 242 h 663"/>
                <a:gd name="T24" fmla="*/ 119 w 479"/>
                <a:gd name="T25" fmla="*/ 196 h 663"/>
                <a:gd name="T26" fmla="*/ 198 w 479"/>
                <a:gd name="T27" fmla="*/ 182 h 663"/>
                <a:gd name="T28" fmla="*/ 238 w 479"/>
                <a:gd name="T29" fmla="*/ 256 h 663"/>
                <a:gd name="T30" fmla="*/ 253 w 479"/>
                <a:gd name="T31" fmla="*/ 226 h 663"/>
                <a:gd name="T32" fmla="*/ 183 w 479"/>
                <a:gd name="T33" fmla="*/ 211 h 663"/>
                <a:gd name="T34" fmla="*/ 253 w 479"/>
                <a:gd name="T35" fmla="*/ 226 h 663"/>
                <a:gd name="T36" fmla="*/ 288 w 479"/>
                <a:gd name="T37" fmla="*/ 226 h 663"/>
                <a:gd name="T38" fmla="*/ 386 w 479"/>
                <a:gd name="T39" fmla="*/ 211 h 663"/>
                <a:gd name="T40" fmla="*/ 317 w 479"/>
                <a:gd name="T41" fmla="*/ 242 h 663"/>
                <a:gd name="T42" fmla="*/ 357 w 479"/>
                <a:gd name="T43" fmla="*/ 196 h 663"/>
                <a:gd name="T44" fmla="*/ 79 w 479"/>
                <a:gd name="T45" fmla="*/ 279 h 663"/>
                <a:gd name="T46" fmla="*/ 119 w 479"/>
                <a:gd name="T47" fmla="*/ 353 h 663"/>
                <a:gd name="T48" fmla="*/ 134 w 479"/>
                <a:gd name="T49" fmla="*/ 323 h 663"/>
                <a:gd name="T50" fmla="*/ 64 w 479"/>
                <a:gd name="T51" fmla="*/ 308 h 663"/>
                <a:gd name="T52" fmla="*/ 134 w 479"/>
                <a:gd name="T53" fmla="*/ 323 h 663"/>
                <a:gd name="T54" fmla="*/ 169 w 479"/>
                <a:gd name="T55" fmla="*/ 323 h 663"/>
                <a:gd name="T56" fmla="*/ 267 w 479"/>
                <a:gd name="T57" fmla="*/ 308 h 663"/>
                <a:gd name="T58" fmla="*/ 198 w 479"/>
                <a:gd name="T59" fmla="*/ 339 h 663"/>
                <a:gd name="T60" fmla="*/ 238 w 479"/>
                <a:gd name="T61" fmla="*/ 293 h 663"/>
                <a:gd name="T62" fmla="*/ 317 w 479"/>
                <a:gd name="T63" fmla="*/ 279 h 663"/>
                <a:gd name="T64" fmla="*/ 357 w 479"/>
                <a:gd name="T65" fmla="*/ 353 h 663"/>
                <a:gd name="T66" fmla="*/ 372 w 479"/>
                <a:gd name="T67" fmla="*/ 323 h 663"/>
                <a:gd name="T68" fmla="*/ 302 w 479"/>
                <a:gd name="T69" fmla="*/ 308 h 663"/>
                <a:gd name="T70" fmla="*/ 372 w 479"/>
                <a:gd name="T71" fmla="*/ 323 h 663"/>
                <a:gd name="T72" fmla="*/ 50 w 479"/>
                <a:gd name="T73" fmla="*/ 420 h 663"/>
                <a:gd name="T74" fmla="*/ 148 w 479"/>
                <a:gd name="T75" fmla="*/ 405 h 663"/>
                <a:gd name="T76" fmla="*/ 79 w 479"/>
                <a:gd name="T77" fmla="*/ 435 h 663"/>
                <a:gd name="T78" fmla="*/ 119 w 479"/>
                <a:gd name="T79" fmla="*/ 390 h 663"/>
                <a:gd name="T80" fmla="*/ 198 w 479"/>
                <a:gd name="T81" fmla="*/ 376 h 663"/>
                <a:gd name="T82" fmla="*/ 238 w 479"/>
                <a:gd name="T83" fmla="*/ 449 h 663"/>
                <a:gd name="T84" fmla="*/ 253 w 479"/>
                <a:gd name="T85" fmla="*/ 420 h 663"/>
                <a:gd name="T86" fmla="*/ 183 w 479"/>
                <a:gd name="T87" fmla="*/ 405 h 663"/>
                <a:gd name="T88" fmla="*/ 253 w 479"/>
                <a:gd name="T89" fmla="*/ 420 h 663"/>
                <a:gd name="T90" fmla="*/ 288 w 479"/>
                <a:gd name="T91" fmla="*/ 420 h 663"/>
                <a:gd name="T92" fmla="*/ 386 w 479"/>
                <a:gd name="T93" fmla="*/ 405 h 663"/>
                <a:gd name="T94" fmla="*/ 317 w 479"/>
                <a:gd name="T95" fmla="*/ 435 h 663"/>
                <a:gd name="T96" fmla="*/ 357 w 479"/>
                <a:gd name="T97" fmla="*/ 390 h 663"/>
                <a:gd name="T98" fmla="*/ 315 w 479"/>
                <a:gd name="T99" fmla="*/ 550 h 663"/>
                <a:gd name="T100" fmla="*/ 267 w 479"/>
                <a:gd name="T101" fmla="*/ 550 h 663"/>
                <a:gd name="T102" fmla="*/ 187 w 479"/>
                <a:gd name="T103" fmla="*/ 649 h 663"/>
                <a:gd name="T104" fmla="*/ 67 w 479"/>
                <a:gd name="T105" fmla="*/ 543 h 663"/>
                <a:gd name="T106" fmla="*/ 286 w 479"/>
                <a:gd name="T107" fmla="*/ 663 h 663"/>
                <a:gd name="T108" fmla="*/ 201 w 479"/>
                <a:gd name="T109" fmla="*/ 557 h 663"/>
                <a:gd name="T110" fmla="*/ 201 w 479"/>
                <a:gd name="T111" fmla="*/ 557 h 663"/>
                <a:gd name="T112" fmla="*/ 465 w 479"/>
                <a:gd name="T113" fmla="*/ 464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9" h="663">
                  <a:moveTo>
                    <a:pt x="393" y="0"/>
                  </a:moveTo>
                  <a:cubicBezTo>
                    <a:pt x="43" y="0"/>
                    <a:pt x="43" y="0"/>
                    <a:pt x="43" y="0"/>
                  </a:cubicBezTo>
                  <a:cubicBezTo>
                    <a:pt x="19" y="0"/>
                    <a:pt x="0" y="20"/>
                    <a:pt x="0" y="44"/>
                  </a:cubicBezTo>
                  <a:cubicBezTo>
                    <a:pt x="0" y="464"/>
                    <a:pt x="0" y="464"/>
                    <a:pt x="0" y="464"/>
                  </a:cubicBezTo>
                  <a:cubicBezTo>
                    <a:pt x="0" y="488"/>
                    <a:pt x="19" y="507"/>
                    <a:pt x="43" y="507"/>
                  </a:cubicBezTo>
                  <a:cubicBezTo>
                    <a:pt x="393" y="507"/>
                    <a:pt x="393" y="507"/>
                    <a:pt x="393" y="507"/>
                  </a:cubicBezTo>
                  <a:cubicBezTo>
                    <a:pt x="417" y="507"/>
                    <a:pt x="436" y="488"/>
                    <a:pt x="436" y="464"/>
                  </a:cubicBezTo>
                  <a:cubicBezTo>
                    <a:pt x="436" y="44"/>
                    <a:pt x="436" y="44"/>
                    <a:pt x="436" y="44"/>
                  </a:cubicBezTo>
                  <a:cubicBezTo>
                    <a:pt x="436" y="20"/>
                    <a:pt x="417" y="0"/>
                    <a:pt x="393" y="0"/>
                  </a:cubicBezTo>
                  <a:close/>
                  <a:moveTo>
                    <a:pt x="422" y="464"/>
                  </a:moveTo>
                  <a:cubicBezTo>
                    <a:pt x="422" y="480"/>
                    <a:pt x="409" y="493"/>
                    <a:pt x="393" y="493"/>
                  </a:cubicBezTo>
                  <a:cubicBezTo>
                    <a:pt x="43" y="493"/>
                    <a:pt x="43" y="493"/>
                    <a:pt x="43" y="493"/>
                  </a:cubicBezTo>
                  <a:cubicBezTo>
                    <a:pt x="27" y="493"/>
                    <a:pt x="14" y="480"/>
                    <a:pt x="14" y="464"/>
                  </a:cubicBezTo>
                  <a:cubicBezTo>
                    <a:pt x="14" y="44"/>
                    <a:pt x="14" y="44"/>
                    <a:pt x="14" y="44"/>
                  </a:cubicBezTo>
                  <a:cubicBezTo>
                    <a:pt x="14" y="27"/>
                    <a:pt x="27" y="14"/>
                    <a:pt x="43" y="14"/>
                  </a:cubicBezTo>
                  <a:cubicBezTo>
                    <a:pt x="393" y="14"/>
                    <a:pt x="393" y="14"/>
                    <a:pt x="393" y="14"/>
                  </a:cubicBezTo>
                  <a:cubicBezTo>
                    <a:pt x="409" y="14"/>
                    <a:pt x="422" y="27"/>
                    <a:pt x="422" y="44"/>
                  </a:cubicBezTo>
                  <a:lnTo>
                    <a:pt x="422" y="464"/>
                  </a:lnTo>
                  <a:close/>
                  <a:moveTo>
                    <a:pt x="357" y="52"/>
                  </a:moveTo>
                  <a:cubicBezTo>
                    <a:pt x="79" y="52"/>
                    <a:pt x="79" y="52"/>
                    <a:pt x="79" y="52"/>
                  </a:cubicBezTo>
                  <a:cubicBezTo>
                    <a:pt x="63" y="52"/>
                    <a:pt x="50" y="65"/>
                    <a:pt x="50" y="81"/>
                  </a:cubicBezTo>
                  <a:cubicBezTo>
                    <a:pt x="50" y="120"/>
                    <a:pt x="50" y="120"/>
                    <a:pt x="50" y="120"/>
                  </a:cubicBezTo>
                  <a:cubicBezTo>
                    <a:pt x="50" y="136"/>
                    <a:pt x="63" y="149"/>
                    <a:pt x="79" y="149"/>
                  </a:cubicBezTo>
                  <a:cubicBezTo>
                    <a:pt x="357" y="149"/>
                    <a:pt x="357" y="149"/>
                    <a:pt x="357" y="149"/>
                  </a:cubicBezTo>
                  <a:cubicBezTo>
                    <a:pt x="373" y="149"/>
                    <a:pt x="386" y="136"/>
                    <a:pt x="386" y="120"/>
                  </a:cubicBezTo>
                  <a:cubicBezTo>
                    <a:pt x="386" y="81"/>
                    <a:pt x="386" y="81"/>
                    <a:pt x="386" y="81"/>
                  </a:cubicBezTo>
                  <a:cubicBezTo>
                    <a:pt x="386" y="65"/>
                    <a:pt x="373" y="52"/>
                    <a:pt x="357" y="52"/>
                  </a:cubicBezTo>
                  <a:close/>
                  <a:moveTo>
                    <a:pt x="372" y="120"/>
                  </a:moveTo>
                  <a:cubicBezTo>
                    <a:pt x="372" y="128"/>
                    <a:pt x="366" y="135"/>
                    <a:pt x="357" y="135"/>
                  </a:cubicBezTo>
                  <a:cubicBezTo>
                    <a:pt x="79" y="135"/>
                    <a:pt x="79" y="135"/>
                    <a:pt x="79" y="135"/>
                  </a:cubicBezTo>
                  <a:cubicBezTo>
                    <a:pt x="70" y="135"/>
                    <a:pt x="64" y="128"/>
                    <a:pt x="64" y="120"/>
                  </a:cubicBezTo>
                  <a:cubicBezTo>
                    <a:pt x="64" y="81"/>
                    <a:pt x="64" y="81"/>
                    <a:pt x="64" y="81"/>
                  </a:cubicBezTo>
                  <a:cubicBezTo>
                    <a:pt x="64" y="72"/>
                    <a:pt x="70" y="66"/>
                    <a:pt x="79" y="66"/>
                  </a:cubicBezTo>
                  <a:cubicBezTo>
                    <a:pt x="357" y="66"/>
                    <a:pt x="357" y="66"/>
                    <a:pt x="357" y="66"/>
                  </a:cubicBezTo>
                  <a:cubicBezTo>
                    <a:pt x="366" y="66"/>
                    <a:pt x="372" y="72"/>
                    <a:pt x="372" y="81"/>
                  </a:cubicBezTo>
                  <a:lnTo>
                    <a:pt x="372" y="120"/>
                  </a:lnTo>
                  <a:close/>
                  <a:moveTo>
                    <a:pt x="119" y="182"/>
                  </a:moveTo>
                  <a:cubicBezTo>
                    <a:pt x="79" y="182"/>
                    <a:pt x="79" y="182"/>
                    <a:pt x="79" y="182"/>
                  </a:cubicBezTo>
                  <a:cubicBezTo>
                    <a:pt x="63" y="182"/>
                    <a:pt x="50" y="195"/>
                    <a:pt x="50" y="211"/>
                  </a:cubicBezTo>
                  <a:cubicBezTo>
                    <a:pt x="50" y="226"/>
                    <a:pt x="50" y="226"/>
                    <a:pt x="50" y="226"/>
                  </a:cubicBezTo>
                  <a:cubicBezTo>
                    <a:pt x="50" y="243"/>
                    <a:pt x="63" y="256"/>
                    <a:pt x="79" y="256"/>
                  </a:cubicBezTo>
                  <a:cubicBezTo>
                    <a:pt x="119" y="256"/>
                    <a:pt x="119" y="256"/>
                    <a:pt x="119" y="256"/>
                  </a:cubicBezTo>
                  <a:cubicBezTo>
                    <a:pt x="135" y="256"/>
                    <a:pt x="148" y="243"/>
                    <a:pt x="148" y="226"/>
                  </a:cubicBezTo>
                  <a:cubicBezTo>
                    <a:pt x="148" y="211"/>
                    <a:pt x="148" y="211"/>
                    <a:pt x="148" y="211"/>
                  </a:cubicBezTo>
                  <a:cubicBezTo>
                    <a:pt x="148" y="195"/>
                    <a:pt x="135" y="182"/>
                    <a:pt x="119" y="182"/>
                  </a:cubicBezTo>
                  <a:close/>
                  <a:moveTo>
                    <a:pt x="134" y="226"/>
                  </a:moveTo>
                  <a:cubicBezTo>
                    <a:pt x="134" y="235"/>
                    <a:pt x="127" y="242"/>
                    <a:pt x="119" y="242"/>
                  </a:cubicBezTo>
                  <a:cubicBezTo>
                    <a:pt x="79" y="242"/>
                    <a:pt x="79" y="242"/>
                    <a:pt x="79" y="242"/>
                  </a:cubicBezTo>
                  <a:cubicBezTo>
                    <a:pt x="70" y="242"/>
                    <a:pt x="64" y="235"/>
                    <a:pt x="64" y="226"/>
                  </a:cubicBezTo>
                  <a:cubicBezTo>
                    <a:pt x="64" y="211"/>
                    <a:pt x="64" y="211"/>
                    <a:pt x="64" y="211"/>
                  </a:cubicBezTo>
                  <a:cubicBezTo>
                    <a:pt x="64" y="203"/>
                    <a:pt x="70" y="196"/>
                    <a:pt x="79" y="196"/>
                  </a:cubicBezTo>
                  <a:cubicBezTo>
                    <a:pt x="119" y="196"/>
                    <a:pt x="119" y="196"/>
                    <a:pt x="119" y="196"/>
                  </a:cubicBezTo>
                  <a:cubicBezTo>
                    <a:pt x="127" y="196"/>
                    <a:pt x="134" y="203"/>
                    <a:pt x="134" y="211"/>
                  </a:cubicBezTo>
                  <a:lnTo>
                    <a:pt x="134" y="226"/>
                  </a:lnTo>
                  <a:close/>
                  <a:moveTo>
                    <a:pt x="238" y="182"/>
                  </a:moveTo>
                  <a:cubicBezTo>
                    <a:pt x="198" y="182"/>
                    <a:pt x="198" y="182"/>
                    <a:pt x="198" y="182"/>
                  </a:cubicBezTo>
                  <a:cubicBezTo>
                    <a:pt x="182" y="182"/>
                    <a:pt x="169" y="195"/>
                    <a:pt x="169" y="211"/>
                  </a:cubicBezTo>
                  <a:cubicBezTo>
                    <a:pt x="169" y="226"/>
                    <a:pt x="169" y="226"/>
                    <a:pt x="169" y="226"/>
                  </a:cubicBezTo>
                  <a:cubicBezTo>
                    <a:pt x="169" y="243"/>
                    <a:pt x="182" y="256"/>
                    <a:pt x="198" y="256"/>
                  </a:cubicBezTo>
                  <a:cubicBezTo>
                    <a:pt x="238" y="256"/>
                    <a:pt x="238" y="256"/>
                    <a:pt x="238" y="256"/>
                  </a:cubicBezTo>
                  <a:cubicBezTo>
                    <a:pt x="254" y="256"/>
                    <a:pt x="267" y="243"/>
                    <a:pt x="267" y="226"/>
                  </a:cubicBezTo>
                  <a:cubicBezTo>
                    <a:pt x="267" y="211"/>
                    <a:pt x="267" y="211"/>
                    <a:pt x="267" y="211"/>
                  </a:cubicBezTo>
                  <a:cubicBezTo>
                    <a:pt x="267" y="195"/>
                    <a:pt x="254" y="182"/>
                    <a:pt x="238" y="182"/>
                  </a:cubicBezTo>
                  <a:close/>
                  <a:moveTo>
                    <a:pt x="253" y="226"/>
                  </a:moveTo>
                  <a:cubicBezTo>
                    <a:pt x="253" y="235"/>
                    <a:pt x="246" y="242"/>
                    <a:pt x="238" y="242"/>
                  </a:cubicBezTo>
                  <a:cubicBezTo>
                    <a:pt x="198" y="242"/>
                    <a:pt x="198" y="242"/>
                    <a:pt x="198" y="242"/>
                  </a:cubicBezTo>
                  <a:cubicBezTo>
                    <a:pt x="190" y="242"/>
                    <a:pt x="183" y="235"/>
                    <a:pt x="183" y="226"/>
                  </a:cubicBezTo>
                  <a:cubicBezTo>
                    <a:pt x="183" y="211"/>
                    <a:pt x="183" y="211"/>
                    <a:pt x="183" y="211"/>
                  </a:cubicBezTo>
                  <a:cubicBezTo>
                    <a:pt x="183" y="203"/>
                    <a:pt x="190" y="196"/>
                    <a:pt x="198" y="196"/>
                  </a:cubicBezTo>
                  <a:cubicBezTo>
                    <a:pt x="238" y="196"/>
                    <a:pt x="238" y="196"/>
                    <a:pt x="238" y="196"/>
                  </a:cubicBezTo>
                  <a:cubicBezTo>
                    <a:pt x="246" y="196"/>
                    <a:pt x="253" y="203"/>
                    <a:pt x="253" y="211"/>
                  </a:cubicBezTo>
                  <a:lnTo>
                    <a:pt x="253" y="226"/>
                  </a:lnTo>
                  <a:close/>
                  <a:moveTo>
                    <a:pt x="357" y="182"/>
                  </a:moveTo>
                  <a:cubicBezTo>
                    <a:pt x="317" y="182"/>
                    <a:pt x="317" y="182"/>
                    <a:pt x="317" y="182"/>
                  </a:cubicBezTo>
                  <a:cubicBezTo>
                    <a:pt x="301" y="182"/>
                    <a:pt x="288" y="195"/>
                    <a:pt x="288" y="211"/>
                  </a:cubicBezTo>
                  <a:cubicBezTo>
                    <a:pt x="288" y="226"/>
                    <a:pt x="288" y="226"/>
                    <a:pt x="288" y="226"/>
                  </a:cubicBezTo>
                  <a:cubicBezTo>
                    <a:pt x="288" y="243"/>
                    <a:pt x="301" y="256"/>
                    <a:pt x="317" y="256"/>
                  </a:cubicBezTo>
                  <a:cubicBezTo>
                    <a:pt x="357" y="256"/>
                    <a:pt x="357" y="256"/>
                    <a:pt x="357" y="256"/>
                  </a:cubicBezTo>
                  <a:cubicBezTo>
                    <a:pt x="373" y="256"/>
                    <a:pt x="386" y="243"/>
                    <a:pt x="386" y="226"/>
                  </a:cubicBezTo>
                  <a:cubicBezTo>
                    <a:pt x="386" y="211"/>
                    <a:pt x="386" y="211"/>
                    <a:pt x="386" y="211"/>
                  </a:cubicBezTo>
                  <a:cubicBezTo>
                    <a:pt x="386" y="195"/>
                    <a:pt x="373" y="182"/>
                    <a:pt x="357" y="182"/>
                  </a:cubicBezTo>
                  <a:close/>
                  <a:moveTo>
                    <a:pt x="372" y="226"/>
                  </a:moveTo>
                  <a:cubicBezTo>
                    <a:pt x="372" y="235"/>
                    <a:pt x="366" y="242"/>
                    <a:pt x="357" y="242"/>
                  </a:cubicBezTo>
                  <a:cubicBezTo>
                    <a:pt x="317" y="242"/>
                    <a:pt x="317" y="242"/>
                    <a:pt x="317" y="242"/>
                  </a:cubicBezTo>
                  <a:cubicBezTo>
                    <a:pt x="309" y="242"/>
                    <a:pt x="302" y="235"/>
                    <a:pt x="302" y="226"/>
                  </a:cubicBezTo>
                  <a:cubicBezTo>
                    <a:pt x="302" y="211"/>
                    <a:pt x="302" y="211"/>
                    <a:pt x="302" y="211"/>
                  </a:cubicBezTo>
                  <a:cubicBezTo>
                    <a:pt x="302" y="203"/>
                    <a:pt x="309" y="196"/>
                    <a:pt x="317" y="196"/>
                  </a:cubicBezTo>
                  <a:cubicBezTo>
                    <a:pt x="357" y="196"/>
                    <a:pt x="357" y="196"/>
                    <a:pt x="357" y="196"/>
                  </a:cubicBezTo>
                  <a:cubicBezTo>
                    <a:pt x="366" y="196"/>
                    <a:pt x="372" y="203"/>
                    <a:pt x="372" y="211"/>
                  </a:cubicBezTo>
                  <a:lnTo>
                    <a:pt x="372" y="226"/>
                  </a:lnTo>
                  <a:close/>
                  <a:moveTo>
                    <a:pt x="119" y="279"/>
                  </a:moveTo>
                  <a:cubicBezTo>
                    <a:pt x="79" y="279"/>
                    <a:pt x="79" y="279"/>
                    <a:pt x="79" y="279"/>
                  </a:cubicBezTo>
                  <a:cubicBezTo>
                    <a:pt x="63" y="279"/>
                    <a:pt x="50" y="292"/>
                    <a:pt x="50" y="308"/>
                  </a:cubicBezTo>
                  <a:cubicBezTo>
                    <a:pt x="50" y="323"/>
                    <a:pt x="50" y="323"/>
                    <a:pt x="50" y="323"/>
                  </a:cubicBezTo>
                  <a:cubicBezTo>
                    <a:pt x="50" y="339"/>
                    <a:pt x="63" y="353"/>
                    <a:pt x="79" y="353"/>
                  </a:cubicBezTo>
                  <a:cubicBezTo>
                    <a:pt x="119" y="353"/>
                    <a:pt x="119" y="353"/>
                    <a:pt x="119" y="353"/>
                  </a:cubicBezTo>
                  <a:cubicBezTo>
                    <a:pt x="135" y="353"/>
                    <a:pt x="148" y="339"/>
                    <a:pt x="148" y="323"/>
                  </a:cubicBezTo>
                  <a:cubicBezTo>
                    <a:pt x="148" y="308"/>
                    <a:pt x="148" y="308"/>
                    <a:pt x="148" y="308"/>
                  </a:cubicBezTo>
                  <a:cubicBezTo>
                    <a:pt x="148" y="292"/>
                    <a:pt x="135" y="279"/>
                    <a:pt x="119" y="279"/>
                  </a:cubicBezTo>
                  <a:close/>
                  <a:moveTo>
                    <a:pt x="134" y="323"/>
                  </a:moveTo>
                  <a:cubicBezTo>
                    <a:pt x="134" y="332"/>
                    <a:pt x="127" y="339"/>
                    <a:pt x="119" y="339"/>
                  </a:cubicBezTo>
                  <a:cubicBezTo>
                    <a:pt x="79" y="339"/>
                    <a:pt x="79" y="339"/>
                    <a:pt x="79" y="339"/>
                  </a:cubicBezTo>
                  <a:cubicBezTo>
                    <a:pt x="70" y="339"/>
                    <a:pt x="64" y="332"/>
                    <a:pt x="64" y="323"/>
                  </a:cubicBezTo>
                  <a:cubicBezTo>
                    <a:pt x="64" y="308"/>
                    <a:pt x="64" y="308"/>
                    <a:pt x="64" y="308"/>
                  </a:cubicBezTo>
                  <a:cubicBezTo>
                    <a:pt x="64" y="300"/>
                    <a:pt x="70" y="293"/>
                    <a:pt x="79" y="293"/>
                  </a:cubicBezTo>
                  <a:cubicBezTo>
                    <a:pt x="119" y="293"/>
                    <a:pt x="119" y="293"/>
                    <a:pt x="119" y="293"/>
                  </a:cubicBezTo>
                  <a:cubicBezTo>
                    <a:pt x="127" y="293"/>
                    <a:pt x="134" y="300"/>
                    <a:pt x="134" y="308"/>
                  </a:cubicBezTo>
                  <a:lnTo>
                    <a:pt x="134" y="323"/>
                  </a:lnTo>
                  <a:close/>
                  <a:moveTo>
                    <a:pt x="238" y="279"/>
                  </a:moveTo>
                  <a:cubicBezTo>
                    <a:pt x="198" y="279"/>
                    <a:pt x="198" y="279"/>
                    <a:pt x="198" y="279"/>
                  </a:cubicBezTo>
                  <a:cubicBezTo>
                    <a:pt x="182" y="279"/>
                    <a:pt x="169" y="292"/>
                    <a:pt x="169" y="308"/>
                  </a:cubicBezTo>
                  <a:cubicBezTo>
                    <a:pt x="169" y="323"/>
                    <a:pt x="169" y="323"/>
                    <a:pt x="169" y="323"/>
                  </a:cubicBezTo>
                  <a:cubicBezTo>
                    <a:pt x="169" y="339"/>
                    <a:pt x="182" y="353"/>
                    <a:pt x="198" y="353"/>
                  </a:cubicBezTo>
                  <a:cubicBezTo>
                    <a:pt x="238" y="353"/>
                    <a:pt x="238" y="353"/>
                    <a:pt x="238" y="353"/>
                  </a:cubicBezTo>
                  <a:cubicBezTo>
                    <a:pt x="254" y="353"/>
                    <a:pt x="267" y="339"/>
                    <a:pt x="267" y="323"/>
                  </a:cubicBezTo>
                  <a:cubicBezTo>
                    <a:pt x="267" y="308"/>
                    <a:pt x="267" y="308"/>
                    <a:pt x="267" y="308"/>
                  </a:cubicBezTo>
                  <a:cubicBezTo>
                    <a:pt x="267" y="292"/>
                    <a:pt x="254" y="279"/>
                    <a:pt x="238" y="279"/>
                  </a:cubicBezTo>
                  <a:close/>
                  <a:moveTo>
                    <a:pt x="253" y="323"/>
                  </a:moveTo>
                  <a:cubicBezTo>
                    <a:pt x="253" y="332"/>
                    <a:pt x="246" y="339"/>
                    <a:pt x="238" y="339"/>
                  </a:cubicBezTo>
                  <a:cubicBezTo>
                    <a:pt x="198" y="339"/>
                    <a:pt x="198" y="339"/>
                    <a:pt x="198" y="339"/>
                  </a:cubicBezTo>
                  <a:cubicBezTo>
                    <a:pt x="190" y="339"/>
                    <a:pt x="183" y="332"/>
                    <a:pt x="183" y="323"/>
                  </a:cubicBezTo>
                  <a:cubicBezTo>
                    <a:pt x="183" y="308"/>
                    <a:pt x="183" y="308"/>
                    <a:pt x="183" y="308"/>
                  </a:cubicBezTo>
                  <a:cubicBezTo>
                    <a:pt x="183" y="300"/>
                    <a:pt x="190" y="293"/>
                    <a:pt x="198" y="293"/>
                  </a:cubicBezTo>
                  <a:cubicBezTo>
                    <a:pt x="238" y="293"/>
                    <a:pt x="238" y="293"/>
                    <a:pt x="238" y="293"/>
                  </a:cubicBezTo>
                  <a:cubicBezTo>
                    <a:pt x="246" y="293"/>
                    <a:pt x="253" y="300"/>
                    <a:pt x="253" y="308"/>
                  </a:cubicBezTo>
                  <a:lnTo>
                    <a:pt x="253" y="323"/>
                  </a:lnTo>
                  <a:close/>
                  <a:moveTo>
                    <a:pt x="357" y="279"/>
                  </a:moveTo>
                  <a:cubicBezTo>
                    <a:pt x="317" y="279"/>
                    <a:pt x="317" y="279"/>
                    <a:pt x="317" y="279"/>
                  </a:cubicBezTo>
                  <a:cubicBezTo>
                    <a:pt x="301" y="279"/>
                    <a:pt x="288" y="292"/>
                    <a:pt x="288" y="308"/>
                  </a:cubicBezTo>
                  <a:cubicBezTo>
                    <a:pt x="288" y="323"/>
                    <a:pt x="288" y="323"/>
                    <a:pt x="288" y="323"/>
                  </a:cubicBezTo>
                  <a:cubicBezTo>
                    <a:pt x="288" y="339"/>
                    <a:pt x="301" y="353"/>
                    <a:pt x="317" y="353"/>
                  </a:cubicBezTo>
                  <a:cubicBezTo>
                    <a:pt x="357" y="353"/>
                    <a:pt x="357" y="353"/>
                    <a:pt x="357" y="353"/>
                  </a:cubicBezTo>
                  <a:cubicBezTo>
                    <a:pt x="373" y="353"/>
                    <a:pt x="386" y="339"/>
                    <a:pt x="386" y="323"/>
                  </a:cubicBezTo>
                  <a:cubicBezTo>
                    <a:pt x="386" y="308"/>
                    <a:pt x="386" y="308"/>
                    <a:pt x="386" y="308"/>
                  </a:cubicBezTo>
                  <a:cubicBezTo>
                    <a:pt x="386" y="292"/>
                    <a:pt x="373" y="279"/>
                    <a:pt x="357" y="279"/>
                  </a:cubicBezTo>
                  <a:close/>
                  <a:moveTo>
                    <a:pt x="372" y="323"/>
                  </a:moveTo>
                  <a:cubicBezTo>
                    <a:pt x="372" y="332"/>
                    <a:pt x="366" y="339"/>
                    <a:pt x="357" y="339"/>
                  </a:cubicBezTo>
                  <a:cubicBezTo>
                    <a:pt x="317" y="339"/>
                    <a:pt x="317" y="339"/>
                    <a:pt x="317" y="339"/>
                  </a:cubicBezTo>
                  <a:cubicBezTo>
                    <a:pt x="309" y="339"/>
                    <a:pt x="302" y="332"/>
                    <a:pt x="302" y="323"/>
                  </a:cubicBezTo>
                  <a:cubicBezTo>
                    <a:pt x="302" y="308"/>
                    <a:pt x="302" y="308"/>
                    <a:pt x="302" y="308"/>
                  </a:cubicBezTo>
                  <a:cubicBezTo>
                    <a:pt x="302" y="300"/>
                    <a:pt x="309" y="293"/>
                    <a:pt x="317" y="293"/>
                  </a:cubicBezTo>
                  <a:cubicBezTo>
                    <a:pt x="357" y="293"/>
                    <a:pt x="357" y="293"/>
                    <a:pt x="357" y="293"/>
                  </a:cubicBezTo>
                  <a:cubicBezTo>
                    <a:pt x="366" y="293"/>
                    <a:pt x="372" y="300"/>
                    <a:pt x="372" y="308"/>
                  </a:cubicBezTo>
                  <a:lnTo>
                    <a:pt x="372" y="323"/>
                  </a:lnTo>
                  <a:close/>
                  <a:moveTo>
                    <a:pt x="119" y="376"/>
                  </a:moveTo>
                  <a:cubicBezTo>
                    <a:pt x="79" y="376"/>
                    <a:pt x="79" y="376"/>
                    <a:pt x="79" y="376"/>
                  </a:cubicBezTo>
                  <a:cubicBezTo>
                    <a:pt x="63" y="376"/>
                    <a:pt x="50" y="389"/>
                    <a:pt x="50" y="405"/>
                  </a:cubicBezTo>
                  <a:cubicBezTo>
                    <a:pt x="50" y="420"/>
                    <a:pt x="50" y="420"/>
                    <a:pt x="50" y="420"/>
                  </a:cubicBezTo>
                  <a:cubicBezTo>
                    <a:pt x="50" y="436"/>
                    <a:pt x="63" y="449"/>
                    <a:pt x="79" y="449"/>
                  </a:cubicBezTo>
                  <a:cubicBezTo>
                    <a:pt x="119" y="449"/>
                    <a:pt x="119" y="449"/>
                    <a:pt x="119" y="449"/>
                  </a:cubicBezTo>
                  <a:cubicBezTo>
                    <a:pt x="135" y="449"/>
                    <a:pt x="148" y="436"/>
                    <a:pt x="148" y="420"/>
                  </a:cubicBezTo>
                  <a:cubicBezTo>
                    <a:pt x="148" y="405"/>
                    <a:pt x="148" y="405"/>
                    <a:pt x="148" y="405"/>
                  </a:cubicBezTo>
                  <a:cubicBezTo>
                    <a:pt x="148" y="389"/>
                    <a:pt x="135" y="376"/>
                    <a:pt x="119" y="376"/>
                  </a:cubicBezTo>
                  <a:close/>
                  <a:moveTo>
                    <a:pt x="134" y="420"/>
                  </a:moveTo>
                  <a:cubicBezTo>
                    <a:pt x="134" y="429"/>
                    <a:pt x="127" y="435"/>
                    <a:pt x="119" y="435"/>
                  </a:cubicBezTo>
                  <a:cubicBezTo>
                    <a:pt x="79" y="435"/>
                    <a:pt x="79" y="435"/>
                    <a:pt x="79" y="435"/>
                  </a:cubicBezTo>
                  <a:cubicBezTo>
                    <a:pt x="70" y="435"/>
                    <a:pt x="64" y="429"/>
                    <a:pt x="64" y="420"/>
                  </a:cubicBezTo>
                  <a:cubicBezTo>
                    <a:pt x="64" y="405"/>
                    <a:pt x="64" y="405"/>
                    <a:pt x="64" y="405"/>
                  </a:cubicBezTo>
                  <a:cubicBezTo>
                    <a:pt x="64" y="397"/>
                    <a:pt x="70" y="390"/>
                    <a:pt x="79" y="390"/>
                  </a:cubicBezTo>
                  <a:cubicBezTo>
                    <a:pt x="119" y="390"/>
                    <a:pt x="119" y="390"/>
                    <a:pt x="119" y="390"/>
                  </a:cubicBezTo>
                  <a:cubicBezTo>
                    <a:pt x="127" y="390"/>
                    <a:pt x="134" y="397"/>
                    <a:pt x="134" y="405"/>
                  </a:cubicBezTo>
                  <a:lnTo>
                    <a:pt x="134" y="420"/>
                  </a:lnTo>
                  <a:close/>
                  <a:moveTo>
                    <a:pt x="238" y="376"/>
                  </a:moveTo>
                  <a:cubicBezTo>
                    <a:pt x="198" y="376"/>
                    <a:pt x="198" y="376"/>
                    <a:pt x="198" y="376"/>
                  </a:cubicBezTo>
                  <a:cubicBezTo>
                    <a:pt x="182" y="376"/>
                    <a:pt x="169" y="389"/>
                    <a:pt x="169" y="405"/>
                  </a:cubicBezTo>
                  <a:cubicBezTo>
                    <a:pt x="169" y="420"/>
                    <a:pt x="169" y="420"/>
                    <a:pt x="169" y="420"/>
                  </a:cubicBezTo>
                  <a:cubicBezTo>
                    <a:pt x="169" y="436"/>
                    <a:pt x="182" y="449"/>
                    <a:pt x="198" y="449"/>
                  </a:cubicBezTo>
                  <a:cubicBezTo>
                    <a:pt x="238" y="449"/>
                    <a:pt x="238" y="449"/>
                    <a:pt x="238" y="449"/>
                  </a:cubicBezTo>
                  <a:cubicBezTo>
                    <a:pt x="254" y="449"/>
                    <a:pt x="267" y="436"/>
                    <a:pt x="267" y="420"/>
                  </a:cubicBezTo>
                  <a:cubicBezTo>
                    <a:pt x="267" y="405"/>
                    <a:pt x="267" y="405"/>
                    <a:pt x="267" y="405"/>
                  </a:cubicBezTo>
                  <a:cubicBezTo>
                    <a:pt x="267" y="389"/>
                    <a:pt x="254" y="376"/>
                    <a:pt x="238" y="376"/>
                  </a:cubicBezTo>
                  <a:close/>
                  <a:moveTo>
                    <a:pt x="253" y="420"/>
                  </a:moveTo>
                  <a:cubicBezTo>
                    <a:pt x="253" y="429"/>
                    <a:pt x="246" y="435"/>
                    <a:pt x="238" y="435"/>
                  </a:cubicBezTo>
                  <a:cubicBezTo>
                    <a:pt x="198" y="435"/>
                    <a:pt x="198" y="435"/>
                    <a:pt x="198" y="435"/>
                  </a:cubicBezTo>
                  <a:cubicBezTo>
                    <a:pt x="190" y="435"/>
                    <a:pt x="183" y="429"/>
                    <a:pt x="183" y="420"/>
                  </a:cubicBezTo>
                  <a:cubicBezTo>
                    <a:pt x="183" y="405"/>
                    <a:pt x="183" y="405"/>
                    <a:pt x="183" y="405"/>
                  </a:cubicBezTo>
                  <a:cubicBezTo>
                    <a:pt x="183" y="397"/>
                    <a:pt x="190" y="390"/>
                    <a:pt x="198" y="390"/>
                  </a:cubicBezTo>
                  <a:cubicBezTo>
                    <a:pt x="238" y="390"/>
                    <a:pt x="238" y="390"/>
                    <a:pt x="238" y="390"/>
                  </a:cubicBezTo>
                  <a:cubicBezTo>
                    <a:pt x="246" y="390"/>
                    <a:pt x="253" y="397"/>
                    <a:pt x="253" y="405"/>
                  </a:cubicBezTo>
                  <a:lnTo>
                    <a:pt x="253" y="420"/>
                  </a:lnTo>
                  <a:close/>
                  <a:moveTo>
                    <a:pt x="357" y="376"/>
                  </a:moveTo>
                  <a:cubicBezTo>
                    <a:pt x="317" y="376"/>
                    <a:pt x="317" y="376"/>
                    <a:pt x="317" y="376"/>
                  </a:cubicBezTo>
                  <a:cubicBezTo>
                    <a:pt x="301" y="376"/>
                    <a:pt x="288" y="389"/>
                    <a:pt x="288" y="405"/>
                  </a:cubicBezTo>
                  <a:cubicBezTo>
                    <a:pt x="288" y="420"/>
                    <a:pt x="288" y="420"/>
                    <a:pt x="288" y="420"/>
                  </a:cubicBezTo>
                  <a:cubicBezTo>
                    <a:pt x="288" y="436"/>
                    <a:pt x="301" y="449"/>
                    <a:pt x="317" y="449"/>
                  </a:cubicBezTo>
                  <a:cubicBezTo>
                    <a:pt x="357" y="449"/>
                    <a:pt x="357" y="449"/>
                    <a:pt x="357" y="449"/>
                  </a:cubicBezTo>
                  <a:cubicBezTo>
                    <a:pt x="373" y="449"/>
                    <a:pt x="386" y="436"/>
                    <a:pt x="386" y="420"/>
                  </a:cubicBezTo>
                  <a:cubicBezTo>
                    <a:pt x="386" y="405"/>
                    <a:pt x="386" y="405"/>
                    <a:pt x="386" y="405"/>
                  </a:cubicBezTo>
                  <a:cubicBezTo>
                    <a:pt x="386" y="389"/>
                    <a:pt x="373" y="376"/>
                    <a:pt x="357" y="376"/>
                  </a:cubicBezTo>
                  <a:close/>
                  <a:moveTo>
                    <a:pt x="372" y="420"/>
                  </a:moveTo>
                  <a:cubicBezTo>
                    <a:pt x="372" y="429"/>
                    <a:pt x="366" y="435"/>
                    <a:pt x="357" y="435"/>
                  </a:cubicBezTo>
                  <a:cubicBezTo>
                    <a:pt x="317" y="435"/>
                    <a:pt x="317" y="435"/>
                    <a:pt x="317" y="435"/>
                  </a:cubicBezTo>
                  <a:cubicBezTo>
                    <a:pt x="309" y="435"/>
                    <a:pt x="302" y="429"/>
                    <a:pt x="302" y="420"/>
                  </a:cubicBezTo>
                  <a:cubicBezTo>
                    <a:pt x="302" y="405"/>
                    <a:pt x="302" y="405"/>
                    <a:pt x="302" y="405"/>
                  </a:cubicBezTo>
                  <a:cubicBezTo>
                    <a:pt x="302" y="397"/>
                    <a:pt x="309" y="390"/>
                    <a:pt x="317" y="390"/>
                  </a:cubicBezTo>
                  <a:cubicBezTo>
                    <a:pt x="357" y="390"/>
                    <a:pt x="357" y="390"/>
                    <a:pt x="357" y="390"/>
                  </a:cubicBezTo>
                  <a:cubicBezTo>
                    <a:pt x="366" y="390"/>
                    <a:pt x="372" y="397"/>
                    <a:pt x="372" y="405"/>
                  </a:cubicBezTo>
                  <a:lnTo>
                    <a:pt x="372" y="420"/>
                  </a:lnTo>
                  <a:close/>
                  <a:moveTo>
                    <a:pt x="322" y="543"/>
                  </a:moveTo>
                  <a:cubicBezTo>
                    <a:pt x="318" y="543"/>
                    <a:pt x="315" y="547"/>
                    <a:pt x="315" y="550"/>
                  </a:cubicBezTo>
                  <a:cubicBezTo>
                    <a:pt x="315" y="619"/>
                    <a:pt x="315" y="619"/>
                    <a:pt x="315" y="619"/>
                  </a:cubicBezTo>
                  <a:cubicBezTo>
                    <a:pt x="315" y="635"/>
                    <a:pt x="302" y="649"/>
                    <a:pt x="286" y="649"/>
                  </a:cubicBezTo>
                  <a:cubicBezTo>
                    <a:pt x="267" y="649"/>
                    <a:pt x="267" y="649"/>
                    <a:pt x="267" y="649"/>
                  </a:cubicBezTo>
                  <a:cubicBezTo>
                    <a:pt x="267" y="550"/>
                    <a:pt x="267" y="550"/>
                    <a:pt x="267" y="550"/>
                  </a:cubicBezTo>
                  <a:cubicBezTo>
                    <a:pt x="267" y="547"/>
                    <a:pt x="264" y="543"/>
                    <a:pt x="260" y="543"/>
                  </a:cubicBezTo>
                  <a:cubicBezTo>
                    <a:pt x="194" y="543"/>
                    <a:pt x="194" y="543"/>
                    <a:pt x="194" y="543"/>
                  </a:cubicBezTo>
                  <a:cubicBezTo>
                    <a:pt x="191" y="543"/>
                    <a:pt x="187" y="547"/>
                    <a:pt x="187" y="550"/>
                  </a:cubicBezTo>
                  <a:cubicBezTo>
                    <a:pt x="187" y="649"/>
                    <a:pt x="187" y="649"/>
                    <a:pt x="187" y="649"/>
                  </a:cubicBezTo>
                  <a:cubicBezTo>
                    <a:pt x="103" y="649"/>
                    <a:pt x="103" y="649"/>
                    <a:pt x="103" y="649"/>
                  </a:cubicBezTo>
                  <a:cubicBezTo>
                    <a:pt x="87" y="649"/>
                    <a:pt x="74" y="635"/>
                    <a:pt x="74" y="619"/>
                  </a:cubicBezTo>
                  <a:cubicBezTo>
                    <a:pt x="74" y="550"/>
                    <a:pt x="74" y="550"/>
                    <a:pt x="74" y="550"/>
                  </a:cubicBezTo>
                  <a:cubicBezTo>
                    <a:pt x="74" y="547"/>
                    <a:pt x="71" y="543"/>
                    <a:pt x="67" y="543"/>
                  </a:cubicBezTo>
                  <a:cubicBezTo>
                    <a:pt x="63" y="543"/>
                    <a:pt x="60" y="547"/>
                    <a:pt x="60" y="550"/>
                  </a:cubicBezTo>
                  <a:cubicBezTo>
                    <a:pt x="60" y="619"/>
                    <a:pt x="60" y="619"/>
                    <a:pt x="60" y="619"/>
                  </a:cubicBezTo>
                  <a:cubicBezTo>
                    <a:pt x="60" y="643"/>
                    <a:pt x="79" y="663"/>
                    <a:pt x="103" y="663"/>
                  </a:cubicBezTo>
                  <a:cubicBezTo>
                    <a:pt x="286" y="663"/>
                    <a:pt x="286" y="663"/>
                    <a:pt x="286" y="663"/>
                  </a:cubicBezTo>
                  <a:cubicBezTo>
                    <a:pt x="310" y="663"/>
                    <a:pt x="329" y="643"/>
                    <a:pt x="329" y="619"/>
                  </a:cubicBezTo>
                  <a:cubicBezTo>
                    <a:pt x="329" y="550"/>
                    <a:pt x="329" y="550"/>
                    <a:pt x="329" y="550"/>
                  </a:cubicBezTo>
                  <a:cubicBezTo>
                    <a:pt x="329" y="547"/>
                    <a:pt x="326" y="543"/>
                    <a:pt x="322" y="543"/>
                  </a:cubicBezTo>
                  <a:close/>
                  <a:moveTo>
                    <a:pt x="201" y="557"/>
                  </a:moveTo>
                  <a:cubicBezTo>
                    <a:pt x="253" y="557"/>
                    <a:pt x="253" y="557"/>
                    <a:pt x="253" y="557"/>
                  </a:cubicBezTo>
                  <a:cubicBezTo>
                    <a:pt x="253" y="649"/>
                    <a:pt x="253" y="649"/>
                    <a:pt x="253" y="649"/>
                  </a:cubicBezTo>
                  <a:cubicBezTo>
                    <a:pt x="201" y="649"/>
                    <a:pt x="201" y="649"/>
                    <a:pt x="201" y="649"/>
                  </a:cubicBezTo>
                  <a:lnTo>
                    <a:pt x="201" y="557"/>
                  </a:lnTo>
                  <a:close/>
                  <a:moveTo>
                    <a:pt x="479" y="195"/>
                  </a:moveTo>
                  <a:cubicBezTo>
                    <a:pt x="479" y="464"/>
                    <a:pt x="479" y="464"/>
                    <a:pt x="479" y="464"/>
                  </a:cubicBezTo>
                  <a:cubicBezTo>
                    <a:pt x="479" y="468"/>
                    <a:pt x="476" y="471"/>
                    <a:pt x="472" y="471"/>
                  </a:cubicBezTo>
                  <a:cubicBezTo>
                    <a:pt x="469" y="471"/>
                    <a:pt x="465" y="468"/>
                    <a:pt x="465" y="464"/>
                  </a:cubicBezTo>
                  <a:cubicBezTo>
                    <a:pt x="465" y="195"/>
                    <a:pt x="465" y="195"/>
                    <a:pt x="465" y="195"/>
                  </a:cubicBezTo>
                  <a:cubicBezTo>
                    <a:pt x="465" y="191"/>
                    <a:pt x="469" y="188"/>
                    <a:pt x="472" y="188"/>
                  </a:cubicBezTo>
                  <a:cubicBezTo>
                    <a:pt x="476" y="188"/>
                    <a:pt x="479" y="191"/>
                    <a:pt x="479" y="195"/>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grpSp>
      <p:grpSp>
        <p:nvGrpSpPr>
          <p:cNvPr id="6" name="Gruppo 5"/>
          <p:cNvGrpSpPr/>
          <p:nvPr/>
        </p:nvGrpSpPr>
        <p:grpSpPr>
          <a:xfrm>
            <a:off x="3315546" y="4869160"/>
            <a:ext cx="699762" cy="699762"/>
            <a:chOff x="3243538" y="4869160"/>
            <a:chExt cx="699762" cy="699762"/>
          </a:xfrm>
        </p:grpSpPr>
        <p:sp>
          <p:nvSpPr>
            <p:cNvPr id="28" name="Oval 29"/>
            <p:cNvSpPr/>
            <p:nvPr/>
          </p:nvSpPr>
          <p:spPr>
            <a:xfrm>
              <a:off x="3243538" y="4869160"/>
              <a:ext cx="699762" cy="69976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44" name="Freeform 101"/>
            <p:cNvSpPr>
              <a:spLocks noEditPoints="1"/>
            </p:cNvSpPr>
            <p:nvPr/>
          </p:nvSpPr>
          <p:spPr bwMode="auto">
            <a:xfrm>
              <a:off x="3335337" y="5066899"/>
              <a:ext cx="533786" cy="309238"/>
            </a:xfrm>
            <a:custGeom>
              <a:avLst/>
              <a:gdLst>
                <a:gd name="T0" fmla="*/ 329 w 794"/>
                <a:gd name="T1" fmla="*/ 0 h 460"/>
                <a:gd name="T2" fmla="*/ 212 w 794"/>
                <a:gd name="T3" fmla="*/ 39 h 460"/>
                <a:gd name="T4" fmla="*/ 3 w 794"/>
                <a:gd name="T5" fmla="*/ 211 h 460"/>
                <a:gd name="T6" fmla="*/ 13 w 794"/>
                <a:gd name="T7" fmla="*/ 212 h 460"/>
                <a:gd name="T8" fmla="*/ 283 w 794"/>
                <a:gd name="T9" fmla="*/ 32 h 460"/>
                <a:gd name="T10" fmla="*/ 280 w 794"/>
                <a:gd name="T11" fmla="*/ 244 h 460"/>
                <a:gd name="T12" fmla="*/ 241 w 794"/>
                <a:gd name="T13" fmla="*/ 270 h 460"/>
                <a:gd name="T14" fmla="*/ 450 w 794"/>
                <a:gd name="T15" fmla="*/ 182 h 460"/>
                <a:gd name="T16" fmla="*/ 492 w 794"/>
                <a:gd name="T17" fmla="*/ 261 h 460"/>
                <a:gd name="T18" fmla="*/ 371 w 794"/>
                <a:gd name="T19" fmla="*/ 324 h 460"/>
                <a:gd name="T20" fmla="*/ 369 w 794"/>
                <a:gd name="T21" fmla="*/ 326 h 460"/>
                <a:gd name="T22" fmla="*/ 274 w 794"/>
                <a:gd name="T23" fmla="*/ 409 h 460"/>
                <a:gd name="T24" fmla="*/ 74 w 794"/>
                <a:gd name="T25" fmla="*/ 431 h 460"/>
                <a:gd name="T26" fmla="*/ 81 w 794"/>
                <a:gd name="T27" fmla="*/ 438 h 460"/>
                <a:gd name="T28" fmla="*/ 310 w 794"/>
                <a:gd name="T29" fmla="*/ 406 h 460"/>
                <a:gd name="T30" fmla="*/ 354 w 794"/>
                <a:gd name="T31" fmla="*/ 436 h 460"/>
                <a:gd name="T32" fmla="*/ 386 w 794"/>
                <a:gd name="T33" fmla="*/ 428 h 460"/>
                <a:gd name="T34" fmla="*/ 431 w 794"/>
                <a:gd name="T35" fmla="*/ 460 h 460"/>
                <a:gd name="T36" fmla="*/ 485 w 794"/>
                <a:gd name="T37" fmla="*/ 410 h 460"/>
                <a:gd name="T38" fmla="*/ 530 w 794"/>
                <a:gd name="T39" fmla="*/ 442 h 460"/>
                <a:gd name="T40" fmla="*/ 611 w 794"/>
                <a:gd name="T41" fmla="*/ 337 h 460"/>
                <a:gd name="T42" fmla="*/ 794 w 794"/>
                <a:gd name="T43" fmla="*/ 288 h 460"/>
                <a:gd name="T44" fmla="*/ 745 w 794"/>
                <a:gd name="T45" fmla="*/ 0 h 460"/>
                <a:gd name="T46" fmla="*/ 780 w 794"/>
                <a:gd name="T47" fmla="*/ 82 h 460"/>
                <a:gd name="T48" fmla="*/ 294 w 794"/>
                <a:gd name="T49" fmla="*/ 134 h 460"/>
                <a:gd name="T50" fmla="*/ 329 w 794"/>
                <a:gd name="T51" fmla="*/ 14 h 460"/>
                <a:gd name="T52" fmla="*/ 780 w 794"/>
                <a:gd name="T53" fmla="*/ 49 h 460"/>
                <a:gd name="T54" fmla="*/ 294 w 794"/>
                <a:gd name="T55" fmla="*/ 68 h 460"/>
                <a:gd name="T56" fmla="*/ 329 w 794"/>
                <a:gd name="T57" fmla="*/ 14 h 460"/>
                <a:gd name="T58" fmla="*/ 321 w 794"/>
                <a:gd name="T59" fmla="*/ 396 h 460"/>
                <a:gd name="T60" fmla="*/ 378 w 794"/>
                <a:gd name="T61" fmla="*/ 337 h 460"/>
                <a:gd name="T62" fmla="*/ 383 w 794"/>
                <a:gd name="T63" fmla="*/ 403 h 460"/>
                <a:gd name="T64" fmla="*/ 461 w 794"/>
                <a:gd name="T65" fmla="*/ 428 h 460"/>
                <a:gd name="T66" fmla="*/ 400 w 794"/>
                <a:gd name="T67" fmla="*/ 424 h 460"/>
                <a:gd name="T68" fmla="*/ 432 w 794"/>
                <a:gd name="T69" fmla="*/ 337 h 460"/>
                <a:gd name="T70" fmla="*/ 488 w 794"/>
                <a:gd name="T71" fmla="*/ 374 h 460"/>
                <a:gd name="T72" fmla="*/ 461 w 794"/>
                <a:gd name="T73" fmla="*/ 428 h 460"/>
                <a:gd name="T74" fmla="*/ 515 w 794"/>
                <a:gd name="T75" fmla="*/ 425 h 460"/>
                <a:gd name="T76" fmla="*/ 522 w 794"/>
                <a:gd name="T77" fmla="*/ 337 h 460"/>
                <a:gd name="T78" fmla="*/ 560 w 794"/>
                <a:gd name="T79" fmla="*/ 410 h 460"/>
                <a:gd name="T80" fmla="*/ 398 w 794"/>
                <a:gd name="T81" fmla="*/ 323 h 460"/>
                <a:gd name="T82" fmla="*/ 500 w 794"/>
                <a:gd name="T83" fmla="*/ 273 h 460"/>
                <a:gd name="T84" fmla="*/ 445 w 794"/>
                <a:gd name="T85" fmla="*/ 169 h 460"/>
                <a:gd name="T86" fmla="*/ 294 w 794"/>
                <a:gd name="T87" fmla="*/ 148 h 460"/>
                <a:gd name="T88" fmla="*/ 780 w 794"/>
                <a:gd name="T89" fmla="*/ 288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4" h="460">
                  <a:moveTo>
                    <a:pt x="745" y="0"/>
                  </a:moveTo>
                  <a:cubicBezTo>
                    <a:pt x="329" y="0"/>
                    <a:pt x="329" y="0"/>
                    <a:pt x="329" y="0"/>
                  </a:cubicBezTo>
                  <a:cubicBezTo>
                    <a:pt x="313" y="0"/>
                    <a:pt x="299" y="7"/>
                    <a:pt x="290" y="20"/>
                  </a:cubicBezTo>
                  <a:cubicBezTo>
                    <a:pt x="278" y="14"/>
                    <a:pt x="248" y="8"/>
                    <a:pt x="212" y="39"/>
                  </a:cubicBezTo>
                  <a:cubicBezTo>
                    <a:pt x="168" y="77"/>
                    <a:pt x="6" y="200"/>
                    <a:pt x="4" y="201"/>
                  </a:cubicBezTo>
                  <a:cubicBezTo>
                    <a:pt x="1" y="204"/>
                    <a:pt x="0" y="208"/>
                    <a:pt x="3" y="211"/>
                  </a:cubicBezTo>
                  <a:cubicBezTo>
                    <a:pt x="4" y="213"/>
                    <a:pt x="6" y="214"/>
                    <a:pt x="8" y="214"/>
                  </a:cubicBezTo>
                  <a:cubicBezTo>
                    <a:pt x="10" y="214"/>
                    <a:pt x="11" y="213"/>
                    <a:pt x="13" y="212"/>
                  </a:cubicBezTo>
                  <a:cubicBezTo>
                    <a:pt x="14" y="211"/>
                    <a:pt x="177" y="88"/>
                    <a:pt x="221" y="50"/>
                  </a:cubicBezTo>
                  <a:cubicBezTo>
                    <a:pt x="251" y="24"/>
                    <a:pt x="274" y="28"/>
                    <a:pt x="283" y="32"/>
                  </a:cubicBezTo>
                  <a:cubicBezTo>
                    <a:pt x="281" y="37"/>
                    <a:pt x="280" y="43"/>
                    <a:pt x="280" y="49"/>
                  </a:cubicBezTo>
                  <a:cubicBezTo>
                    <a:pt x="280" y="244"/>
                    <a:pt x="280" y="244"/>
                    <a:pt x="280" y="244"/>
                  </a:cubicBezTo>
                  <a:cubicBezTo>
                    <a:pt x="260" y="253"/>
                    <a:pt x="246" y="259"/>
                    <a:pt x="245" y="260"/>
                  </a:cubicBezTo>
                  <a:cubicBezTo>
                    <a:pt x="241" y="262"/>
                    <a:pt x="240" y="266"/>
                    <a:pt x="241" y="270"/>
                  </a:cubicBezTo>
                  <a:cubicBezTo>
                    <a:pt x="243" y="273"/>
                    <a:pt x="247" y="275"/>
                    <a:pt x="251" y="273"/>
                  </a:cubicBezTo>
                  <a:cubicBezTo>
                    <a:pt x="252" y="272"/>
                    <a:pt x="410" y="198"/>
                    <a:pt x="450" y="182"/>
                  </a:cubicBezTo>
                  <a:cubicBezTo>
                    <a:pt x="479" y="170"/>
                    <a:pt x="498" y="184"/>
                    <a:pt x="507" y="201"/>
                  </a:cubicBezTo>
                  <a:cubicBezTo>
                    <a:pt x="516" y="221"/>
                    <a:pt x="514" y="248"/>
                    <a:pt x="492" y="261"/>
                  </a:cubicBezTo>
                  <a:cubicBezTo>
                    <a:pt x="482" y="267"/>
                    <a:pt x="464" y="275"/>
                    <a:pt x="444" y="285"/>
                  </a:cubicBezTo>
                  <a:cubicBezTo>
                    <a:pt x="411" y="300"/>
                    <a:pt x="381" y="315"/>
                    <a:pt x="371" y="324"/>
                  </a:cubicBezTo>
                  <a:cubicBezTo>
                    <a:pt x="371" y="324"/>
                    <a:pt x="370" y="324"/>
                    <a:pt x="370" y="325"/>
                  </a:cubicBezTo>
                  <a:cubicBezTo>
                    <a:pt x="370" y="325"/>
                    <a:pt x="369" y="325"/>
                    <a:pt x="369" y="326"/>
                  </a:cubicBezTo>
                  <a:cubicBezTo>
                    <a:pt x="366" y="329"/>
                    <a:pt x="361" y="334"/>
                    <a:pt x="356" y="340"/>
                  </a:cubicBezTo>
                  <a:cubicBezTo>
                    <a:pt x="336" y="363"/>
                    <a:pt x="303" y="401"/>
                    <a:pt x="274" y="409"/>
                  </a:cubicBezTo>
                  <a:cubicBezTo>
                    <a:pt x="236" y="419"/>
                    <a:pt x="82" y="424"/>
                    <a:pt x="80" y="424"/>
                  </a:cubicBezTo>
                  <a:cubicBezTo>
                    <a:pt x="76" y="424"/>
                    <a:pt x="73" y="428"/>
                    <a:pt x="74" y="431"/>
                  </a:cubicBezTo>
                  <a:cubicBezTo>
                    <a:pt x="74" y="435"/>
                    <a:pt x="77" y="438"/>
                    <a:pt x="81" y="438"/>
                  </a:cubicBezTo>
                  <a:cubicBezTo>
                    <a:pt x="81" y="438"/>
                    <a:pt x="81" y="438"/>
                    <a:pt x="81" y="438"/>
                  </a:cubicBezTo>
                  <a:cubicBezTo>
                    <a:pt x="87" y="438"/>
                    <a:pt x="238" y="433"/>
                    <a:pt x="278" y="422"/>
                  </a:cubicBezTo>
                  <a:cubicBezTo>
                    <a:pt x="289" y="419"/>
                    <a:pt x="299" y="413"/>
                    <a:pt x="310" y="406"/>
                  </a:cubicBezTo>
                  <a:cubicBezTo>
                    <a:pt x="314" y="416"/>
                    <a:pt x="322" y="425"/>
                    <a:pt x="333" y="431"/>
                  </a:cubicBezTo>
                  <a:cubicBezTo>
                    <a:pt x="339" y="434"/>
                    <a:pt x="347" y="436"/>
                    <a:pt x="354" y="436"/>
                  </a:cubicBezTo>
                  <a:cubicBezTo>
                    <a:pt x="365" y="436"/>
                    <a:pt x="376" y="431"/>
                    <a:pt x="385" y="423"/>
                  </a:cubicBezTo>
                  <a:cubicBezTo>
                    <a:pt x="386" y="425"/>
                    <a:pt x="386" y="426"/>
                    <a:pt x="386" y="428"/>
                  </a:cubicBezTo>
                  <a:cubicBezTo>
                    <a:pt x="391" y="440"/>
                    <a:pt x="399" y="450"/>
                    <a:pt x="410" y="455"/>
                  </a:cubicBezTo>
                  <a:cubicBezTo>
                    <a:pt x="417" y="459"/>
                    <a:pt x="424" y="460"/>
                    <a:pt x="431" y="460"/>
                  </a:cubicBezTo>
                  <a:cubicBezTo>
                    <a:pt x="449" y="460"/>
                    <a:pt x="465" y="451"/>
                    <a:pt x="474" y="434"/>
                  </a:cubicBezTo>
                  <a:cubicBezTo>
                    <a:pt x="485" y="410"/>
                    <a:pt x="485" y="410"/>
                    <a:pt x="485" y="410"/>
                  </a:cubicBezTo>
                  <a:cubicBezTo>
                    <a:pt x="489" y="421"/>
                    <a:pt x="497" y="431"/>
                    <a:pt x="509" y="437"/>
                  </a:cubicBezTo>
                  <a:cubicBezTo>
                    <a:pt x="516" y="440"/>
                    <a:pt x="523" y="442"/>
                    <a:pt x="530" y="442"/>
                  </a:cubicBezTo>
                  <a:cubicBezTo>
                    <a:pt x="547" y="442"/>
                    <a:pt x="564" y="432"/>
                    <a:pt x="572" y="416"/>
                  </a:cubicBezTo>
                  <a:cubicBezTo>
                    <a:pt x="611" y="337"/>
                    <a:pt x="611" y="337"/>
                    <a:pt x="611" y="337"/>
                  </a:cubicBezTo>
                  <a:cubicBezTo>
                    <a:pt x="745" y="337"/>
                    <a:pt x="745" y="337"/>
                    <a:pt x="745" y="337"/>
                  </a:cubicBezTo>
                  <a:cubicBezTo>
                    <a:pt x="772" y="337"/>
                    <a:pt x="794" y="315"/>
                    <a:pt x="794" y="288"/>
                  </a:cubicBezTo>
                  <a:cubicBezTo>
                    <a:pt x="794" y="49"/>
                    <a:pt x="794" y="49"/>
                    <a:pt x="794" y="49"/>
                  </a:cubicBezTo>
                  <a:cubicBezTo>
                    <a:pt x="794" y="22"/>
                    <a:pt x="772" y="0"/>
                    <a:pt x="745" y="0"/>
                  </a:cubicBezTo>
                  <a:close/>
                  <a:moveTo>
                    <a:pt x="294" y="82"/>
                  </a:moveTo>
                  <a:cubicBezTo>
                    <a:pt x="780" y="82"/>
                    <a:pt x="780" y="82"/>
                    <a:pt x="780" y="82"/>
                  </a:cubicBezTo>
                  <a:cubicBezTo>
                    <a:pt x="780" y="134"/>
                    <a:pt x="780" y="134"/>
                    <a:pt x="780" y="134"/>
                  </a:cubicBezTo>
                  <a:cubicBezTo>
                    <a:pt x="294" y="134"/>
                    <a:pt x="294" y="134"/>
                    <a:pt x="294" y="134"/>
                  </a:cubicBezTo>
                  <a:lnTo>
                    <a:pt x="294" y="82"/>
                  </a:lnTo>
                  <a:close/>
                  <a:moveTo>
                    <a:pt x="329" y="14"/>
                  </a:moveTo>
                  <a:cubicBezTo>
                    <a:pt x="745" y="14"/>
                    <a:pt x="745" y="14"/>
                    <a:pt x="745" y="14"/>
                  </a:cubicBezTo>
                  <a:cubicBezTo>
                    <a:pt x="765" y="14"/>
                    <a:pt x="780" y="29"/>
                    <a:pt x="780" y="49"/>
                  </a:cubicBezTo>
                  <a:cubicBezTo>
                    <a:pt x="780" y="68"/>
                    <a:pt x="780" y="68"/>
                    <a:pt x="780" y="68"/>
                  </a:cubicBezTo>
                  <a:cubicBezTo>
                    <a:pt x="294" y="68"/>
                    <a:pt x="294" y="68"/>
                    <a:pt x="294" y="68"/>
                  </a:cubicBezTo>
                  <a:cubicBezTo>
                    <a:pt x="294" y="49"/>
                    <a:pt x="294" y="49"/>
                    <a:pt x="294" y="49"/>
                  </a:cubicBezTo>
                  <a:cubicBezTo>
                    <a:pt x="294" y="29"/>
                    <a:pt x="310" y="14"/>
                    <a:pt x="329" y="14"/>
                  </a:cubicBezTo>
                  <a:close/>
                  <a:moveTo>
                    <a:pt x="339" y="418"/>
                  </a:moveTo>
                  <a:cubicBezTo>
                    <a:pt x="330" y="414"/>
                    <a:pt x="324" y="406"/>
                    <a:pt x="321" y="396"/>
                  </a:cubicBezTo>
                  <a:cubicBezTo>
                    <a:pt x="338" y="382"/>
                    <a:pt x="354" y="364"/>
                    <a:pt x="366" y="350"/>
                  </a:cubicBezTo>
                  <a:cubicBezTo>
                    <a:pt x="371" y="345"/>
                    <a:pt x="375" y="340"/>
                    <a:pt x="378" y="337"/>
                  </a:cubicBezTo>
                  <a:cubicBezTo>
                    <a:pt x="416" y="337"/>
                    <a:pt x="416" y="337"/>
                    <a:pt x="416" y="337"/>
                  </a:cubicBezTo>
                  <a:cubicBezTo>
                    <a:pt x="383" y="403"/>
                    <a:pt x="383" y="403"/>
                    <a:pt x="383" y="403"/>
                  </a:cubicBezTo>
                  <a:cubicBezTo>
                    <a:pt x="375" y="420"/>
                    <a:pt x="355" y="426"/>
                    <a:pt x="339" y="418"/>
                  </a:cubicBezTo>
                  <a:close/>
                  <a:moveTo>
                    <a:pt x="461" y="428"/>
                  </a:moveTo>
                  <a:cubicBezTo>
                    <a:pt x="453" y="444"/>
                    <a:pt x="433" y="451"/>
                    <a:pt x="416" y="443"/>
                  </a:cubicBezTo>
                  <a:cubicBezTo>
                    <a:pt x="409" y="439"/>
                    <a:pt x="403" y="432"/>
                    <a:pt x="400" y="424"/>
                  </a:cubicBezTo>
                  <a:cubicBezTo>
                    <a:pt x="397" y="415"/>
                    <a:pt x="398" y="406"/>
                    <a:pt x="401" y="398"/>
                  </a:cubicBezTo>
                  <a:cubicBezTo>
                    <a:pt x="432" y="337"/>
                    <a:pt x="432" y="337"/>
                    <a:pt x="432" y="337"/>
                  </a:cubicBezTo>
                  <a:cubicBezTo>
                    <a:pt x="506" y="337"/>
                    <a:pt x="506" y="337"/>
                    <a:pt x="506" y="337"/>
                  </a:cubicBezTo>
                  <a:cubicBezTo>
                    <a:pt x="488" y="374"/>
                    <a:pt x="488" y="374"/>
                    <a:pt x="488" y="374"/>
                  </a:cubicBezTo>
                  <a:cubicBezTo>
                    <a:pt x="488" y="374"/>
                    <a:pt x="488" y="374"/>
                    <a:pt x="488" y="374"/>
                  </a:cubicBezTo>
                  <a:lnTo>
                    <a:pt x="461" y="428"/>
                  </a:lnTo>
                  <a:close/>
                  <a:moveTo>
                    <a:pt x="560" y="410"/>
                  </a:moveTo>
                  <a:cubicBezTo>
                    <a:pt x="552" y="426"/>
                    <a:pt x="532" y="433"/>
                    <a:pt x="515" y="425"/>
                  </a:cubicBezTo>
                  <a:cubicBezTo>
                    <a:pt x="499" y="416"/>
                    <a:pt x="492" y="397"/>
                    <a:pt x="500" y="380"/>
                  </a:cubicBezTo>
                  <a:cubicBezTo>
                    <a:pt x="522" y="337"/>
                    <a:pt x="522" y="337"/>
                    <a:pt x="522" y="337"/>
                  </a:cubicBezTo>
                  <a:cubicBezTo>
                    <a:pt x="596" y="337"/>
                    <a:pt x="596" y="337"/>
                    <a:pt x="596" y="337"/>
                  </a:cubicBezTo>
                  <a:lnTo>
                    <a:pt x="560" y="410"/>
                  </a:lnTo>
                  <a:close/>
                  <a:moveTo>
                    <a:pt x="745" y="323"/>
                  </a:moveTo>
                  <a:cubicBezTo>
                    <a:pt x="398" y="323"/>
                    <a:pt x="398" y="323"/>
                    <a:pt x="398" y="323"/>
                  </a:cubicBezTo>
                  <a:cubicBezTo>
                    <a:pt x="412" y="315"/>
                    <a:pt x="432" y="306"/>
                    <a:pt x="450" y="297"/>
                  </a:cubicBezTo>
                  <a:cubicBezTo>
                    <a:pt x="470" y="288"/>
                    <a:pt x="489" y="279"/>
                    <a:pt x="500" y="273"/>
                  </a:cubicBezTo>
                  <a:cubicBezTo>
                    <a:pt x="529" y="255"/>
                    <a:pt x="531" y="220"/>
                    <a:pt x="519" y="195"/>
                  </a:cubicBezTo>
                  <a:cubicBezTo>
                    <a:pt x="509" y="174"/>
                    <a:pt x="483" y="154"/>
                    <a:pt x="445" y="169"/>
                  </a:cubicBezTo>
                  <a:cubicBezTo>
                    <a:pt x="419" y="179"/>
                    <a:pt x="345" y="214"/>
                    <a:pt x="294" y="237"/>
                  </a:cubicBezTo>
                  <a:cubicBezTo>
                    <a:pt x="294" y="148"/>
                    <a:pt x="294" y="148"/>
                    <a:pt x="294" y="148"/>
                  </a:cubicBezTo>
                  <a:cubicBezTo>
                    <a:pt x="780" y="148"/>
                    <a:pt x="780" y="148"/>
                    <a:pt x="780" y="148"/>
                  </a:cubicBezTo>
                  <a:cubicBezTo>
                    <a:pt x="780" y="288"/>
                    <a:pt x="780" y="288"/>
                    <a:pt x="780" y="288"/>
                  </a:cubicBezTo>
                  <a:cubicBezTo>
                    <a:pt x="780" y="307"/>
                    <a:pt x="765" y="323"/>
                    <a:pt x="745" y="323"/>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grpSp>
      <p:grpSp>
        <p:nvGrpSpPr>
          <p:cNvPr id="5" name="Gruppo 4"/>
          <p:cNvGrpSpPr/>
          <p:nvPr/>
        </p:nvGrpSpPr>
        <p:grpSpPr>
          <a:xfrm>
            <a:off x="5504207" y="4613338"/>
            <a:ext cx="699762" cy="699762"/>
            <a:chOff x="5504207" y="4613338"/>
            <a:chExt cx="699762" cy="699762"/>
          </a:xfrm>
        </p:grpSpPr>
        <p:sp>
          <p:nvSpPr>
            <p:cNvPr id="31" name="Oval 28"/>
            <p:cNvSpPr/>
            <p:nvPr/>
          </p:nvSpPr>
          <p:spPr>
            <a:xfrm>
              <a:off x="5504207" y="4613338"/>
              <a:ext cx="699762" cy="69976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45" name="Freeform 21"/>
            <p:cNvSpPr>
              <a:spLocks noEditPoints="1"/>
            </p:cNvSpPr>
            <p:nvPr/>
          </p:nvSpPr>
          <p:spPr bwMode="auto">
            <a:xfrm>
              <a:off x="5650226" y="4746410"/>
              <a:ext cx="446889" cy="447866"/>
            </a:xfrm>
            <a:custGeom>
              <a:avLst/>
              <a:gdLst>
                <a:gd name="T0" fmla="*/ 68 w 387"/>
                <a:gd name="T1" fmla="*/ 320 h 388"/>
                <a:gd name="T2" fmla="*/ 41 w 387"/>
                <a:gd name="T3" fmla="*/ 262 h 388"/>
                <a:gd name="T4" fmla="*/ 62 w 387"/>
                <a:gd name="T5" fmla="*/ 326 h 388"/>
                <a:gd name="T6" fmla="*/ 121 w 387"/>
                <a:gd name="T7" fmla="*/ 352 h 388"/>
                <a:gd name="T8" fmla="*/ 121 w 387"/>
                <a:gd name="T9" fmla="*/ 343 h 388"/>
                <a:gd name="T10" fmla="*/ 50 w 387"/>
                <a:gd name="T11" fmla="*/ 338 h 388"/>
                <a:gd name="T12" fmla="*/ 16 w 387"/>
                <a:gd name="T13" fmla="*/ 263 h 388"/>
                <a:gd name="T14" fmla="*/ 11 w 387"/>
                <a:gd name="T15" fmla="*/ 267 h 388"/>
                <a:gd name="T16" fmla="*/ 121 w 387"/>
                <a:gd name="T17" fmla="*/ 377 h 388"/>
                <a:gd name="T18" fmla="*/ 125 w 387"/>
                <a:gd name="T19" fmla="*/ 372 h 388"/>
                <a:gd name="T20" fmla="*/ 386 w 387"/>
                <a:gd name="T21" fmla="*/ 329 h 388"/>
                <a:gd name="T22" fmla="*/ 290 w 387"/>
                <a:gd name="T23" fmla="*/ 240 h 388"/>
                <a:gd name="T24" fmla="*/ 248 w 387"/>
                <a:gd name="T25" fmla="*/ 242 h 388"/>
                <a:gd name="T26" fmla="*/ 292 w 387"/>
                <a:gd name="T27" fmla="*/ 96 h 388"/>
                <a:gd name="T28" fmla="*/ 190 w 387"/>
                <a:gd name="T29" fmla="*/ 96 h 388"/>
                <a:gd name="T30" fmla="*/ 126 w 387"/>
                <a:gd name="T31" fmla="*/ 120 h 388"/>
                <a:gd name="T32" fmla="*/ 148 w 387"/>
                <a:gd name="T33" fmla="*/ 92 h 388"/>
                <a:gd name="T34" fmla="*/ 52 w 387"/>
                <a:gd name="T35" fmla="*/ 2 h 388"/>
                <a:gd name="T36" fmla="*/ 2 w 387"/>
                <a:gd name="T37" fmla="*/ 59 h 388"/>
                <a:gd name="T38" fmla="*/ 94 w 387"/>
                <a:gd name="T39" fmla="*/ 150 h 388"/>
                <a:gd name="T40" fmla="*/ 120 w 387"/>
                <a:gd name="T41" fmla="*/ 127 h 388"/>
                <a:gd name="T42" fmla="*/ 104 w 387"/>
                <a:gd name="T43" fmla="*/ 182 h 388"/>
                <a:gd name="T44" fmla="*/ 127 w 387"/>
                <a:gd name="T45" fmla="*/ 211 h 388"/>
                <a:gd name="T46" fmla="*/ 57 w 387"/>
                <a:gd name="T47" fmla="*/ 229 h 388"/>
                <a:gd name="T48" fmla="*/ 152 w 387"/>
                <a:gd name="T49" fmla="*/ 331 h 388"/>
                <a:gd name="T50" fmla="*/ 159 w 387"/>
                <a:gd name="T51" fmla="*/ 331 h 388"/>
                <a:gd name="T52" fmla="*/ 177 w 387"/>
                <a:gd name="T53" fmla="*/ 261 h 388"/>
                <a:gd name="T54" fmla="*/ 203 w 387"/>
                <a:gd name="T55" fmla="*/ 285 h 388"/>
                <a:gd name="T56" fmla="*/ 241 w 387"/>
                <a:gd name="T57" fmla="*/ 248 h 388"/>
                <a:gd name="T58" fmla="*/ 239 w 387"/>
                <a:gd name="T59" fmla="*/ 290 h 388"/>
                <a:gd name="T60" fmla="*/ 239 w 387"/>
                <a:gd name="T61" fmla="*/ 297 h 388"/>
                <a:gd name="T62" fmla="*/ 332 w 387"/>
                <a:gd name="T63" fmla="*/ 388 h 388"/>
                <a:gd name="T64" fmla="*/ 386 w 387"/>
                <a:gd name="T65" fmla="*/ 336 h 388"/>
                <a:gd name="T66" fmla="*/ 386 w 387"/>
                <a:gd name="T67" fmla="*/ 329 h 388"/>
                <a:gd name="T68" fmla="*/ 116 w 387"/>
                <a:gd name="T69" fmla="*/ 117 h 388"/>
                <a:gd name="T70" fmla="*/ 94 w 387"/>
                <a:gd name="T71" fmla="*/ 139 h 388"/>
                <a:gd name="T72" fmla="*/ 55 w 387"/>
                <a:gd name="T73" fmla="*/ 12 h 388"/>
                <a:gd name="T74" fmla="*/ 116 w 387"/>
                <a:gd name="T75" fmla="*/ 117 h 388"/>
                <a:gd name="T76" fmla="*/ 67 w 387"/>
                <a:gd name="T77" fmla="*/ 233 h 388"/>
                <a:gd name="T78" fmla="*/ 152 w 387"/>
                <a:gd name="T79" fmla="*/ 236 h 388"/>
                <a:gd name="T80" fmla="*/ 155 w 387"/>
                <a:gd name="T81" fmla="*/ 321 h 388"/>
                <a:gd name="T82" fmla="*/ 238 w 387"/>
                <a:gd name="T83" fmla="*/ 238 h 388"/>
                <a:gd name="T84" fmla="*/ 203 w 387"/>
                <a:gd name="T85" fmla="*/ 274 h 388"/>
                <a:gd name="T86" fmla="*/ 197 w 387"/>
                <a:gd name="T87" fmla="*/ 102 h 388"/>
                <a:gd name="T88" fmla="*/ 286 w 387"/>
                <a:gd name="T89" fmla="*/ 102 h 388"/>
                <a:gd name="T90" fmla="*/ 238 w 387"/>
                <a:gd name="T91" fmla="*/ 238 h 388"/>
                <a:gd name="T92" fmla="*/ 249 w 387"/>
                <a:gd name="T93" fmla="*/ 294 h 388"/>
                <a:gd name="T94" fmla="*/ 376 w 387"/>
                <a:gd name="T95" fmla="*/ 333 h 388"/>
                <a:gd name="T96" fmla="*/ 122 w 387"/>
                <a:gd name="T97" fmla="*/ 318 h 388"/>
                <a:gd name="T98" fmla="*/ 70 w 387"/>
                <a:gd name="T99" fmla="*/ 266 h 388"/>
                <a:gd name="T100" fmla="*/ 66 w 387"/>
                <a:gd name="T101" fmla="*/ 261 h 388"/>
                <a:gd name="T102" fmla="*/ 79 w 387"/>
                <a:gd name="T103" fmla="*/ 309 h 388"/>
                <a:gd name="T104" fmla="*/ 122 w 387"/>
                <a:gd name="T105" fmla="*/ 327 h 388"/>
                <a:gd name="T106" fmla="*/ 122 w 387"/>
                <a:gd name="T107" fmla="*/ 31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88">
                  <a:moveTo>
                    <a:pt x="121" y="343"/>
                  </a:moveTo>
                  <a:cubicBezTo>
                    <a:pt x="101" y="342"/>
                    <a:pt x="82" y="334"/>
                    <a:pt x="68" y="320"/>
                  </a:cubicBezTo>
                  <a:cubicBezTo>
                    <a:pt x="54" y="306"/>
                    <a:pt x="46" y="287"/>
                    <a:pt x="45" y="267"/>
                  </a:cubicBezTo>
                  <a:cubicBezTo>
                    <a:pt x="45" y="264"/>
                    <a:pt x="43" y="262"/>
                    <a:pt x="41" y="262"/>
                  </a:cubicBezTo>
                  <a:cubicBezTo>
                    <a:pt x="38" y="262"/>
                    <a:pt x="36" y="264"/>
                    <a:pt x="36" y="267"/>
                  </a:cubicBezTo>
                  <a:cubicBezTo>
                    <a:pt x="37" y="289"/>
                    <a:pt x="46" y="311"/>
                    <a:pt x="62" y="326"/>
                  </a:cubicBezTo>
                  <a:cubicBezTo>
                    <a:pt x="77" y="342"/>
                    <a:pt x="99" y="351"/>
                    <a:pt x="121" y="352"/>
                  </a:cubicBezTo>
                  <a:cubicBezTo>
                    <a:pt x="121" y="352"/>
                    <a:pt x="121" y="352"/>
                    <a:pt x="121" y="352"/>
                  </a:cubicBezTo>
                  <a:cubicBezTo>
                    <a:pt x="124" y="352"/>
                    <a:pt x="126" y="350"/>
                    <a:pt x="126" y="347"/>
                  </a:cubicBezTo>
                  <a:cubicBezTo>
                    <a:pt x="126" y="345"/>
                    <a:pt x="124" y="343"/>
                    <a:pt x="121" y="343"/>
                  </a:cubicBezTo>
                  <a:close/>
                  <a:moveTo>
                    <a:pt x="121" y="368"/>
                  </a:moveTo>
                  <a:cubicBezTo>
                    <a:pt x="94" y="367"/>
                    <a:pt x="69" y="356"/>
                    <a:pt x="50" y="338"/>
                  </a:cubicBezTo>
                  <a:cubicBezTo>
                    <a:pt x="32" y="319"/>
                    <a:pt x="21" y="294"/>
                    <a:pt x="20" y="267"/>
                  </a:cubicBezTo>
                  <a:cubicBezTo>
                    <a:pt x="20" y="265"/>
                    <a:pt x="18" y="263"/>
                    <a:pt x="16" y="263"/>
                  </a:cubicBezTo>
                  <a:cubicBezTo>
                    <a:pt x="16" y="263"/>
                    <a:pt x="16" y="263"/>
                    <a:pt x="16" y="263"/>
                  </a:cubicBezTo>
                  <a:cubicBezTo>
                    <a:pt x="13" y="263"/>
                    <a:pt x="11" y="265"/>
                    <a:pt x="11" y="267"/>
                  </a:cubicBezTo>
                  <a:cubicBezTo>
                    <a:pt x="12" y="296"/>
                    <a:pt x="23" y="324"/>
                    <a:pt x="44" y="344"/>
                  </a:cubicBezTo>
                  <a:cubicBezTo>
                    <a:pt x="64" y="365"/>
                    <a:pt x="92" y="376"/>
                    <a:pt x="121" y="377"/>
                  </a:cubicBezTo>
                  <a:cubicBezTo>
                    <a:pt x="121" y="377"/>
                    <a:pt x="121" y="377"/>
                    <a:pt x="121" y="377"/>
                  </a:cubicBezTo>
                  <a:cubicBezTo>
                    <a:pt x="123" y="377"/>
                    <a:pt x="125" y="375"/>
                    <a:pt x="125" y="372"/>
                  </a:cubicBezTo>
                  <a:cubicBezTo>
                    <a:pt x="125" y="370"/>
                    <a:pt x="123" y="368"/>
                    <a:pt x="121" y="368"/>
                  </a:cubicBezTo>
                  <a:close/>
                  <a:moveTo>
                    <a:pt x="386" y="329"/>
                  </a:moveTo>
                  <a:cubicBezTo>
                    <a:pt x="296" y="240"/>
                    <a:pt x="296" y="240"/>
                    <a:pt x="296" y="240"/>
                  </a:cubicBezTo>
                  <a:cubicBezTo>
                    <a:pt x="295" y="238"/>
                    <a:pt x="292" y="238"/>
                    <a:pt x="290" y="240"/>
                  </a:cubicBezTo>
                  <a:cubicBezTo>
                    <a:pt x="268" y="262"/>
                    <a:pt x="268" y="262"/>
                    <a:pt x="268" y="262"/>
                  </a:cubicBezTo>
                  <a:cubicBezTo>
                    <a:pt x="248" y="242"/>
                    <a:pt x="248" y="242"/>
                    <a:pt x="248" y="242"/>
                  </a:cubicBezTo>
                  <a:cubicBezTo>
                    <a:pt x="292" y="198"/>
                    <a:pt x="292" y="198"/>
                    <a:pt x="292" y="198"/>
                  </a:cubicBezTo>
                  <a:cubicBezTo>
                    <a:pt x="320" y="169"/>
                    <a:pt x="320" y="124"/>
                    <a:pt x="292" y="96"/>
                  </a:cubicBezTo>
                  <a:cubicBezTo>
                    <a:pt x="279" y="82"/>
                    <a:pt x="261" y="75"/>
                    <a:pt x="241" y="75"/>
                  </a:cubicBezTo>
                  <a:cubicBezTo>
                    <a:pt x="222" y="75"/>
                    <a:pt x="204" y="82"/>
                    <a:pt x="190" y="96"/>
                  </a:cubicBezTo>
                  <a:cubicBezTo>
                    <a:pt x="146" y="140"/>
                    <a:pt x="146" y="140"/>
                    <a:pt x="146" y="140"/>
                  </a:cubicBezTo>
                  <a:cubicBezTo>
                    <a:pt x="126" y="120"/>
                    <a:pt x="126" y="120"/>
                    <a:pt x="126" y="120"/>
                  </a:cubicBezTo>
                  <a:cubicBezTo>
                    <a:pt x="148" y="98"/>
                    <a:pt x="148" y="98"/>
                    <a:pt x="148" y="98"/>
                  </a:cubicBezTo>
                  <a:cubicBezTo>
                    <a:pt x="150" y="96"/>
                    <a:pt x="150" y="93"/>
                    <a:pt x="148" y="92"/>
                  </a:cubicBezTo>
                  <a:cubicBezTo>
                    <a:pt x="59" y="2"/>
                    <a:pt x="59" y="2"/>
                    <a:pt x="59" y="2"/>
                  </a:cubicBezTo>
                  <a:cubicBezTo>
                    <a:pt x="57" y="0"/>
                    <a:pt x="54" y="0"/>
                    <a:pt x="52" y="2"/>
                  </a:cubicBezTo>
                  <a:cubicBezTo>
                    <a:pt x="2" y="52"/>
                    <a:pt x="2" y="52"/>
                    <a:pt x="2" y="52"/>
                  </a:cubicBezTo>
                  <a:cubicBezTo>
                    <a:pt x="0" y="54"/>
                    <a:pt x="0" y="57"/>
                    <a:pt x="2" y="59"/>
                  </a:cubicBezTo>
                  <a:cubicBezTo>
                    <a:pt x="91" y="149"/>
                    <a:pt x="91" y="149"/>
                    <a:pt x="91" y="149"/>
                  </a:cubicBezTo>
                  <a:cubicBezTo>
                    <a:pt x="92" y="149"/>
                    <a:pt x="93" y="150"/>
                    <a:pt x="94" y="150"/>
                  </a:cubicBezTo>
                  <a:cubicBezTo>
                    <a:pt x="96" y="150"/>
                    <a:pt x="97" y="149"/>
                    <a:pt x="98" y="149"/>
                  </a:cubicBezTo>
                  <a:cubicBezTo>
                    <a:pt x="120" y="127"/>
                    <a:pt x="120" y="127"/>
                    <a:pt x="120" y="127"/>
                  </a:cubicBezTo>
                  <a:cubicBezTo>
                    <a:pt x="140" y="147"/>
                    <a:pt x="140" y="147"/>
                    <a:pt x="140" y="147"/>
                  </a:cubicBezTo>
                  <a:cubicBezTo>
                    <a:pt x="104" y="182"/>
                    <a:pt x="104" y="182"/>
                    <a:pt x="104" y="182"/>
                  </a:cubicBezTo>
                  <a:cubicBezTo>
                    <a:pt x="103" y="184"/>
                    <a:pt x="103" y="187"/>
                    <a:pt x="104" y="188"/>
                  </a:cubicBezTo>
                  <a:cubicBezTo>
                    <a:pt x="127" y="211"/>
                    <a:pt x="127" y="211"/>
                    <a:pt x="127" y="211"/>
                  </a:cubicBezTo>
                  <a:cubicBezTo>
                    <a:pt x="121" y="209"/>
                    <a:pt x="114" y="208"/>
                    <a:pt x="108" y="208"/>
                  </a:cubicBezTo>
                  <a:cubicBezTo>
                    <a:pt x="89" y="208"/>
                    <a:pt x="70" y="216"/>
                    <a:pt x="57" y="229"/>
                  </a:cubicBezTo>
                  <a:cubicBezTo>
                    <a:pt x="55" y="231"/>
                    <a:pt x="55" y="234"/>
                    <a:pt x="57" y="236"/>
                  </a:cubicBezTo>
                  <a:cubicBezTo>
                    <a:pt x="152" y="331"/>
                    <a:pt x="152" y="331"/>
                    <a:pt x="152" y="331"/>
                  </a:cubicBezTo>
                  <a:cubicBezTo>
                    <a:pt x="153" y="332"/>
                    <a:pt x="154" y="332"/>
                    <a:pt x="155" y="332"/>
                  </a:cubicBezTo>
                  <a:cubicBezTo>
                    <a:pt x="157" y="332"/>
                    <a:pt x="158" y="332"/>
                    <a:pt x="159" y="331"/>
                  </a:cubicBezTo>
                  <a:cubicBezTo>
                    <a:pt x="172" y="318"/>
                    <a:pt x="180" y="299"/>
                    <a:pt x="180" y="280"/>
                  </a:cubicBezTo>
                  <a:cubicBezTo>
                    <a:pt x="180" y="274"/>
                    <a:pt x="179" y="267"/>
                    <a:pt x="177" y="261"/>
                  </a:cubicBezTo>
                  <a:cubicBezTo>
                    <a:pt x="200" y="284"/>
                    <a:pt x="200" y="284"/>
                    <a:pt x="200" y="284"/>
                  </a:cubicBezTo>
                  <a:cubicBezTo>
                    <a:pt x="200" y="284"/>
                    <a:pt x="202" y="285"/>
                    <a:pt x="203" y="285"/>
                  </a:cubicBezTo>
                  <a:cubicBezTo>
                    <a:pt x="204" y="285"/>
                    <a:pt x="205" y="284"/>
                    <a:pt x="206" y="284"/>
                  </a:cubicBezTo>
                  <a:cubicBezTo>
                    <a:pt x="241" y="248"/>
                    <a:pt x="241" y="248"/>
                    <a:pt x="241" y="248"/>
                  </a:cubicBezTo>
                  <a:cubicBezTo>
                    <a:pt x="261" y="268"/>
                    <a:pt x="261" y="268"/>
                    <a:pt x="261" y="268"/>
                  </a:cubicBezTo>
                  <a:cubicBezTo>
                    <a:pt x="239" y="290"/>
                    <a:pt x="239" y="290"/>
                    <a:pt x="239" y="290"/>
                  </a:cubicBezTo>
                  <a:cubicBezTo>
                    <a:pt x="239" y="291"/>
                    <a:pt x="238" y="292"/>
                    <a:pt x="238" y="294"/>
                  </a:cubicBezTo>
                  <a:cubicBezTo>
                    <a:pt x="238" y="295"/>
                    <a:pt x="239" y="296"/>
                    <a:pt x="239" y="297"/>
                  </a:cubicBezTo>
                  <a:cubicBezTo>
                    <a:pt x="329" y="386"/>
                    <a:pt x="329" y="386"/>
                    <a:pt x="329" y="386"/>
                  </a:cubicBezTo>
                  <a:cubicBezTo>
                    <a:pt x="330" y="387"/>
                    <a:pt x="331" y="388"/>
                    <a:pt x="332" y="388"/>
                  </a:cubicBezTo>
                  <a:cubicBezTo>
                    <a:pt x="334" y="388"/>
                    <a:pt x="335" y="387"/>
                    <a:pt x="336" y="386"/>
                  </a:cubicBezTo>
                  <a:cubicBezTo>
                    <a:pt x="386" y="336"/>
                    <a:pt x="386" y="336"/>
                    <a:pt x="386" y="336"/>
                  </a:cubicBezTo>
                  <a:cubicBezTo>
                    <a:pt x="387" y="335"/>
                    <a:pt x="387" y="334"/>
                    <a:pt x="387" y="333"/>
                  </a:cubicBezTo>
                  <a:cubicBezTo>
                    <a:pt x="387" y="331"/>
                    <a:pt x="387" y="330"/>
                    <a:pt x="386" y="329"/>
                  </a:cubicBezTo>
                  <a:close/>
                  <a:moveTo>
                    <a:pt x="116" y="117"/>
                  </a:moveTo>
                  <a:cubicBezTo>
                    <a:pt x="116" y="117"/>
                    <a:pt x="116" y="117"/>
                    <a:pt x="116" y="117"/>
                  </a:cubicBezTo>
                  <a:cubicBezTo>
                    <a:pt x="116" y="117"/>
                    <a:pt x="116" y="117"/>
                    <a:pt x="116" y="117"/>
                  </a:cubicBezTo>
                  <a:cubicBezTo>
                    <a:pt x="94" y="139"/>
                    <a:pt x="94" y="139"/>
                    <a:pt x="94" y="139"/>
                  </a:cubicBezTo>
                  <a:cubicBezTo>
                    <a:pt x="12" y="56"/>
                    <a:pt x="12" y="56"/>
                    <a:pt x="12" y="56"/>
                  </a:cubicBezTo>
                  <a:cubicBezTo>
                    <a:pt x="55" y="12"/>
                    <a:pt x="55" y="12"/>
                    <a:pt x="55" y="12"/>
                  </a:cubicBezTo>
                  <a:cubicBezTo>
                    <a:pt x="138" y="95"/>
                    <a:pt x="138" y="95"/>
                    <a:pt x="138" y="95"/>
                  </a:cubicBezTo>
                  <a:lnTo>
                    <a:pt x="116" y="117"/>
                  </a:lnTo>
                  <a:close/>
                  <a:moveTo>
                    <a:pt x="155" y="321"/>
                  </a:moveTo>
                  <a:cubicBezTo>
                    <a:pt x="67" y="233"/>
                    <a:pt x="67" y="233"/>
                    <a:pt x="67" y="233"/>
                  </a:cubicBezTo>
                  <a:cubicBezTo>
                    <a:pt x="78" y="223"/>
                    <a:pt x="93" y="218"/>
                    <a:pt x="108" y="218"/>
                  </a:cubicBezTo>
                  <a:cubicBezTo>
                    <a:pt x="124" y="218"/>
                    <a:pt x="140" y="224"/>
                    <a:pt x="152" y="236"/>
                  </a:cubicBezTo>
                  <a:cubicBezTo>
                    <a:pt x="164" y="248"/>
                    <a:pt x="170" y="264"/>
                    <a:pt x="170" y="280"/>
                  </a:cubicBezTo>
                  <a:cubicBezTo>
                    <a:pt x="170" y="295"/>
                    <a:pt x="165" y="310"/>
                    <a:pt x="155" y="321"/>
                  </a:cubicBezTo>
                  <a:close/>
                  <a:moveTo>
                    <a:pt x="238" y="238"/>
                  </a:moveTo>
                  <a:cubicBezTo>
                    <a:pt x="238" y="238"/>
                    <a:pt x="238" y="238"/>
                    <a:pt x="238" y="238"/>
                  </a:cubicBezTo>
                  <a:cubicBezTo>
                    <a:pt x="238" y="238"/>
                    <a:pt x="238" y="238"/>
                    <a:pt x="238" y="238"/>
                  </a:cubicBezTo>
                  <a:cubicBezTo>
                    <a:pt x="203" y="274"/>
                    <a:pt x="203" y="274"/>
                    <a:pt x="203" y="274"/>
                  </a:cubicBezTo>
                  <a:cubicBezTo>
                    <a:pt x="114" y="185"/>
                    <a:pt x="114" y="185"/>
                    <a:pt x="114" y="185"/>
                  </a:cubicBezTo>
                  <a:cubicBezTo>
                    <a:pt x="197" y="102"/>
                    <a:pt x="197" y="102"/>
                    <a:pt x="197" y="102"/>
                  </a:cubicBezTo>
                  <a:cubicBezTo>
                    <a:pt x="209" y="91"/>
                    <a:pt x="225" y="84"/>
                    <a:pt x="241" y="84"/>
                  </a:cubicBezTo>
                  <a:cubicBezTo>
                    <a:pt x="258" y="84"/>
                    <a:pt x="274" y="91"/>
                    <a:pt x="286" y="102"/>
                  </a:cubicBezTo>
                  <a:cubicBezTo>
                    <a:pt x="310" y="127"/>
                    <a:pt x="310" y="166"/>
                    <a:pt x="286" y="191"/>
                  </a:cubicBezTo>
                  <a:lnTo>
                    <a:pt x="238" y="238"/>
                  </a:lnTo>
                  <a:close/>
                  <a:moveTo>
                    <a:pt x="332" y="376"/>
                  </a:moveTo>
                  <a:cubicBezTo>
                    <a:pt x="249" y="294"/>
                    <a:pt x="249" y="294"/>
                    <a:pt x="249" y="294"/>
                  </a:cubicBezTo>
                  <a:cubicBezTo>
                    <a:pt x="293" y="250"/>
                    <a:pt x="293" y="250"/>
                    <a:pt x="293" y="250"/>
                  </a:cubicBezTo>
                  <a:cubicBezTo>
                    <a:pt x="376" y="333"/>
                    <a:pt x="376" y="333"/>
                    <a:pt x="376" y="333"/>
                  </a:cubicBezTo>
                  <a:lnTo>
                    <a:pt x="332" y="376"/>
                  </a:lnTo>
                  <a:close/>
                  <a:moveTo>
                    <a:pt x="122" y="318"/>
                  </a:moveTo>
                  <a:cubicBezTo>
                    <a:pt x="108" y="317"/>
                    <a:pt x="95" y="312"/>
                    <a:pt x="86" y="302"/>
                  </a:cubicBezTo>
                  <a:cubicBezTo>
                    <a:pt x="76" y="293"/>
                    <a:pt x="71" y="280"/>
                    <a:pt x="70" y="266"/>
                  </a:cubicBezTo>
                  <a:cubicBezTo>
                    <a:pt x="70" y="263"/>
                    <a:pt x="68" y="261"/>
                    <a:pt x="66" y="261"/>
                  </a:cubicBezTo>
                  <a:cubicBezTo>
                    <a:pt x="66" y="261"/>
                    <a:pt x="66" y="261"/>
                    <a:pt x="66" y="261"/>
                  </a:cubicBezTo>
                  <a:cubicBezTo>
                    <a:pt x="63" y="262"/>
                    <a:pt x="61" y="264"/>
                    <a:pt x="61" y="266"/>
                  </a:cubicBezTo>
                  <a:cubicBezTo>
                    <a:pt x="61" y="282"/>
                    <a:pt x="68" y="297"/>
                    <a:pt x="79" y="309"/>
                  </a:cubicBezTo>
                  <a:cubicBezTo>
                    <a:pt x="91" y="320"/>
                    <a:pt x="106" y="327"/>
                    <a:pt x="122" y="327"/>
                  </a:cubicBezTo>
                  <a:cubicBezTo>
                    <a:pt x="122" y="327"/>
                    <a:pt x="122" y="327"/>
                    <a:pt x="122" y="327"/>
                  </a:cubicBezTo>
                  <a:cubicBezTo>
                    <a:pt x="124" y="327"/>
                    <a:pt x="126" y="325"/>
                    <a:pt x="127" y="322"/>
                  </a:cubicBezTo>
                  <a:cubicBezTo>
                    <a:pt x="127" y="320"/>
                    <a:pt x="125" y="318"/>
                    <a:pt x="122" y="31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grpSp>
      <p:grpSp>
        <p:nvGrpSpPr>
          <p:cNvPr id="4" name="Gruppo 3"/>
          <p:cNvGrpSpPr/>
          <p:nvPr/>
        </p:nvGrpSpPr>
        <p:grpSpPr>
          <a:xfrm>
            <a:off x="4755706" y="1628800"/>
            <a:ext cx="699762" cy="699762"/>
            <a:chOff x="4755706" y="1497723"/>
            <a:chExt cx="699762" cy="699762"/>
          </a:xfrm>
        </p:grpSpPr>
        <p:sp>
          <p:nvSpPr>
            <p:cNvPr id="30" name="Oval 22"/>
            <p:cNvSpPr/>
            <p:nvPr/>
          </p:nvSpPr>
          <p:spPr>
            <a:xfrm>
              <a:off x="4755706" y="1497723"/>
              <a:ext cx="699762" cy="69976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46" name="Freeform 138"/>
            <p:cNvSpPr>
              <a:spLocks noEditPoints="1"/>
            </p:cNvSpPr>
            <p:nvPr/>
          </p:nvSpPr>
          <p:spPr bwMode="auto">
            <a:xfrm>
              <a:off x="4854378" y="1596122"/>
              <a:ext cx="502418" cy="502964"/>
            </a:xfrm>
            <a:custGeom>
              <a:avLst/>
              <a:gdLst>
                <a:gd name="T0" fmla="*/ 417 w 793"/>
                <a:gd name="T1" fmla="*/ 113 h 792"/>
                <a:gd name="T2" fmla="*/ 793 w 793"/>
                <a:gd name="T3" fmla="*/ 396 h 792"/>
                <a:gd name="T4" fmla="*/ 773 w 793"/>
                <a:gd name="T5" fmla="*/ 273 h 792"/>
                <a:gd name="T6" fmla="*/ 425 w 793"/>
                <a:gd name="T7" fmla="*/ 1 h 792"/>
                <a:gd name="T8" fmla="*/ 369 w 793"/>
                <a:gd name="T9" fmla="*/ 1 h 792"/>
                <a:gd name="T10" fmla="*/ 29 w 793"/>
                <a:gd name="T11" fmla="*/ 251 h 792"/>
                <a:gd name="T12" fmla="*/ 2 w 793"/>
                <a:gd name="T13" fmla="*/ 392 h 792"/>
                <a:gd name="T14" fmla="*/ 105 w 793"/>
                <a:gd name="T15" fmla="*/ 662 h 792"/>
                <a:gd name="T16" fmla="*/ 587 w 793"/>
                <a:gd name="T17" fmla="*/ 647 h 792"/>
                <a:gd name="T18" fmla="*/ 695 w 793"/>
                <a:gd name="T19" fmla="*/ 600 h 792"/>
                <a:gd name="T20" fmla="*/ 233 w 793"/>
                <a:gd name="T21" fmla="*/ 714 h 792"/>
                <a:gd name="T22" fmla="*/ 206 w 793"/>
                <a:gd name="T23" fmla="*/ 634 h 792"/>
                <a:gd name="T24" fmla="*/ 23 w 793"/>
                <a:gd name="T25" fmla="*/ 319 h 792"/>
                <a:gd name="T26" fmla="*/ 16 w 793"/>
                <a:gd name="T27" fmla="*/ 403 h 792"/>
                <a:gd name="T28" fmla="*/ 134 w 793"/>
                <a:gd name="T29" fmla="*/ 425 h 792"/>
                <a:gd name="T30" fmla="*/ 35 w 793"/>
                <a:gd name="T31" fmla="*/ 276 h 792"/>
                <a:gd name="T32" fmla="*/ 273 w 793"/>
                <a:gd name="T33" fmla="*/ 195 h 792"/>
                <a:gd name="T34" fmla="*/ 116 w 793"/>
                <a:gd name="T35" fmla="*/ 374 h 792"/>
                <a:gd name="T36" fmla="*/ 254 w 793"/>
                <a:gd name="T37" fmla="*/ 648 h 792"/>
                <a:gd name="T38" fmla="*/ 226 w 793"/>
                <a:gd name="T39" fmla="*/ 55 h 792"/>
                <a:gd name="T40" fmla="*/ 443 w 793"/>
                <a:gd name="T41" fmla="*/ 17 h 792"/>
                <a:gd name="T42" fmla="*/ 335 w 793"/>
                <a:gd name="T43" fmla="*/ 115 h 792"/>
                <a:gd name="T44" fmla="*/ 764 w 793"/>
                <a:gd name="T45" fmla="*/ 289 h 792"/>
                <a:gd name="T46" fmla="*/ 676 w 793"/>
                <a:gd name="T47" fmla="*/ 524 h 792"/>
                <a:gd name="T48" fmla="*/ 547 w 793"/>
                <a:gd name="T49" fmla="*/ 438 h 792"/>
                <a:gd name="T50" fmla="*/ 477 w 793"/>
                <a:gd name="T51" fmla="*/ 266 h 792"/>
                <a:gd name="T52" fmla="*/ 573 w 793"/>
                <a:gd name="T53" fmla="*/ 295 h 792"/>
                <a:gd name="T54" fmla="*/ 671 w 793"/>
                <a:gd name="T55" fmla="*/ 297 h 792"/>
                <a:gd name="T56" fmla="*/ 567 w 793"/>
                <a:gd name="T57" fmla="*/ 202 h 792"/>
                <a:gd name="T58" fmla="*/ 502 w 793"/>
                <a:gd name="T59" fmla="*/ 240 h 792"/>
                <a:gd name="T60" fmla="*/ 526 w 793"/>
                <a:gd name="T61" fmla="*/ 182 h 792"/>
                <a:gd name="T62" fmla="*/ 728 w 793"/>
                <a:gd name="T63" fmla="*/ 389 h 792"/>
                <a:gd name="T64" fmla="*/ 308 w 793"/>
                <a:gd name="T65" fmla="*/ 612 h 792"/>
                <a:gd name="T66" fmla="*/ 266 w 793"/>
                <a:gd name="T67" fmla="*/ 144 h 792"/>
                <a:gd name="T68" fmla="*/ 292 w 793"/>
                <a:gd name="T69" fmla="*/ 130 h 792"/>
                <a:gd name="T70" fmla="*/ 517 w 793"/>
                <a:gd name="T71" fmla="*/ 123 h 792"/>
                <a:gd name="T72" fmla="*/ 426 w 793"/>
                <a:gd name="T73" fmla="*/ 72 h 792"/>
                <a:gd name="T74" fmla="*/ 461 w 793"/>
                <a:gd name="T75" fmla="*/ 259 h 792"/>
                <a:gd name="T76" fmla="*/ 477 w 793"/>
                <a:gd name="T77" fmla="*/ 153 h 792"/>
                <a:gd name="T78" fmla="*/ 404 w 793"/>
                <a:gd name="T79" fmla="*/ 389 h 792"/>
                <a:gd name="T80" fmla="*/ 390 w 793"/>
                <a:gd name="T81" fmla="*/ 273 h 792"/>
                <a:gd name="T82" fmla="*/ 492 w 793"/>
                <a:gd name="T83" fmla="*/ 168 h 792"/>
                <a:gd name="T84" fmla="*/ 460 w 793"/>
                <a:gd name="T85" fmla="*/ 149 h 792"/>
                <a:gd name="T86" fmla="*/ 523 w 793"/>
                <a:gd name="T87" fmla="*/ 168 h 792"/>
                <a:gd name="T88" fmla="*/ 390 w 793"/>
                <a:gd name="T89" fmla="*/ 130 h 792"/>
                <a:gd name="T90" fmla="*/ 206 w 793"/>
                <a:gd name="T91" fmla="*/ 273 h 792"/>
                <a:gd name="T92" fmla="*/ 154 w 793"/>
                <a:gd name="T93" fmla="*/ 333 h 792"/>
                <a:gd name="T94" fmla="*/ 430 w 793"/>
                <a:gd name="T95" fmla="*/ 403 h 792"/>
                <a:gd name="T96" fmla="*/ 404 w 793"/>
                <a:gd name="T97" fmla="*/ 403 h 792"/>
                <a:gd name="T98" fmla="*/ 550 w 793"/>
                <a:gd name="T99" fmla="*/ 244 h 792"/>
                <a:gd name="T100" fmla="*/ 571 w 793"/>
                <a:gd name="T101" fmla="*/ 255 h 792"/>
                <a:gd name="T102" fmla="*/ 596 w 793"/>
                <a:gd name="T103" fmla="*/ 253 h 792"/>
                <a:gd name="T104" fmla="*/ 661 w 793"/>
                <a:gd name="T105" fmla="*/ 287 h 792"/>
                <a:gd name="T106" fmla="*/ 529 w 793"/>
                <a:gd name="T107" fmla="*/ 96 h 792"/>
                <a:gd name="T108" fmla="*/ 404 w 793"/>
                <a:gd name="T109" fmla="*/ 662 h 792"/>
                <a:gd name="T110" fmla="*/ 556 w 793"/>
                <a:gd name="T111" fmla="*/ 570 h 792"/>
                <a:gd name="T112" fmla="*/ 712 w 793"/>
                <a:gd name="T113" fmla="*/ 533 h 792"/>
                <a:gd name="T114" fmla="*/ 697 w 793"/>
                <a:gd name="T115" fmla="*/ 486 h 792"/>
                <a:gd name="T116" fmla="*/ 222 w 793"/>
                <a:gd name="T117" fmla="*/ 723 h 792"/>
                <a:gd name="T118" fmla="*/ 547 w 793"/>
                <a:gd name="T119" fmla="*/ 66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3" h="792">
                  <a:moveTo>
                    <a:pt x="417" y="113"/>
                  </a:moveTo>
                  <a:cubicBezTo>
                    <a:pt x="421" y="123"/>
                    <a:pt x="440" y="126"/>
                    <a:pt x="449" y="126"/>
                  </a:cubicBezTo>
                  <a:cubicBezTo>
                    <a:pt x="449" y="126"/>
                    <a:pt x="449" y="126"/>
                    <a:pt x="449" y="126"/>
                  </a:cubicBezTo>
                  <a:cubicBezTo>
                    <a:pt x="458" y="126"/>
                    <a:pt x="464" y="124"/>
                    <a:pt x="468" y="119"/>
                  </a:cubicBezTo>
                  <a:cubicBezTo>
                    <a:pt x="470" y="116"/>
                    <a:pt x="471" y="112"/>
                    <a:pt x="469" y="108"/>
                  </a:cubicBezTo>
                  <a:cubicBezTo>
                    <a:pt x="466" y="97"/>
                    <a:pt x="458" y="91"/>
                    <a:pt x="446" y="91"/>
                  </a:cubicBezTo>
                  <a:cubicBezTo>
                    <a:pt x="437" y="91"/>
                    <a:pt x="426" y="95"/>
                    <a:pt x="419" y="101"/>
                  </a:cubicBezTo>
                  <a:cubicBezTo>
                    <a:pt x="416" y="105"/>
                    <a:pt x="415" y="109"/>
                    <a:pt x="417" y="113"/>
                  </a:cubicBezTo>
                  <a:close/>
                  <a:moveTo>
                    <a:pt x="446" y="105"/>
                  </a:moveTo>
                  <a:cubicBezTo>
                    <a:pt x="453" y="105"/>
                    <a:pt x="455" y="108"/>
                    <a:pt x="456" y="111"/>
                  </a:cubicBezTo>
                  <a:cubicBezTo>
                    <a:pt x="455" y="112"/>
                    <a:pt x="453" y="112"/>
                    <a:pt x="449" y="112"/>
                  </a:cubicBezTo>
                  <a:cubicBezTo>
                    <a:pt x="449" y="112"/>
                    <a:pt x="449" y="112"/>
                    <a:pt x="449" y="112"/>
                  </a:cubicBezTo>
                  <a:cubicBezTo>
                    <a:pt x="443" y="112"/>
                    <a:pt x="436" y="110"/>
                    <a:pt x="432" y="109"/>
                  </a:cubicBezTo>
                  <a:cubicBezTo>
                    <a:pt x="436" y="107"/>
                    <a:pt x="441" y="105"/>
                    <a:pt x="446" y="105"/>
                  </a:cubicBezTo>
                  <a:close/>
                  <a:moveTo>
                    <a:pt x="771" y="527"/>
                  </a:moveTo>
                  <a:cubicBezTo>
                    <a:pt x="785" y="486"/>
                    <a:pt x="793" y="442"/>
                    <a:pt x="793" y="396"/>
                  </a:cubicBezTo>
                  <a:cubicBezTo>
                    <a:pt x="793" y="371"/>
                    <a:pt x="790" y="346"/>
                    <a:pt x="786" y="321"/>
                  </a:cubicBezTo>
                  <a:cubicBezTo>
                    <a:pt x="786" y="321"/>
                    <a:pt x="786" y="321"/>
                    <a:pt x="786" y="321"/>
                  </a:cubicBezTo>
                  <a:cubicBezTo>
                    <a:pt x="786" y="321"/>
                    <a:pt x="786" y="320"/>
                    <a:pt x="786" y="320"/>
                  </a:cubicBezTo>
                  <a:cubicBezTo>
                    <a:pt x="785" y="315"/>
                    <a:pt x="783" y="310"/>
                    <a:pt x="782" y="305"/>
                  </a:cubicBezTo>
                  <a:cubicBezTo>
                    <a:pt x="782" y="303"/>
                    <a:pt x="782" y="302"/>
                    <a:pt x="781" y="301"/>
                  </a:cubicBezTo>
                  <a:cubicBezTo>
                    <a:pt x="780" y="296"/>
                    <a:pt x="779" y="292"/>
                    <a:pt x="778" y="287"/>
                  </a:cubicBezTo>
                  <a:cubicBezTo>
                    <a:pt x="777" y="285"/>
                    <a:pt x="777" y="283"/>
                    <a:pt x="776" y="281"/>
                  </a:cubicBezTo>
                  <a:cubicBezTo>
                    <a:pt x="775" y="278"/>
                    <a:pt x="774" y="275"/>
                    <a:pt x="773" y="273"/>
                  </a:cubicBezTo>
                  <a:cubicBezTo>
                    <a:pt x="772" y="269"/>
                    <a:pt x="771" y="265"/>
                    <a:pt x="769" y="261"/>
                  </a:cubicBezTo>
                  <a:cubicBezTo>
                    <a:pt x="769" y="260"/>
                    <a:pt x="769" y="259"/>
                    <a:pt x="768" y="258"/>
                  </a:cubicBezTo>
                  <a:cubicBezTo>
                    <a:pt x="742" y="186"/>
                    <a:pt x="694" y="123"/>
                    <a:pt x="631" y="77"/>
                  </a:cubicBezTo>
                  <a:cubicBezTo>
                    <a:pt x="631" y="77"/>
                    <a:pt x="630" y="76"/>
                    <a:pt x="630" y="76"/>
                  </a:cubicBezTo>
                  <a:cubicBezTo>
                    <a:pt x="578" y="38"/>
                    <a:pt x="517" y="13"/>
                    <a:pt x="451" y="4"/>
                  </a:cubicBezTo>
                  <a:cubicBezTo>
                    <a:pt x="451" y="4"/>
                    <a:pt x="451" y="4"/>
                    <a:pt x="451" y="4"/>
                  </a:cubicBezTo>
                  <a:cubicBezTo>
                    <a:pt x="450" y="4"/>
                    <a:pt x="450" y="4"/>
                    <a:pt x="450" y="4"/>
                  </a:cubicBezTo>
                  <a:cubicBezTo>
                    <a:pt x="442" y="3"/>
                    <a:pt x="433" y="2"/>
                    <a:pt x="425" y="1"/>
                  </a:cubicBezTo>
                  <a:cubicBezTo>
                    <a:pt x="424" y="1"/>
                    <a:pt x="423" y="1"/>
                    <a:pt x="423" y="1"/>
                  </a:cubicBezTo>
                  <a:cubicBezTo>
                    <a:pt x="419" y="1"/>
                    <a:pt x="416" y="1"/>
                    <a:pt x="412" y="1"/>
                  </a:cubicBezTo>
                  <a:cubicBezTo>
                    <a:pt x="411" y="1"/>
                    <a:pt x="410" y="1"/>
                    <a:pt x="410" y="1"/>
                  </a:cubicBezTo>
                  <a:cubicBezTo>
                    <a:pt x="405" y="0"/>
                    <a:pt x="401" y="0"/>
                    <a:pt x="397" y="0"/>
                  </a:cubicBezTo>
                  <a:cubicBezTo>
                    <a:pt x="394" y="0"/>
                    <a:pt x="390" y="0"/>
                    <a:pt x="387" y="0"/>
                  </a:cubicBezTo>
                  <a:cubicBezTo>
                    <a:pt x="385" y="1"/>
                    <a:pt x="383" y="1"/>
                    <a:pt x="381" y="1"/>
                  </a:cubicBezTo>
                  <a:cubicBezTo>
                    <a:pt x="380" y="1"/>
                    <a:pt x="378" y="1"/>
                    <a:pt x="376" y="1"/>
                  </a:cubicBezTo>
                  <a:cubicBezTo>
                    <a:pt x="374" y="1"/>
                    <a:pt x="371" y="1"/>
                    <a:pt x="369" y="1"/>
                  </a:cubicBezTo>
                  <a:cubicBezTo>
                    <a:pt x="368" y="1"/>
                    <a:pt x="367" y="1"/>
                    <a:pt x="366" y="2"/>
                  </a:cubicBezTo>
                  <a:cubicBezTo>
                    <a:pt x="363" y="2"/>
                    <a:pt x="360" y="2"/>
                    <a:pt x="357" y="2"/>
                  </a:cubicBezTo>
                  <a:cubicBezTo>
                    <a:pt x="357" y="2"/>
                    <a:pt x="357" y="2"/>
                    <a:pt x="357" y="2"/>
                  </a:cubicBezTo>
                  <a:cubicBezTo>
                    <a:pt x="310" y="7"/>
                    <a:pt x="265" y="20"/>
                    <a:pt x="223" y="41"/>
                  </a:cubicBezTo>
                  <a:cubicBezTo>
                    <a:pt x="223" y="41"/>
                    <a:pt x="222" y="41"/>
                    <a:pt x="222" y="41"/>
                  </a:cubicBezTo>
                  <a:cubicBezTo>
                    <a:pt x="206" y="49"/>
                    <a:pt x="190" y="58"/>
                    <a:pt x="175" y="69"/>
                  </a:cubicBezTo>
                  <a:cubicBezTo>
                    <a:pt x="175" y="69"/>
                    <a:pt x="175" y="69"/>
                    <a:pt x="175" y="69"/>
                  </a:cubicBezTo>
                  <a:cubicBezTo>
                    <a:pt x="109" y="114"/>
                    <a:pt x="58" y="177"/>
                    <a:pt x="29" y="251"/>
                  </a:cubicBezTo>
                  <a:cubicBezTo>
                    <a:pt x="29" y="251"/>
                    <a:pt x="29" y="252"/>
                    <a:pt x="28" y="253"/>
                  </a:cubicBezTo>
                  <a:cubicBezTo>
                    <a:pt x="27" y="258"/>
                    <a:pt x="25" y="262"/>
                    <a:pt x="23" y="267"/>
                  </a:cubicBezTo>
                  <a:cubicBezTo>
                    <a:pt x="22" y="269"/>
                    <a:pt x="22" y="271"/>
                    <a:pt x="21" y="273"/>
                  </a:cubicBezTo>
                  <a:cubicBezTo>
                    <a:pt x="20" y="277"/>
                    <a:pt x="19" y="280"/>
                    <a:pt x="18" y="283"/>
                  </a:cubicBezTo>
                  <a:cubicBezTo>
                    <a:pt x="17" y="286"/>
                    <a:pt x="16" y="289"/>
                    <a:pt x="15" y="292"/>
                  </a:cubicBezTo>
                  <a:cubicBezTo>
                    <a:pt x="15" y="293"/>
                    <a:pt x="15" y="295"/>
                    <a:pt x="14" y="296"/>
                  </a:cubicBezTo>
                  <a:cubicBezTo>
                    <a:pt x="14" y="296"/>
                    <a:pt x="14" y="296"/>
                    <a:pt x="14" y="296"/>
                  </a:cubicBezTo>
                  <a:cubicBezTo>
                    <a:pt x="6" y="327"/>
                    <a:pt x="2" y="359"/>
                    <a:pt x="2" y="392"/>
                  </a:cubicBezTo>
                  <a:cubicBezTo>
                    <a:pt x="1" y="393"/>
                    <a:pt x="0" y="394"/>
                    <a:pt x="0" y="396"/>
                  </a:cubicBezTo>
                  <a:cubicBezTo>
                    <a:pt x="0" y="397"/>
                    <a:pt x="1" y="399"/>
                    <a:pt x="2" y="400"/>
                  </a:cubicBezTo>
                  <a:cubicBezTo>
                    <a:pt x="2" y="444"/>
                    <a:pt x="10" y="486"/>
                    <a:pt x="23" y="525"/>
                  </a:cubicBezTo>
                  <a:cubicBezTo>
                    <a:pt x="23" y="525"/>
                    <a:pt x="23" y="525"/>
                    <a:pt x="23" y="526"/>
                  </a:cubicBezTo>
                  <a:cubicBezTo>
                    <a:pt x="23" y="528"/>
                    <a:pt x="24" y="529"/>
                    <a:pt x="25" y="531"/>
                  </a:cubicBezTo>
                  <a:cubicBezTo>
                    <a:pt x="42" y="577"/>
                    <a:pt x="67" y="619"/>
                    <a:pt x="98" y="655"/>
                  </a:cubicBezTo>
                  <a:cubicBezTo>
                    <a:pt x="98" y="655"/>
                    <a:pt x="98" y="655"/>
                    <a:pt x="98" y="655"/>
                  </a:cubicBezTo>
                  <a:cubicBezTo>
                    <a:pt x="98" y="659"/>
                    <a:pt x="101" y="662"/>
                    <a:pt x="105" y="662"/>
                  </a:cubicBezTo>
                  <a:cubicBezTo>
                    <a:pt x="177" y="742"/>
                    <a:pt x="281" y="792"/>
                    <a:pt x="397" y="792"/>
                  </a:cubicBezTo>
                  <a:cubicBezTo>
                    <a:pt x="569" y="792"/>
                    <a:pt x="715" y="682"/>
                    <a:pt x="770" y="529"/>
                  </a:cubicBezTo>
                  <a:cubicBezTo>
                    <a:pt x="770" y="528"/>
                    <a:pt x="771" y="527"/>
                    <a:pt x="771" y="527"/>
                  </a:cubicBezTo>
                  <a:close/>
                  <a:moveTo>
                    <a:pt x="684" y="648"/>
                  </a:moveTo>
                  <a:cubicBezTo>
                    <a:pt x="553" y="648"/>
                    <a:pt x="553" y="648"/>
                    <a:pt x="553" y="648"/>
                  </a:cubicBezTo>
                  <a:cubicBezTo>
                    <a:pt x="555" y="643"/>
                    <a:pt x="557" y="637"/>
                    <a:pt x="559" y="632"/>
                  </a:cubicBezTo>
                  <a:cubicBezTo>
                    <a:pt x="560" y="634"/>
                    <a:pt x="562" y="636"/>
                    <a:pt x="563" y="638"/>
                  </a:cubicBezTo>
                  <a:cubicBezTo>
                    <a:pt x="569" y="644"/>
                    <a:pt x="577" y="647"/>
                    <a:pt x="587" y="647"/>
                  </a:cubicBezTo>
                  <a:cubicBezTo>
                    <a:pt x="587" y="647"/>
                    <a:pt x="587" y="647"/>
                    <a:pt x="587" y="647"/>
                  </a:cubicBezTo>
                  <a:cubicBezTo>
                    <a:pt x="594" y="647"/>
                    <a:pt x="600" y="646"/>
                    <a:pt x="608" y="644"/>
                  </a:cubicBezTo>
                  <a:cubicBezTo>
                    <a:pt x="661" y="630"/>
                    <a:pt x="680" y="578"/>
                    <a:pt x="689" y="533"/>
                  </a:cubicBezTo>
                  <a:cubicBezTo>
                    <a:pt x="695" y="533"/>
                    <a:pt x="695" y="533"/>
                    <a:pt x="695" y="533"/>
                  </a:cubicBezTo>
                  <a:cubicBezTo>
                    <a:pt x="688" y="546"/>
                    <a:pt x="684" y="564"/>
                    <a:pt x="683" y="564"/>
                  </a:cubicBezTo>
                  <a:cubicBezTo>
                    <a:pt x="679" y="583"/>
                    <a:pt x="681" y="594"/>
                    <a:pt x="689" y="598"/>
                  </a:cubicBezTo>
                  <a:cubicBezTo>
                    <a:pt x="691" y="599"/>
                    <a:pt x="693" y="600"/>
                    <a:pt x="695" y="600"/>
                  </a:cubicBezTo>
                  <a:cubicBezTo>
                    <a:pt x="695" y="600"/>
                    <a:pt x="695" y="600"/>
                    <a:pt x="695" y="600"/>
                  </a:cubicBezTo>
                  <a:cubicBezTo>
                    <a:pt x="713" y="600"/>
                    <a:pt x="723" y="562"/>
                    <a:pt x="725" y="544"/>
                  </a:cubicBezTo>
                  <a:cubicBezTo>
                    <a:pt x="726" y="540"/>
                    <a:pt x="726" y="536"/>
                    <a:pt x="726" y="533"/>
                  </a:cubicBezTo>
                  <a:cubicBezTo>
                    <a:pt x="754" y="533"/>
                    <a:pt x="754" y="533"/>
                    <a:pt x="754" y="533"/>
                  </a:cubicBezTo>
                  <a:cubicBezTo>
                    <a:pt x="737" y="575"/>
                    <a:pt x="713" y="614"/>
                    <a:pt x="684" y="648"/>
                  </a:cubicBezTo>
                  <a:close/>
                  <a:moveTo>
                    <a:pt x="244" y="710"/>
                  </a:moveTo>
                  <a:cubicBezTo>
                    <a:pt x="248" y="717"/>
                    <a:pt x="248" y="720"/>
                    <a:pt x="248" y="721"/>
                  </a:cubicBezTo>
                  <a:cubicBezTo>
                    <a:pt x="248" y="721"/>
                    <a:pt x="247" y="721"/>
                    <a:pt x="246" y="721"/>
                  </a:cubicBezTo>
                  <a:cubicBezTo>
                    <a:pt x="242" y="721"/>
                    <a:pt x="236" y="718"/>
                    <a:pt x="233" y="714"/>
                  </a:cubicBezTo>
                  <a:cubicBezTo>
                    <a:pt x="224" y="704"/>
                    <a:pt x="221" y="684"/>
                    <a:pt x="221" y="662"/>
                  </a:cubicBezTo>
                  <a:cubicBezTo>
                    <a:pt x="245" y="662"/>
                    <a:pt x="245" y="662"/>
                    <a:pt x="245" y="662"/>
                  </a:cubicBezTo>
                  <a:cubicBezTo>
                    <a:pt x="237" y="678"/>
                    <a:pt x="234" y="694"/>
                    <a:pt x="244" y="710"/>
                  </a:cubicBezTo>
                  <a:close/>
                  <a:moveTo>
                    <a:pt x="41" y="533"/>
                  </a:moveTo>
                  <a:cubicBezTo>
                    <a:pt x="159" y="533"/>
                    <a:pt x="159" y="533"/>
                    <a:pt x="159" y="533"/>
                  </a:cubicBezTo>
                  <a:cubicBezTo>
                    <a:pt x="166" y="543"/>
                    <a:pt x="176" y="552"/>
                    <a:pt x="185" y="559"/>
                  </a:cubicBezTo>
                  <a:cubicBezTo>
                    <a:pt x="190" y="564"/>
                    <a:pt x="196" y="569"/>
                    <a:pt x="199" y="573"/>
                  </a:cubicBezTo>
                  <a:cubicBezTo>
                    <a:pt x="206" y="582"/>
                    <a:pt x="206" y="608"/>
                    <a:pt x="206" y="634"/>
                  </a:cubicBezTo>
                  <a:cubicBezTo>
                    <a:pt x="206" y="638"/>
                    <a:pt x="206" y="643"/>
                    <a:pt x="206" y="648"/>
                  </a:cubicBezTo>
                  <a:cubicBezTo>
                    <a:pt x="111" y="648"/>
                    <a:pt x="111" y="648"/>
                    <a:pt x="111" y="648"/>
                  </a:cubicBezTo>
                  <a:cubicBezTo>
                    <a:pt x="81" y="614"/>
                    <a:pt x="57" y="575"/>
                    <a:pt x="41" y="533"/>
                  </a:cubicBezTo>
                  <a:close/>
                  <a:moveTo>
                    <a:pt x="23" y="319"/>
                  </a:moveTo>
                  <a:cubicBezTo>
                    <a:pt x="30" y="332"/>
                    <a:pt x="34" y="343"/>
                    <a:pt x="35" y="351"/>
                  </a:cubicBezTo>
                  <a:cubicBezTo>
                    <a:pt x="38" y="365"/>
                    <a:pt x="55" y="377"/>
                    <a:pt x="74" y="389"/>
                  </a:cubicBezTo>
                  <a:cubicBezTo>
                    <a:pt x="16" y="389"/>
                    <a:pt x="16" y="389"/>
                    <a:pt x="16" y="389"/>
                  </a:cubicBezTo>
                  <a:cubicBezTo>
                    <a:pt x="16" y="365"/>
                    <a:pt x="19" y="341"/>
                    <a:pt x="23" y="319"/>
                  </a:cubicBezTo>
                  <a:close/>
                  <a:moveTo>
                    <a:pt x="97" y="403"/>
                  </a:moveTo>
                  <a:cubicBezTo>
                    <a:pt x="109" y="411"/>
                    <a:pt x="119" y="419"/>
                    <a:pt x="120" y="425"/>
                  </a:cubicBezTo>
                  <a:cubicBezTo>
                    <a:pt x="120" y="443"/>
                    <a:pt x="136" y="444"/>
                    <a:pt x="144" y="444"/>
                  </a:cubicBezTo>
                  <a:cubicBezTo>
                    <a:pt x="146" y="444"/>
                    <a:pt x="149" y="444"/>
                    <a:pt x="151" y="444"/>
                  </a:cubicBezTo>
                  <a:cubicBezTo>
                    <a:pt x="151" y="445"/>
                    <a:pt x="151" y="447"/>
                    <a:pt x="150" y="450"/>
                  </a:cubicBezTo>
                  <a:cubicBezTo>
                    <a:pt x="140" y="480"/>
                    <a:pt x="142" y="502"/>
                    <a:pt x="150" y="519"/>
                  </a:cubicBezTo>
                  <a:cubicBezTo>
                    <a:pt x="36" y="519"/>
                    <a:pt x="36" y="519"/>
                    <a:pt x="36" y="519"/>
                  </a:cubicBezTo>
                  <a:cubicBezTo>
                    <a:pt x="23" y="482"/>
                    <a:pt x="16" y="443"/>
                    <a:pt x="16" y="403"/>
                  </a:cubicBezTo>
                  <a:lnTo>
                    <a:pt x="97" y="403"/>
                  </a:lnTo>
                  <a:close/>
                  <a:moveTo>
                    <a:pt x="220" y="634"/>
                  </a:moveTo>
                  <a:cubicBezTo>
                    <a:pt x="220" y="603"/>
                    <a:pt x="220" y="577"/>
                    <a:pt x="210" y="564"/>
                  </a:cubicBezTo>
                  <a:cubicBezTo>
                    <a:pt x="206" y="559"/>
                    <a:pt x="200" y="554"/>
                    <a:pt x="194" y="549"/>
                  </a:cubicBezTo>
                  <a:cubicBezTo>
                    <a:pt x="171" y="529"/>
                    <a:pt x="146" y="507"/>
                    <a:pt x="163" y="454"/>
                  </a:cubicBezTo>
                  <a:cubicBezTo>
                    <a:pt x="165" y="449"/>
                    <a:pt x="167" y="442"/>
                    <a:pt x="162" y="436"/>
                  </a:cubicBezTo>
                  <a:cubicBezTo>
                    <a:pt x="158" y="430"/>
                    <a:pt x="150" y="430"/>
                    <a:pt x="144" y="430"/>
                  </a:cubicBezTo>
                  <a:cubicBezTo>
                    <a:pt x="134" y="429"/>
                    <a:pt x="134" y="428"/>
                    <a:pt x="134" y="425"/>
                  </a:cubicBezTo>
                  <a:cubicBezTo>
                    <a:pt x="133" y="412"/>
                    <a:pt x="120" y="401"/>
                    <a:pt x="103" y="390"/>
                  </a:cubicBezTo>
                  <a:cubicBezTo>
                    <a:pt x="103" y="390"/>
                    <a:pt x="103" y="390"/>
                    <a:pt x="103" y="390"/>
                  </a:cubicBezTo>
                  <a:cubicBezTo>
                    <a:pt x="98" y="387"/>
                    <a:pt x="94" y="384"/>
                    <a:pt x="89" y="382"/>
                  </a:cubicBezTo>
                  <a:cubicBezTo>
                    <a:pt x="72" y="371"/>
                    <a:pt x="51" y="358"/>
                    <a:pt x="49" y="349"/>
                  </a:cubicBezTo>
                  <a:cubicBezTo>
                    <a:pt x="47" y="336"/>
                    <a:pt x="40" y="319"/>
                    <a:pt x="29" y="297"/>
                  </a:cubicBezTo>
                  <a:cubicBezTo>
                    <a:pt x="29" y="296"/>
                    <a:pt x="29" y="295"/>
                    <a:pt x="30" y="293"/>
                  </a:cubicBezTo>
                  <a:cubicBezTo>
                    <a:pt x="30" y="291"/>
                    <a:pt x="31" y="288"/>
                    <a:pt x="32" y="285"/>
                  </a:cubicBezTo>
                  <a:cubicBezTo>
                    <a:pt x="33" y="282"/>
                    <a:pt x="34" y="279"/>
                    <a:pt x="35" y="276"/>
                  </a:cubicBezTo>
                  <a:cubicBezTo>
                    <a:pt x="36" y="274"/>
                    <a:pt x="36" y="273"/>
                    <a:pt x="37" y="271"/>
                  </a:cubicBezTo>
                  <a:cubicBezTo>
                    <a:pt x="38" y="266"/>
                    <a:pt x="40" y="262"/>
                    <a:pt x="42" y="257"/>
                  </a:cubicBezTo>
                  <a:cubicBezTo>
                    <a:pt x="42" y="257"/>
                    <a:pt x="42" y="256"/>
                    <a:pt x="42" y="256"/>
                  </a:cubicBezTo>
                  <a:cubicBezTo>
                    <a:pt x="70" y="186"/>
                    <a:pt x="118" y="126"/>
                    <a:pt x="178" y="84"/>
                  </a:cubicBezTo>
                  <a:cubicBezTo>
                    <a:pt x="208" y="107"/>
                    <a:pt x="230" y="127"/>
                    <a:pt x="246" y="144"/>
                  </a:cubicBezTo>
                  <a:cubicBezTo>
                    <a:pt x="246" y="144"/>
                    <a:pt x="247" y="144"/>
                    <a:pt x="247" y="144"/>
                  </a:cubicBezTo>
                  <a:cubicBezTo>
                    <a:pt x="271" y="168"/>
                    <a:pt x="281" y="184"/>
                    <a:pt x="279" y="191"/>
                  </a:cubicBezTo>
                  <a:cubicBezTo>
                    <a:pt x="279" y="193"/>
                    <a:pt x="276" y="194"/>
                    <a:pt x="273" y="195"/>
                  </a:cubicBezTo>
                  <a:cubicBezTo>
                    <a:pt x="212" y="206"/>
                    <a:pt x="173" y="230"/>
                    <a:pt x="158" y="263"/>
                  </a:cubicBezTo>
                  <a:cubicBezTo>
                    <a:pt x="150" y="280"/>
                    <a:pt x="152" y="297"/>
                    <a:pt x="154" y="309"/>
                  </a:cubicBezTo>
                  <a:cubicBezTo>
                    <a:pt x="154" y="312"/>
                    <a:pt x="155" y="317"/>
                    <a:pt x="154" y="319"/>
                  </a:cubicBezTo>
                  <a:cubicBezTo>
                    <a:pt x="153" y="319"/>
                    <a:pt x="152" y="319"/>
                    <a:pt x="150" y="311"/>
                  </a:cubicBezTo>
                  <a:cubicBezTo>
                    <a:pt x="148" y="300"/>
                    <a:pt x="143" y="282"/>
                    <a:pt x="117" y="282"/>
                  </a:cubicBezTo>
                  <a:cubicBezTo>
                    <a:pt x="83" y="282"/>
                    <a:pt x="71" y="310"/>
                    <a:pt x="71" y="334"/>
                  </a:cubicBezTo>
                  <a:cubicBezTo>
                    <a:pt x="71" y="344"/>
                    <a:pt x="75" y="354"/>
                    <a:pt x="83" y="361"/>
                  </a:cubicBezTo>
                  <a:cubicBezTo>
                    <a:pt x="91" y="369"/>
                    <a:pt x="103" y="374"/>
                    <a:pt x="116" y="374"/>
                  </a:cubicBezTo>
                  <a:cubicBezTo>
                    <a:pt x="124" y="374"/>
                    <a:pt x="127" y="384"/>
                    <a:pt x="131" y="399"/>
                  </a:cubicBezTo>
                  <a:cubicBezTo>
                    <a:pt x="134" y="411"/>
                    <a:pt x="138" y="424"/>
                    <a:pt x="150" y="424"/>
                  </a:cubicBezTo>
                  <a:cubicBezTo>
                    <a:pt x="154" y="424"/>
                    <a:pt x="160" y="422"/>
                    <a:pt x="168" y="421"/>
                  </a:cubicBezTo>
                  <a:cubicBezTo>
                    <a:pt x="179" y="418"/>
                    <a:pt x="192" y="415"/>
                    <a:pt x="207" y="415"/>
                  </a:cubicBezTo>
                  <a:cubicBezTo>
                    <a:pt x="219" y="415"/>
                    <a:pt x="229" y="417"/>
                    <a:pt x="239" y="422"/>
                  </a:cubicBezTo>
                  <a:cubicBezTo>
                    <a:pt x="290" y="444"/>
                    <a:pt x="370" y="494"/>
                    <a:pt x="351" y="539"/>
                  </a:cubicBezTo>
                  <a:cubicBezTo>
                    <a:pt x="342" y="559"/>
                    <a:pt x="320" y="581"/>
                    <a:pt x="298" y="602"/>
                  </a:cubicBezTo>
                  <a:cubicBezTo>
                    <a:pt x="282" y="617"/>
                    <a:pt x="266" y="633"/>
                    <a:pt x="254" y="648"/>
                  </a:cubicBezTo>
                  <a:cubicBezTo>
                    <a:pt x="220" y="648"/>
                    <a:pt x="220" y="648"/>
                    <a:pt x="220" y="648"/>
                  </a:cubicBezTo>
                  <a:cubicBezTo>
                    <a:pt x="220" y="643"/>
                    <a:pt x="220" y="638"/>
                    <a:pt x="220" y="634"/>
                  </a:cubicBezTo>
                  <a:close/>
                  <a:moveTo>
                    <a:pt x="226" y="55"/>
                  </a:moveTo>
                  <a:cubicBezTo>
                    <a:pt x="261" y="68"/>
                    <a:pt x="262" y="75"/>
                    <a:pt x="262" y="75"/>
                  </a:cubicBezTo>
                  <a:cubicBezTo>
                    <a:pt x="262" y="80"/>
                    <a:pt x="264" y="87"/>
                    <a:pt x="267" y="94"/>
                  </a:cubicBezTo>
                  <a:cubicBezTo>
                    <a:pt x="261" y="104"/>
                    <a:pt x="255" y="115"/>
                    <a:pt x="249" y="127"/>
                  </a:cubicBezTo>
                  <a:cubicBezTo>
                    <a:pt x="234" y="112"/>
                    <a:pt x="214" y="94"/>
                    <a:pt x="190" y="75"/>
                  </a:cubicBezTo>
                  <a:cubicBezTo>
                    <a:pt x="202" y="68"/>
                    <a:pt x="214" y="61"/>
                    <a:pt x="226" y="55"/>
                  </a:cubicBezTo>
                  <a:close/>
                  <a:moveTo>
                    <a:pt x="397" y="14"/>
                  </a:moveTo>
                  <a:cubicBezTo>
                    <a:pt x="401" y="14"/>
                    <a:pt x="405" y="14"/>
                    <a:pt x="408" y="14"/>
                  </a:cubicBezTo>
                  <a:cubicBezTo>
                    <a:pt x="409" y="15"/>
                    <a:pt x="410" y="15"/>
                    <a:pt x="411" y="15"/>
                  </a:cubicBezTo>
                  <a:cubicBezTo>
                    <a:pt x="414" y="15"/>
                    <a:pt x="417" y="15"/>
                    <a:pt x="419" y="15"/>
                  </a:cubicBezTo>
                  <a:cubicBezTo>
                    <a:pt x="420" y="15"/>
                    <a:pt x="421" y="15"/>
                    <a:pt x="422" y="15"/>
                  </a:cubicBezTo>
                  <a:cubicBezTo>
                    <a:pt x="425" y="15"/>
                    <a:pt x="428" y="16"/>
                    <a:pt x="431" y="16"/>
                  </a:cubicBezTo>
                  <a:cubicBezTo>
                    <a:pt x="432" y="16"/>
                    <a:pt x="432" y="16"/>
                    <a:pt x="433" y="16"/>
                  </a:cubicBezTo>
                  <a:cubicBezTo>
                    <a:pt x="436" y="16"/>
                    <a:pt x="439" y="17"/>
                    <a:pt x="443" y="17"/>
                  </a:cubicBezTo>
                  <a:cubicBezTo>
                    <a:pt x="443" y="17"/>
                    <a:pt x="443" y="17"/>
                    <a:pt x="444" y="17"/>
                  </a:cubicBezTo>
                  <a:cubicBezTo>
                    <a:pt x="444" y="19"/>
                    <a:pt x="444" y="20"/>
                    <a:pt x="444" y="21"/>
                  </a:cubicBezTo>
                  <a:cubicBezTo>
                    <a:pt x="444" y="21"/>
                    <a:pt x="444" y="21"/>
                    <a:pt x="444" y="21"/>
                  </a:cubicBezTo>
                  <a:cubicBezTo>
                    <a:pt x="443" y="25"/>
                    <a:pt x="442" y="27"/>
                    <a:pt x="441" y="27"/>
                  </a:cubicBezTo>
                  <a:cubicBezTo>
                    <a:pt x="432" y="31"/>
                    <a:pt x="413" y="40"/>
                    <a:pt x="412" y="71"/>
                  </a:cubicBezTo>
                  <a:cubicBezTo>
                    <a:pt x="411" y="84"/>
                    <a:pt x="399" y="87"/>
                    <a:pt x="378" y="91"/>
                  </a:cubicBezTo>
                  <a:cubicBezTo>
                    <a:pt x="371" y="92"/>
                    <a:pt x="364" y="93"/>
                    <a:pt x="358" y="95"/>
                  </a:cubicBezTo>
                  <a:cubicBezTo>
                    <a:pt x="345" y="99"/>
                    <a:pt x="340" y="108"/>
                    <a:pt x="335" y="115"/>
                  </a:cubicBezTo>
                  <a:cubicBezTo>
                    <a:pt x="331" y="122"/>
                    <a:pt x="328" y="127"/>
                    <a:pt x="319" y="127"/>
                  </a:cubicBezTo>
                  <a:cubicBezTo>
                    <a:pt x="318" y="127"/>
                    <a:pt x="318" y="127"/>
                    <a:pt x="318" y="127"/>
                  </a:cubicBezTo>
                  <a:cubicBezTo>
                    <a:pt x="318" y="127"/>
                    <a:pt x="318" y="127"/>
                    <a:pt x="318" y="127"/>
                  </a:cubicBezTo>
                  <a:cubicBezTo>
                    <a:pt x="299" y="127"/>
                    <a:pt x="276" y="90"/>
                    <a:pt x="276" y="75"/>
                  </a:cubicBezTo>
                  <a:cubicBezTo>
                    <a:pt x="276" y="68"/>
                    <a:pt x="272" y="59"/>
                    <a:pt x="244" y="47"/>
                  </a:cubicBezTo>
                  <a:cubicBezTo>
                    <a:pt x="291" y="26"/>
                    <a:pt x="343" y="14"/>
                    <a:pt x="397" y="14"/>
                  </a:cubicBezTo>
                  <a:close/>
                  <a:moveTo>
                    <a:pt x="761" y="281"/>
                  </a:moveTo>
                  <a:cubicBezTo>
                    <a:pt x="762" y="283"/>
                    <a:pt x="763" y="286"/>
                    <a:pt x="764" y="289"/>
                  </a:cubicBezTo>
                  <a:cubicBezTo>
                    <a:pt x="765" y="293"/>
                    <a:pt x="766" y="297"/>
                    <a:pt x="767" y="301"/>
                  </a:cubicBezTo>
                  <a:cubicBezTo>
                    <a:pt x="767" y="302"/>
                    <a:pt x="767" y="303"/>
                    <a:pt x="768" y="304"/>
                  </a:cubicBezTo>
                  <a:cubicBezTo>
                    <a:pt x="769" y="309"/>
                    <a:pt x="770" y="314"/>
                    <a:pt x="771" y="318"/>
                  </a:cubicBezTo>
                  <a:cubicBezTo>
                    <a:pt x="771" y="319"/>
                    <a:pt x="771" y="319"/>
                    <a:pt x="771" y="319"/>
                  </a:cubicBezTo>
                  <a:cubicBezTo>
                    <a:pt x="709" y="355"/>
                    <a:pt x="688" y="454"/>
                    <a:pt x="683" y="484"/>
                  </a:cubicBezTo>
                  <a:cubicBezTo>
                    <a:pt x="682" y="488"/>
                    <a:pt x="681" y="492"/>
                    <a:pt x="681" y="497"/>
                  </a:cubicBezTo>
                  <a:cubicBezTo>
                    <a:pt x="679" y="505"/>
                    <a:pt x="678" y="514"/>
                    <a:pt x="676" y="524"/>
                  </a:cubicBezTo>
                  <a:cubicBezTo>
                    <a:pt x="676" y="524"/>
                    <a:pt x="676" y="524"/>
                    <a:pt x="676" y="524"/>
                  </a:cubicBezTo>
                  <a:cubicBezTo>
                    <a:pt x="668" y="567"/>
                    <a:pt x="652" y="618"/>
                    <a:pt x="605" y="631"/>
                  </a:cubicBezTo>
                  <a:cubicBezTo>
                    <a:pt x="598" y="632"/>
                    <a:pt x="592" y="633"/>
                    <a:pt x="587" y="633"/>
                  </a:cubicBezTo>
                  <a:cubicBezTo>
                    <a:pt x="587" y="633"/>
                    <a:pt x="587" y="633"/>
                    <a:pt x="587" y="633"/>
                  </a:cubicBezTo>
                  <a:cubicBezTo>
                    <a:pt x="581" y="633"/>
                    <a:pt x="577" y="632"/>
                    <a:pt x="574" y="629"/>
                  </a:cubicBezTo>
                  <a:cubicBezTo>
                    <a:pt x="567" y="621"/>
                    <a:pt x="568" y="604"/>
                    <a:pt x="569" y="589"/>
                  </a:cubicBezTo>
                  <a:cubicBezTo>
                    <a:pt x="570" y="582"/>
                    <a:pt x="570" y="576"/>
                    <a:pt x="570" y="570"/>
                  </a:cubicBezTo>
                  <a:cubicBezTo>
                    <a:pt x="570" y="565"/>
                    <a:pt x="570" y="560"/>
                    <a:pt x="570" y="554"/>
                  </a:cubicBezTo>
                  <a:cubicBezTo>
                    <a:pt x="569" y="517"/>
                    <a:pt x="569" y="463"/>
                    <a:pt x="547" y="438"/>
                  </a:cubicBezTo>
                  <a:cubicBezTo>
                    <a:pt x="541" y="431"/>
                    <a:pt x="533" y="428"/>
                    <a:pt x="524" y="428"/>
                  </a:cubicBezTo>
                  <a:cubicBezTo>
                    <a:pt x="517" y="428"/>
                    <a:pt x="511" y="429"/>
                    <a:pt x="504" y="431"/>
                  </a:cubicBezTo>
                  <a:cubicBezTo>
                    <a:pt x="498" y="433"/>
                    <a:pt x="491" y="435"/>
                    <a:pt x="485" y="435"/>
                  </a:cubicBezTo>
                  <a:cubicBezTo>
                    <a:pt x="478" y="435"/>
                    <a:pt x="469" y="433"/>
                    <a:pt x="458" y="420"/>
                  </a:cubicBezTo>
                  <a:cubicBezTo>
                    <a:pt x="437" y="395"/>
                    <a:pt x="429" y="370"/>
                    <a:pt x="432" y="345"/>
                  </a:cubicBezTo>
                  <a:cubicBezTo>
                    <a:pt x="438" y="305"/>
                    <a:pt x="474" y="279"/>
                    <a:pt x="474" y="279"/>
                  </a:cubicBezTo>
                  <a:cubicBezTo>
                    <a:pt x="477" y="278"/>
                    <a:pt x="478" y="275"/>
                    <a:pt x="478" y="273"/>
                  </a:cubicBezTo>
                  <a:cubicBezTo>
                    <a:pt x="477" y="272"/>
                    <a:pt x="477" y="269"/>
                    <a:pt x="477" y="266"/>
                  </a:cubicBezTo>
                  <a:cubicBezTo>
                    <a:pt x="477" y="266"/>
                    <a:pt x="477" y="266"/>
                    <a:pt x="477" y="266"/>
                  </a:cubicBezTo>
                  <a:cubicBezTo>
                    <a:pt x="478" y="266"/>
                    <a:pt x="493" y="268"/>
                    <a:pt x="506" y="268"/>
                  </a:cubicBezTo>
                  <a:cubicBezTo>
                    <a:pt x="506" y="268"/>
                    <a:pt x="506" y="268"/>
                    <a:pt x="506" y="268"/>
                  </a:cubicBezTo>
                  <a:cubicBezTo>
                    <a:pt x="514" y="268"/>
                    <a:pt x="520" y="267"/>
                    <a:pt x="524" y="265"/>
                  </a:cubicBezTo>
                  <a:cubicBezTo>
                    <a:pt x="529" y="262"/>
                    <a:pt x="542" y="258"/>
                    <a:pt x="550" y="258"/>
                  </a:cubicBezTo>
                  <a:cubicBezTo>
                    <a:pt x="552" y="258"/>
                    <a:pt x="553" y="258"/>
                    <a:pt x="554" y="258"/>
                  </a:cubicBezTo>
                  <a:cubicBezTo>
                    <a:pt x="554" y="259"/>
                    <a:pt x="553" y="261"/>
                    <a:pt x="553" y="263"/>
                  </a:cubicBezTo>
                  <a:cubicBezTo>
                    <a:pt x="552" y="271"/>
                    <a:pt x="549" y="288"/>
                    <a:pt x="573" y="295"/>
                  </a:cubicBezTo>
                  <a:cubicBezTo>
                    <a:pt x="577" y="296"/>
                    <a:pt x="580" y="297"/>
                    <a:pt x="583" y="297"/>
                  </a:cubicBezTo>
                  <a:cubicBezTo>
                    <a:pt x="583" y="297"/>
                    <a:pt x="583" y="297"/>
                    <a:pt x="583" y="297"/>
                  </a:cubicBezTo>
                  <a:cubicBezTo>
                    <a:pt x="587" y="298"/>
                    <a:pt x="590" y="298"/>
                    <a:pt x="594" y="298"/>
                  </a:cubicBezTo>
                  <a:cubicBezTo>
                    <a:pt x="601" y="298"/>
                    <a:pt x="607" y="297"/>
                    <a:pt x="612" y="296"/>
                  </a:cubicBezTo>
                  <a:cubicBezTo>
                    <a:pt x="616" y="295"/>
                    <a:pt x="620" y="294"/>
                    <a:pt x="624" y="294"/>
                  </a:cubicBezTo>
                  <a:cubicBezTo>
                    <a:pt x="627" y="295"/>
                    <a:pt x="631" y="296"/>
                    <a:pt x="636" y="297"/>
                  </a:cubicBezTo>
                  <a:cubicBezTo>
                    <a:pt x="643" y="299"/>
                    <a:pt x="651" y="302"/>
                    <a:pt x="658" y="302"/>
                  </a:cubicBezTo>
                  <a:cubicBezTo>
                    <a:pt x="664" y="302"/>
                    <a:pt x="668" y="300"/>
                    <a:pt x="671" y="297"/>
                  </a:cubicBezTo>
                  <a:cubicBezTo>
                    <a:pt x="675" y="293"/>
                    <a:pt x="676" y="288"/>
                    <a:pt x="676" y="281"/>
                  </a:cubicBezTo>
                  <a:cubicBezTo>
                    <a:pt x="675" y="260"/>
                    <a:pt x="658" y="258"/>
                    <a:pt x="648" y="256"/>
                  </a:cubicBezTo>
                  <a:cubicBezTo>
                    <a:pt x="643" y="255"/>
                    <a:pt x="638" y="255"/>
                    <a:pt x="636" y="253"/>
                  </a:cubicBezTo>
                  <a:cubicBezTo>
                    <a:pt x="633" y="249"/>
                    <a:pt x="630" y="247"/>
                    <a:pt x="626" y="247"/>
                  </a:cubicBezTo>
                  <a:cubicBezTo>
                    <a:pt x="620" y="247"/>
                    <a:pt x="617" y="252"/>
                    <a:pt x="614" y="256"/>
                  </a:cubicBezTo>
                  <a:cubicBezTo>
                    <a:pt x="612" y="253"/>
                    <a:pt x="610" y="249"/>
                    <a:pt x="608" y="246"/>
                  </a:cubicBezTo>
                  <a:cubicBezTo>
                    <a:pt x="594" y="223"/>
                    <a:pt x="582" y="204"/>
                    <a:pt x="568" y="203"/>
                  </a:cubicBezTo>
                  <a:cubicBezTo>
                    <a:pt x="568" y="203"/>
                    <a:pt x="567" y="202"/>
                    <a:pt x="567" y="202"/>
                  </a:cubicBezTo>
                  <a:cubicBezTo>
                    <a:pt x="563" y="202"/>
                    <a:pt x="560" y="204"/>
                    <a:pt x="558" y="207"/>
                  </a:cubicBezTo>
                  <a:cubicBezTo>
                    <a:pt x="556" y="210"/>
                    <a:pt x="556" y="214"/>
                    <a:pt x="557" y="218"/>
                  </a:cubicBezTo>
                  <a:cubicBezTo>
                    <a:pt x="554" y="216"/>
                    <a:pt x="551" y="215"/>
                    <a:pt x="547" y="215"/>
                  </a:cubicBezTo>
                  <a:cubicBezTo>
                    <a:pt x="541" y="214"/>
                    <a:pt x="536" y="214"/>
                    <a:pt x="533" y="214"/>
                  </a:cubicBezTo>
                  <a:cubicBezTo>
                    <a:pt x="526" y="214"/>
                    <a:pt x="522" y="215"/>
                    <a:pt x="516" y="217"/>
                  </a:cubicBezTo>
                  <a:cubicBezTo>
                    <a:pt x="513" y="218"/>
                    <a:pt x="513" y="218"/>
                    <a:pt x="513" y="218"/>
                  </a:cubicBezTo>
                  <a:cubicBezTo>
                    <a:pt x="501" y="221"/>
                    <a:pt x="502" y="230"/>
                    <a:pt x="502" y="234"/>
                  </a:cubicBezTo>
                  <a:cubicBezTo>
                    <a:pt x="503" y="236"/>
                    <a:pt x="503" y="237"/>
                    <a:pt x="502" y="240"/>
                  </a:cubicBezTo>
                  <a:cubicBezTo>
                    <a:pt x="501" y="242"/>
                    <a:pt x="494" y="244"/>
                    <a:pt x="490" y="245"/>
                  </a:cubicBezTo>
                  <a:cubicBezTo>
                    <a:pt x="484" y="246"/>
                    <a:pt x="477" y="248"/>
                    <a:pt x="473" y="253"/>
                  </a:cubicBezTo>
                  <a:cubicBezTo>
                    <a:pt x="472" y="249"/>
                    <a:pt x="471" y="246"/>
                    <a:pt x="469" y="244"/>
                  </a:cubicBezTo>
                  <a:cubicBezTo>
                    <a:pt x="469" y="242"/>
                    <a:pt x="470" y="239"/>
                    <a:pt x="473" y="235"/>
                  </a:cubicBezTo>
                  <a:cubicBezTo>
                    <a:pt x="477" y="231"/>
                    <a:pt x="481" y="229"/>
                    <a:pt x="484" y="229"/>
                  </a:cubicBezTo>
                  <a:cubicBezTo>
                    <a:pt x="492" y="229"/>
                    <a:pt x="498" y="223"/>
                    <a:pt x="499" y="216"/>
                  </a:cubicBezTo>
                  <a:cubicBezTo>
                    <a:pt x="499" y="209"/>
                    <a:pt x="495" y="201"/>
                    <a:pt x="486" y="198"/>
                  </a:cubicBezTo>
                  <a:cubicBezTo>
                    <a:pt x="495" y="192"/>
                    <a:pt x="511" y="184"/>
                    <a:pt x="526" y="182"/>
                  </a:cubicBezTo>
                  <a:cubicBezTo>
                    <a:pt x="535" y="180"/>
                    <a:pt x="541" y="176"/>
                    <a:pt x="545" y="169"/>
                  </a:cubicBezTo>
                  <a:cubicBezTo>
                    <a:pt x="551" y="156"/>
                    <a:pt x="541" y="136"/>
                    <a:pt x="529" y="116"/>
                  </a:cubicBezTo>
                  <a:cubicBezTo>
                    <a:pt x="528" y="114"/>
                    <a:pt x="528" y="114"/>
                    <a:pt x="528" y="113"/>
                  </a:cubicBezTo>
                  <a:cubicBezTo>
                    <a:pt x="531" y="108"/>
                    <a:pt x="547" y="99"/>
                    <a:pt x="625" y="90"/>
                  </a:cubicBezTo>
                  <a:cubicBezTo>
                    <a:pt x="686" y="135"/>
                    <a:pt x="733" y="199"/>
                    <a:pt x="759" y="273"/>
                  </a:cubicBezTo>
                  <a:cubicBezTo>
                    <a:pt x="759" y="276"/>
                    <a:pt x="760" y="278"/>
                    <a:pt x="761" y="281"/>
                  </a:cubicBezTo>
                  <a:close/>
                  <a:moveTo>
                    <a:pt x="779" y="389"/>
                  </a:moveTo>
                  <a:cubicBezTo>
                    <a:pt x="728" y="389"/>
                    <a:pt x="728" y="389"/>
                    <a:pt x="728" y="389"/>
                  </a:cubicBezTo>
                  <a:cubicBezTo>
                    <a:pt x="741" y="364"/>
                    <a:pt x="756" y="345"/>
                    <a:pt x="774" y="334"/>
                  </a:cubicBezTo>
                  <a:cubicBezTo>
                    <a:pt x="777" y="352"/>
                    <a:pt x="779" y="370"/>
                    <a:pt x="779" y="389"/>
                  </a:cubicBezTo>
                  <a:close/>
                  <a:moveTo>
                    <a:pt x="364" y="544"/>
                  </a:moveTo>
                  <a:cubicBezTo>
                    <a:pt x="366" y="540"/>
                    <a:pt x="367" y="536"/>
                    <a:pt x="367" y="533"/>
                  </a:cubicBezTo>
                  <a:cubicBezTo>
                    <a:pt x="390" y="533"/>
                    <a:pt x="390" y="533"/>
                    <a:pt x="390" y="533"/>
                  </a:cubicBezTo>
                  <a:cubicBezTo>
                    <a:pt x="390" y="648"/>
                    <a:pt x="390" y="648"/>
                    <a:pt x="390" y="648"/>
                  </a:cubicBezTo>
                  <a:cubicBezTo>
                    <a:pt x="272" y="648"/>
                    <a:pt x="272" y="648"/>
                    <a:pt x="272" y="648"/>
                  </a:cubicBezTo>
                  <a:cubicBezTo>
                    <a:pt x="282" y="636"/>
                    <a:pt x="295" y="624"/>
                    <a:pt x="308" y="612"/>
                  </a:cubicBezTo>
                  <a:cubicBezTo>
                    <a:pt x="331" y="590"/>
                    <a:pt x="354" y="567"/>
                    <a:pt x="364" y="544"/>
                  </a:cubicBezTo>
                  <a:close/>
                  <a:moveTo>
                    <a:pt x="368" y="519"/>
                  </a:moveTo>
                  <a:cubicBezTo>
                    <a:pt x="360" y="462"/>
                    <a:pt x="258" y="415"/>
                    <a:pt x="245" y="409"/>
                  </a:cubicBezTo>
                  <a:cubicBezTo>
                    <a:pt x="239" y="406"/>
                    <a:pt x="232" y="404"/>
                    <a:pt x="225" y="403"/>
                  </a:cubicBezTo>
                  <a:cubicBezTo>
                    <a:pt x="390" y="403"/>
                    <a:pt x="390" y="403"/>
                    <a:pt x="390" y="403"/>
                  </a:cubicBezTo>
                  <a:cubicBezTo>
                    <a:pt x="390" y="519"/>
                    <a:pt x="390" y="519"/>
                    <a:pt x="390" y="519"/>
                  </a:cubicBezTo>
                  <a:lnTo>
                    <a:pt x="368" y="519"/>
                  </a:lnTo>
                  <a:close/>
                  <a:moveTo>
                    <a:pt x="266" y="144"/>
                  </a:moveTo>
                  <a:cubicBezTo>
                    <a:pt x="390" y="144"/>
                    <a:pt x="390" y="144"/>
                    <a:pt x="390" y="144"/>
                  </a:cubicBezTo>
                  <a:cubicBezTo>
                    <a:pt x="390" y="259"/>
                    <a:pt x="390" y="259"/>
                    <a:pt x="390" y="259"/>
                  </a:cubicBezTo>
                  <a:cubicBezTo>
                    <a:pt x="222" y="259"/>
                    <a:pt x="222" y="259"/>
                    <a:pt x="222" y="259"/>
                  </a:cubicBezTo>
                  <a:cubicBezTo>
                    <a:pt x="225" y="246"/>
                    <a:pt x="228" y="233"/>
                    <a:pt x="231" y="221"/>
                  </a:cubicBezTo>
                  <a:cubicBezTo>
                    <a:pt x="244" y="216"/>
                    <a:pt x="259" y="212"/>
                    <a:pt x="276" y="208"/>
                  </a:cubicBezTo>
                  <a:cubicBezTo>
                    <a:pt x="288" y="206"/>
                    <a:pt x="292" y="200"/>
                    <a:pt x="293" y="195"/>
                  </a:cubicBezTo>
                  <a:cubicBezTo>
                    <a:pt x="296" y="183"/>
                    <a:pt x="287" y="167"/>
                    <a:pt x="266" y="144"/>
                  </a:cubicBezTo>
                  <a:close/>
                  <a:moveTo>
                    <a:pt x="292" y="130"/>
                  </a:moveTo>
                  <a:cubicBezTo>
                    <a:pt x="263" y="130"/>
                    <a:pt x="263" y="130"/>
                    <a:pt x="263" y="130"/>
                  </a:cubicBezTo>
                  <a:cubicBezTo>
                    <a:pt x="267" y="123"/>
                    <a:pt x="271" y="115"/>
                    <a:pt x="274" y="109"/>
                  </a:cubicBezTo>
                  <a:cubicBezTo>
                    <a:pt x="279" y="116"/>
                    <a:pt x="285" y="124"/>
                    <a:pt x="292" y="130"/>
                  </a:cubicBezTo>
                  <a:close/>
                  <a:moveTo>
                    <a:pt x="447" y="40"/>
                  </a:moveTo>
                  <a:cubicBezTo>
                    <a:pt x="450" y="38"/>
                    <a:pt x="453" y="36"/>
                    <a:pt x="454" y="33"/>
                  </a:cubicBezTo>
                  <a:cubicBezTo>
                    <a:pt x="477" y="48"/>
                    <a:pt x="499" y="72"/>
                    <a:pt x="518" y="104"/>
                  </a:cubicBezTo>
                  <a:cubicBezTo>
                    <a:pt x="517" y="105"/>
                    <a:pt x="516" y="106"/>
                    <a:pt x="516" y="107"/>
                  </a:cubicBezTo>
                  <a:cubicBezTo>
                    <a:pt x="514" y="111"/>
                    <a:pt x="513" y="116"/>
                    <a:pt x="517" y="123"/>
                  </a:cubicBezTo>
                  <a:cubicBezTo>
                    <a:pt x="518" y="125"/>
                    <a:pt x="519" y="127"/>
                    <a:pt x="520" y="130"/>
                  </a:cubicBezTo>
                  <a:cubicBezTo>
                    <a:pt x="496" y="130"/>
                    <a:pt x="496" y="130"/>
                    <a:pt x="496" y="130"/>
                  </a:cubicBezTo>
                  <a:cubicBezTo>
                    <a:pt x="492" y="129"/>
                    <a:pt x="488" y="128"/>
                    <a:pt x="483" y="127"/>
                  </a:cubicBezTo>
                  <a:cubicBezTo>
                    <a:pt x="482" y="127"/>
                    <a:pt x="482" y="127"/>
                    <a:pt x="481" y="127"/>
                  </a:cubicBezTo>
                  <a:cubicBezTo>
                    <a:pt x="477" y="127"/>
                    <a:pt x="475" y="128"/>
                    <a:pt x="473" y="130"/>
                  </a:cubicBezTo>
                  <a:cubicBezTo>
                    <a:pt x="404" y="130"/>
                    <a:pt x="404" y="130"/>
                    <a:pt x="404" y="130"/>
                  </a:cubicBezTo>
                  <a:cubicBezTo>
                    <a:pt x="404" y="99"/>
                    <a:pt x="404" y="99"/>
                    <a:pt x="404" y="99"/>
                  </a:cubicBezTo>
                  <a:cubicBezTo>
                    <a:pt x="416" y="94"/>
                    <a:pt x="425" y="87"/>
                    <a:pt x="426" y="72"/>
                  </a:cubicBezTo>
                  <a:cubicBezTo>
                    <a:pt x="426" y="49"/>
                    <a:pt x="438" y="44"/>
                    <a:pt x="447" y="40"/>
                  </a:cubicBezTo>
                  <a:close/>
                  <a:moveTo>
                    <a:pt x="477" y="210"/>
                  </a:moveTo>
                  <a:cubicBezTo>
                    <a:pt x="482" y="211"/>
                    <a:pt x="484" y="212"/>
                    <a:pt x="484" y="213"/>
                  </a:cubicBezTo>
                  <a:cubicBezTo>
                    <a:pt x="485" y="214"/>
                    <a:pt x="485" y="214"/>
                    <a:pt x="485" y="214"/>
                  </a:cubicBezTo>
                  <a:cubicBezTo>
                    <a:pt x="485" y="215"/>
                    <a:pt x="485" y="215"/>
                    <a:pt x="484" y="215"/>
                  </a:cubicBezTo>
                  <a:cubicBezTo>
                    <a:pt x="473" y="215"/>
                    <a:pt x="462" y="225"/>
                    <a:pt x="457" y="234"/>
                  </a:cubicBezTo>
                  <a:cubicBezTo>
                    <a:pt x="453" y="244"/>
                    <a:pt x="455" y="249"/>
                    <a:pt x="458" y="252"/>
                  </a:cubicBezTo>
                  <a:cubicBezTo>
                    <a:pt x="459" y="253"/>
                    <a:pt x="460" y="256"/>
                    <a:pt x="461" y="259"/>
                  </a:cubicBezTo>
                  <a:cubicBezTo>
                    <a:pt x="404" y="259"/>
                    <a:pt x="404" y="259"/>
                    <a:pt x="404" y="259"/>
                  </a:cubicBezTo>
                  <a:cubicBezTo>
                    <a:pt x="404" y="144"/>
                    <a:pt x="404" y="144"/>
                    <a:pt x="404" y="144"/>
                  </a:cubicBezTo>
                  <a:cubicBezTo>
                    <a:pt x="447" y="144"/>
                    <a:pt x="447" y="144"/>
                    <a:pt x="447" y="144"/>
                  </a:cubicBezTo>
                  <a:cubicBezTo>
                    <a:pt x="445" y="147"/>
                    <a:pt x="444" y="151"/>
                    <a:pt x="444" y="154"/>
                  </a:cubicBezTo>
                  <a:cubicBezTo>
                    <a:pt x="443" y="165"/>
                    <a:pt x="448" y="174"/>
                    <a:pt x="457" y="176"/>
                  </a:cubicBezTo>
                  <a:cubicBezTo>
                    <a:pt x="458" y="176"/>
                    <a:pt x="459" y="176"/>
                    <a:pt x="460" y="176"/>
                  </a:cubicBezTo>
                  <a:cubicBezTo>
                    <a:pt x="468" y="176"/>
                    <a:pt x="475" y="170"/>
                    <a:pt x="476" y="160"/>
                  </a:cubicBezTo>
                  <a:cubicBezTo>
                    <a:pt x="477" y="158"/>
                    <a:pt x="477" y="155"/>
                    <a:pt x="477" y="153"/>
                  </a:cubicBezTo>
                  <a:cubicBezTo>
                    <a:pt x="478" y="155"/>
                    <a:pt x="480" y="156"/>
                    <a:pt x="482" y="158"/>
                  </a:cubicBezTo>
                  <a:cubicBezTo>
                    <a:pt x="482" y="159"/>
                    <a:pt x="481" y="159"/>
                    <a:pt x="481" y="160"/>
                  </a:cubicBezTo>
                  <a:cubicBezTo>
                    <a:pt x="476" y="167"/>
                    <a:pt x="470" y="176"/>
                    <a:pt x="474" y="183"/>
                  </a:cubicBezTo>
                  <a:cubicBezTo>
                    <a:pt x="475" y="184"/>
                    <a:pt x="476" y="185"/>
                    <a:pt x="478" y="187"/>
                  </a:cubicBezTo>
                  <a:cubicBezTo>
                    <a:pt x="471" y="191"/>
                    <a:pt x="467" y="196"/>
                    <a:pt x="467" y="201"/>
                  </a:cubicBezTo>
                  <a:cubicBezTo>
                    <a:pt x="467" y="202"/>
                    <a:pt x="468" y="209"/>
                    <a:pt x="477" y="210"/>
                  </a:cubicBezTo>
                  <a:close/>
                  <a:moveTo>
                    <a:pt x="424" y="389"/>
                  </a:moveTo>
                  <a:cubicBezTo>
                    <a:pt x="404" y="389"/>
                    <a:pt x="404" y="389"/>
                    <a:pt x="404" y="389"/>
                  </a:cubicBezTo>
                  <a:cubicBezTo>
                    <a:pt x="404" y="273"/>
                    <a:pt x="404" y="273"/>
                    <a:pt x="404" y="273"/>
                  </a:cubicBezTo>
                  <a:cubicBezTo>
                    <a:pt x="459" y="273"/>
                    <a:pt x="459" y="273"/>
                    <a:pt x="459" y="273"/>
                  </a:cubicBezTo>
                  <a:cubicBezTo>
                    <a:pt x="447" y="284"/>
                    <a:pt x="423" y="308"/>
                    <a:pt x="418" y="343"/>
                  </a:cubicBezTo>
                  <a:cubicBezTo>
                    <a:pt x="416" y="358"/>
                    <a:pt x="418" y="374"/>
                    <a:pt x="424" y="389"/>
                  </a:cubicBezTo>
                  <a:close/>
                  <a:moveTo>
                    <a:pt x="390" y="389"/>
                  </a:moveTo>
                  <a:cubicBezTo>
                    <a:pt x="210" y="389"/>
                    <a:pt x="210" y="389"/>
                    <a:pt x="210" y="389"/>
                  </a:cubicBezTo>
                  <a:cubicBezTo>
                    <a:pt x="210" y="350"/>
                    <a:pt x="214" y="311"/>
                    <a:pt x="220" y="273"/>
                  </a:cubicBezTo>
                  <a:cubicBezTo>
                    <a:pt x="390" y="273"/>
                    <a:pt x="390" y="273"/>
                    <a:pt x="390" y="273"/>
                  </a:cubicBezTo>
                  <a:lnTo>
                    <a:pt x="390" y="389"/>
                  </a:lnTo>
                  <a:close/>
                  <a:moveTo>
                    <a:pt x="494" y="144"/>
                  </a:moveTo>
                  <a:cubicBezTo>
                    <a:pt x="493" y="145"/>
                    <a:pt x="493" y="146"/>
                    <a:pt x="493" y="147"/>
                  </a:cubicBezTo>
                  <a:cubicBezTo>
                    <a:pt x="492" y="147"/>
                    <a:pt x="492" y="147"/>
                    <a:pt x="491" y="147"/>
                  </a:cubicBezTo>
                  <a:cubicBezTo>
                    <a:pt x="490" y="147"/>
                    <a:pt x="489" y="145"/>
                    <a:pt x="487" y="144"/>
                  </a:cubicBezTo>
                  <a:lnTo>
                    <a:pt x="494" y="144"/>
                  </a:lnTo>
                  <a:close/>
                  <a:moveTo>
                    <a:pt x="488" y="175"/>
                  </a:moveTo>
                  <a:cubicBezTo>
                    <a:pt x="489" y="172"/>
                    <a:pt x="491" y="170"/>
                    <a:pt x="492" y="168"/>
                  </a:cubicBezTo>
                  <a:cubicBezTo>
                    <a:pt x="493" y="167"/>
                    <a:pt x="494" y="166"/>
                    <a:pt x="494" y="165"/>
                  </a:cubicBezTo>
                  <a:cubicBezTo>
                    <a:pt x="496" y="168"/>
                    <a:pt x="498" y="170"/>
                    <a:pt x="500" y="172"/>
                  </a:cubicBezTo>
                  <a:cubicBezTo>
                    <a:pt x="498" y="173"/>
                    <a:pt x="494" y="174"/>
                    <a:pt x="488" y="175"/>
                  </a:cubicBezTo>
                  <a:close/>
                  <a:moveTo>
                    <a:pt x="463" y="158"/>
                  </a:moveTo>
                  <a:cubicBezTo>
                    <a:pt x="462" y="160"/>
                    <a:pt x="461" y="162"/>
                    <a:pt x="460" y="162"/>
                  </a:cubicBezTo>
                  <a:cubicBezTo>
                    <a:pt x="460" y="162"/>
                    <a:pt x="460" y="162"/>
                    <a:pt x="460" y="162"/>
                  </a:cubicBezTo>
                  <a:cubicBezTo>
                    <a:pt x="459" y="162"/>
                    <a:pt x="458" y="160"/>
                    <a:pt x="458" y="159"/>
                  </a:cubicBezTo>
                  <a:cubicBezTo>
                    <a:pt x="457" y="154"/>
                    <a:pt x="459" y="149"/>
                    <a:pt x="460" y="149"/>
                  </a:cubicBezTo>
                  <a:cubicBezTo>
                    <a:pt x="462" y="149"/>
                    <a:pt x="463" y="153"/>
                    <a:pt x="463" y="158"/>
                  </a:cubicBezTo>
                  <a:close/>
                  <a:moveTo>
                    <a:pt x="516" y="170"/>
                  </a:moveTo>
                  <a:cubicBezTo>
                    <a:pt x="515" y="165"/>
                    <a:pt x="512" y="161"/>
                    <a:pt x="508" y="160"/>
                  </a:cubicBezTo>
                  <a:cubicBezTo>
                    <a:pt x="506" y="158"/>
                    <a:pt x="506" y="152"/>
                    <a:pt x="507" y="150"/>
                  </a:cubicBezTo>
                  <a:cubicBezTo>
                    <a:pt x="508" y="148"/>
                    <a:pt x="509" y="146"/>
                    <a:pt x="509" y="144"/>
                  </a:cubicBezTo>
                  <a:cubicBezTo>
                    <a:pt x="528" y="144"/>
                    <a:pt x="528" y="144"/>
                    <a:pt x="528" y="144"/>
                  </a:cubicBezTo>
                  <a:cubicBezTo>
                    <a:pt x="531" y="152"/>
                    <a:pt x="534" y="159"/>
                    <a:pt x="532" y="164"/>
                  </a:cubicBezTo>
                  <a:cubicBezTo>
                    <a:pt x="531" y="166"/>
                    <a:pt x="528" y="167"/>
                    <a:pt x="523" y="168"/>
                  </a:cubicBezTo>
                  <a:cubicBezTo>
                    <a:pt x="521" y="168"/>
                    <a:pt x="519" y="169"/>
                    <a:pt x="516" y="170"/>
                  </a:cubicBezTo>
                  <a:close/>
                  <a:moveTo>
                    <a:pt x="390" y="130"/>
                  </a:moveTo>
                  <a:cubicBezTo>
                    <a:pt x="342" y="130"/>
                    <a:pt x="342" y="130"/>
                    <a:pt x="342" y="130"/>
                  </a:cubicBezTo>
                  <a:cubicBezTo>
                    <a:pt x="344" y="127"/>
                    <a:pt x="346" y="125"/>
                    <a:pt x="347" y="122"/>
                  </a:cubicBezTo>
                  <a:cubicBezTo>
                    <a:pt x="351" y="116"/>
                    <a:pt x="354" y="111"/>
                    <a:pt x="362" y="108"/>
                  </a:cubicBezTo>
                  <a:cubicBezTo>
                    <a:pt x="367" y="107"/>
                    <a:pt x="374" y="105"/>
                    <a:pt x="380" y="104"/>
                  </a:cubicBezTo>
                  <a:cubicBezTo>
                    <a:pt x="383" y="104"/>
                    <a:pt x="387" y="103"/>
                    <a:pt x="390" y="103"/>
                  </a:cubicBezTo>
                  <a:lnTo>
                    <a:pt x="390" y="130"/>
                  </a:lnTo>
                  <a:close/>
                  <a:moveTo>
                    <a:pt x="208" y="259"/>
                  </a:moveTo>
                  <a:cubicBezTo>
                    <a:pt x="176" y="259"/>
                    <a:pt x="176" y="259"/>
                    <a:pt x="176" y="259"/>
                  </a:cubicBezTo>
                  <a:cubicBezTo>
                    <a:pt x="184" y="247"/>
                    <a:pt x="197" y="237"/>
                    <a:pt x="215" y="228"/>
                  </a:cubicBezTo>
                  <a:cubicBezTo>
                    <a:pt x="212" y="238"/>
                    <a:pt x="210" y="249"/>
                    <a:pt x="208" y="259"/>
                  </a:cubicBezTo>
                  <a:close/>
                  <a:moveTo>
                    <a:pt x="165" y="328"/>
                  </a:moveTo>
                  <a:cubicBezTo>
                    <a:pt x="170" y="323"/>
                    <a:pt x="169" y="316"/>
                    <a:pt x="167" y="307"/>
                  </a:cubicBezTo>
                  <a:cubicBezTo>
                    <a:pt x="166" y="297"/>
                    <a:pt x="165" y="286"/>
                    <a:pt x="169" y="273"/>
                  </a:cubicBezTo>
                  <a:cubicBezTo>
                    <a:pt x="206" y="273"/>
                    <a:pt x="206" y="273"/>
                    <a:pt x="206" y="273"/>
                  </a:cubicBezTo>
                  <a:cubicBezTo>
                    <a:pt x="200" y="311"/>
                    <a:pt x="196" y="350"/>
                    <a:pt x="196" y="389"/>
                  </a:cubicBezTo>
                  <a:cubicBezTo>
                    <a:pt x="143" y="389"/>
                    <a:pt x="143" y="389"/>
                    <a:pt x="143" y="389"/>
                  </a:cubicBezTo>
                  <a:cubicBezTo>
                    <a:pt x="139" y="375"/>
                    <a:pt x="133" y="360"/>
                    <a:pt x="116" y="360"/>
                  </a:cubicBezTo>
                  <a:cubicBezTo>
                    <a:pt x="107" y="360"/>
                    <a:pt x="98" y="357"/>
                    <a:pt x="92" y="351"/>
                  </a:cubicBezTo>
                  <a:cubicBezTo>
                    <a:pt x="89" y="348"/>
                    <a:pt x="85" y="342"/>
                    <a:pt x="85" y="335"/>
                  </a:cubicBezTo>
                  <a:cubicBezTo>
                    <a:pt x="85" y="325"/>
                    <a:pt x="88" y="296"/>
                    <a:pt x="117" y="296"/>
                  </a:cubicBezTo>
                  <a:cubicBezTo>
                    <a:pt x="132" y="296"/>
                    <a:pt x="134" y="303"/>
                    <a:pt x="137" y="314"/>
                  </a:cubicBezTo>
                  <a:cubicBezTo>
                    <a:pt x="139" y="321"/>
                    <a:pt x="142" y="333"/>
                    <a:pt x="154" y="333"/>
                  </a:cubicBezTo>
                  <a:cubicBezTo>
                    <a:pt x="159" y="333"/>
                    <a:pt x="162" y="331"/>
                    <a:pt x="165" y="328"/>
                  </a:cubicBezTo>
                  <a:close/>
                  <a:moveTo>
                    <a:pt x="186" y="403"/>
                  </a:moveTo>
                  <a:cubicBezTo>
                    <a:pt x="178" y="404"/>
                    <a:pt x="171" y="406"/>
                    <a:pt x="165" y="407"/>
                  </a:cubicBezTo>
                  <a:cubicBezTo>
                    <a:pt x="159" y="409"/>
                    <a:pt x="153" y="410"/>
                    <a:pt x="150" y="410"/>
                  </a:cubicBezTo>
                  <a:cubicBezTo>
                    <a:pt x="149" y="409"/>
                    <a:pt x="148" y="406"/>
                    <a:pt x="147" y="403"/>
                  </a:cubicBezTo>
                  <a:lnTo>
                    <a:pt x="186" y="403"/>
                  </a:lnTo>
                  <a:close/>
                  <a:moveTo>
                    <a:pt x="404" y="403"/>
                  </a:moveTo>
                  <a:cubicBezTo>
                    <a:pt x="430" y="403"/>
                    <a:pt x="430" y="403"/>
                    <a:pt x="430" y="403"/>
                  </a:cubicBezTo>
                  <a:cubicBezTo>
                    <a:pt x="434" y="412"/>
                    <a:pt x="440" y="420"/>
                    <a:pt x="447" y="429"/>
                  </a:cubicBezTo>
                  <a:cubicBezTo>
                    <a:pt x="458" y="442"/>
                    <a:pt x="470" y="449"/>
                    <a:pt x="485" y="449"/>
                  </a:cubicBezTo>
                  <a:cubicBezTo>
                    <a:pt x="493" y="449"/>
                    <a:pt x="501" y="446"/>
                    <a:pt x="508" y="445"/>
                  </a:cubicBezTo>
                  <a:cubicBezTo>
                    <a:pt x="514" y="443"/>
                    <a:pt x="519" y="442"/>
                    <a:pt x="524" y="442"/>
                  </a:cubicBezTo>
                  <a:cubicBezTo>
                    <a:pt x="529" y="442"/>
                    <a:pt x="533" y="443"/>
                    <a:pt x="537" y="448"/>
                  </a:cubicBezTo>
                  <a:cubicBezTo>
                    <a:pt x="549" y="462"/>
                    <a:pt x="553" y="491"/>
                    <a:pt x="555" y="519"/>
                  </a:cubicBezTo>
                  <a:cubicBezTo>
                    <a:pt x="404" y="519"/>
                    <a:pt x="404" y="519"/>
                    <a:pt x="404" y="519"/>
                  </a:cubicBezTo>
                  <a:lnTo>
                    <a:pt x="404" y="403"/>
                  </a:lnTo>
                  <a:close/>
                  <a:moveTo>
                    <a:pt x="516" y="232"/>
                  </a:moveTo>
                  <a:cubicBezTo>
                    <a:pt x="516" y="232"/>
                    <a:pt x="516" y="231"/>
                    <a:pt x="516" y="231"/>
                  </a:cubicBezTo>
                  <a:cubicBezTo>
                    <a:pt x="516" y="231"/>
                    <a:pt x="517" y="231"/>
                    <a:pt x="517" y="231"/>
                  </a:cubicBezTo>
                  <a:cubicBezTo>
                    <a:pt x="520" y="230"/>
                    <a:pt x="520" y="230"/>
                    <a:pt x="520" y="230"/>
                  </a:cubicBezTo>
                  <a:cubicBezTo>
                    <a:pt x="529" y="227"/>
                    <a:pt x="530" y="227"/>
                    <a:pt x="546" y="228"/>
                  </a:cubicBezTo>
                  <a:cubicBezTo>
                    <a:pt x="552" y="229"/>
                    <a:pt x="555" y="234"/>
                    <a:pt x="559" y="241"/>
                  </a:cubicBezTo>
                  <a:cubicBezTo>
                    <a:pt x="560" y="243"/>
                    <a:pt x="561" y="245"/>
                    <a:pt x="562" y="247"/>
                  </a:cubicBezTo>
                  <a:cubicBezTo>
                    <a:pt x="559" y="245"/>
                    <a:pt x="555" y="244"/>
                    <a:pt x="550" y="244"/>
                  </a:cubicBezTo>
                  <a:cubicBezTo>
                    <a:pt x="539" y="244"/>
                    <a:pt x="523" y="249"/>
                    <a:pt x="517" y="253"/>
                  </a:cubicBezTo>
                  <a:cubicBezTo>
                    <a:pt x="517" y="253"/>
                    <a:pt x="515" y="254"/>
                    <a:pt x="506" y="254"/>
                  </a:cubicBezTo>
                  <a:cubicBezTo>
                    <a:pt x="506" y="254"/>
                    <a:pt x="506" y="254"/>
                    <a:pt x="506" y="254"/>
                  </a:cubicBezTo>
                  <a:cubicBezTo>
                    <a:pt x="505" y="254"/>
                    <a:pt x="505" y="254"/>
                    <a:pt x="505" y="254"/>
                  </a:cubicBezTo>
                  <a:cubicBezTo>
                    <a:pt x="509" y="252"/>
                    <a:pt x="512" y="250"/>
                    <a:pt x="514" y="246"/>
                  </a:cubicBezTo>
                  <a:cubicBezTo>
                    <a:pt x="517" y="240"/>
                    <a:pt x="517" y="235"/>
                    <a:pt x="516" y="232"/>
                  </a:cubicBezTo>
                  <a:close/>
                  <a:moveTo>
                    <a:pt x="567" y="252"/>
                  </a:moveTo>
                  <a:cubicBezTo>
                    <a:pt x="568" y="254"/>
                    <a:pt x="569" y="255"/>
                    <a:pt x="571" y="255"/>
                  </a:cubicBezTo>
                  <a:cubicBezTo>
                    <a:pt x="573" y="264"/>
                    <a:pt x="574" y="272"/>
                    <a:pt x="576" y="281"/>
                  </a:cubicBezTo>
                  <a:cubicBezTo>
                    <a:pt x="565" y="278"/>
                    <a:pt x="566" y="273"/>
                    <a:pt x="567" y="265"/>
                  </a:cubicBezTo>
                  <a:cubicBezTo>
                    <a:pt x="568" y="261"/>
                    <a:pt x="568" y="256"/>
                    <a:pt x="567" y="252"/>
                  </a:cubicBezTo>
                  <a:close/>
                  <a:moveTo>
                    <a:pt x="590" y="284"/>
                  </a:moveTo>
                  <a:cubicBezTo>
                    <a:pt x="589" y="273"/>
                    <a:pt x="587" y="262"/>
                    <a:pt x="585" y="251"/>
                  </a:cubicBezTo>
                  <a:cubicBezTo>
                    <a:pt x="587" y="245"/>
                    <a:pt x="583" y="239"/>
                    <a:pt x="578" y="228"/>
                  </a:cubicBezTo>
                  <a:cubicBezTo>
                    <a:pt x="577" y="226"/>
                    <a:pt x="575" y="224"/>
                    <a:pt x="574" y="221"/>
                  </a:cubicBezTo>
                  <a:cubicBezTo>
                    <a:pt x="582" y="229"/>
                    <a:pt x="591" y="245"/>
                    <a:pt x="596" y="253"/>
                  </a:cubicBezTo>
                  <a:cubicBezTo>
                    <a:pt x="601" y="261"/>
                    <a:pt x="604" y="266"/>
                    <a:pt x="607" y="269"/>
                  </a:cubicBezTo>
                  <a:cubicBezTo>
                    <a:pt x="609" y="272"/>
                    <a:pt x="612" y="272"/>
                    <a:pt x="614" y="272"/>
                  </a:cubicBezTo>
                  <a:cubicBezTo>
                    <a:pt x="614" y="272"/>
                    <a:pt x="614" y="272"/>
                    <a:pt x="614" y="272"/>
                  </a:cubicBezTo>
                  <a:cubicBezTo>
                    <a:pt x="620" y="272"/>
                    <a:pt x="623" y="267"/>
                    <a:pt x="625" y="264"/>
                  </a:cubicBezTo>
                  <a:cubicBezTo>
                    <a:pt x="626" y="263"/>
                    <a:pt x="626" y="263"/>
                    <a:pt x="626" y="262"/>
                  </a:cubicBezTo>
                  <a:cubicBezTo>
                    <a:pt x="632" y="268"/>
                    <a:pt x="639" y="269"/>
                    <a:pt x="646" y="270"/>
                  </a:cubicBezTo>
                  <a:cubicBezTo>
                    <a:pt x="658" y="272"/>
                    <a:pt x="662" y="273"/>
                    <a:pt x="662" y="282"/>
                  </a:cubicBezTo>
                  <a:cubicBezTo>
                    <a:pt x="662" y="285"/>
                    <a:pt x="662" y="286"/>
                    <a:pt x="661" y="287"/>
                  </a:cubicBezTo>
                  <a:cubicBezTo>
                    <a:pt x="661" y="288"/>
                    <a:pt x="660" y="288"/>
                    <a:pt x="658" y="288"/>
                  </a:cubicBezTo>
                  <a:cubicBezTo>
                    <a:pt x="653" y="288"/>
                    <a:pt x="646" y="286"/>
                    <a:pt x="640" y="284"/>
                  </a:cubicBezTo>
                  <a:cubicBezTo>
                    <a:pt x="635" y="282"/>
                    <a:pt x="630" y="281"/>
                    <a:pt x="626" y="280"/>
                  </a:cubicBezTo>
                  <a:cubicBezTo>
                    <a:pt x="625" y="280"/>
                    <a:pt x="623" y="280"/>
                    <a:pt x="622" y="280"/>
                  </a:cubicBezTo>
                  <a:cubicBezTo>
                    <a:pt x="617" y="280"/>
                    <a:pt x="612" y="281"/>
                    <a:pt x="608" y="282"/>
                  </a:cubicBezTo>
                  <a:cubicBezTo>
                    <a:pt x="604" y="283"/>
                    <a:pt x="599" y="284"/>
                    <a:pt x="594" y="284"/>
                  </a:cubicBezTo>
                  <a:cubicBezTo>
                    <a:pt x="593" y="284"/>
                    <a:pt x="592" y="284"/>
                    <a:pt x="590" y="284"/>
                  </a:cubicBezTo>
                  <a:close/>
                  <a:moveTo>
                    <a:pt x="529" y="96"/>
                  </a:moveTo>
                  <a:cubicBezTo>
                    <a:pt x="509" y="62"/>
                    <a:pt x="485" y="35"/>
                    <a:pt x="460" y="19"/>
                  </a:cubicBezTo>
                  <a:cubicBezTo>
                    <a:pt x="514" y="28"/>
                    <a:pt x="564" y="49"/>
                    <a:pt x="608" y="78"/>
                  </a:cubicBezTo>
                  <a:cubicBezTo>
                    <a:pt x="568" y="83"/>
                    <a:pt x="543" y="88"/>
                    <a:pt x="529" y="96"/>
                  </a:cubicBezTo>
                  <a:close/>
                  <a:moveTo>
                    <a:pt x="390" y="662"/>
                  </a:moveTo>
                  <a:cubicBezTo>
                    <a:pt x="390" y="777"/>
                    <a:pt x="390" y="777"/>
                    <a:pt x="390" y="777"/>
                  </a:cubicBezTo>
                  <a:cubicBezTo>
                    <a:pt x="343" y="774"/>
                    <a:pt x="297" y="732"/>
                    <a:pt x="263" y="662"/>
                  </a:cubicBezTo>
                  <a:lnTo>
                    <a:pt x="390" y="662"/>
                  </a:lnTo>
                  <a:close/>
                  <a:moveTo>
                    <a:pt x="404" y="662"/>
                  </a:moveTo>
                  <a:cubicBezTo>
                    <a:pt x="531" y="662"/>
                    <a:pt x="531" y="662"/>
                    <a:pt x="531" y="662"/>
                  </a:cubicBezTo>
                  <a:cubicBezTo>
                    <a:pt x="498" y="732"/>
                    <a:pt x="453" y="774"/>
                    <a:pt x="404" y="777"/>
                  </a:cubicBezTo>
                  <a:lnTo>
                    <a:pt x="404" y="662"/>
                  </a:lnTo>
                  <a:close/>
                  <a:moveTo>
                    <a:pt x="404" y="648"/>
                  </a:moveTo>
                  <a:cubicBezTo>
                    <a:pt x="404" y="533"/>
                    <a:pt x="404" y="533"/>
                    <a:pt x="404" y="533"/>
                  </a:cubicBezTo>
                  <a:cubicBezTo>
                    <a:pt x="555" y="533"/>
                    <a:pt x="555" y="533"/>
                    <a:pt x="555" y="533"/>
                  </a:cubicBezTo>
                  <a:cubicBezTo>
                    <a:pt x="555" y="540"/>
                    <a:pt x="556" y="547"/>
                    <a:pt x="556" y="554"/>
                  </a:cubicBezTo>
                  <a:cubicBezTo>
                    <a:pt x="556" y="560"/>
                    <a:pt x="556" y="566"/>
                    <a:pt x="556" y="570"/>
                  </a:cubicBezTo>
                  <a:cubicBezTo>
                    <a:pt x="556" y="575"/>
                    <a:pt x="556" y="582"/>
                    <a:pt x="555" y="588"/>
                  </a:cubicBezTo>
                  <a:cubicBezTo>
                    <a:pt x="555" y="593"/>
                    <a:pt x="554" y="598"/>
                    <a:pt x="554" y="603"/>
                  </a:cubicBezTo>
                  <a:cubicBezTo>
                    <a:pt x="549" y="619"/>
                    <a:pt x="544" y="634"/>
                    <a:pt x="538" y="648"/>
                  </a:cubicBezTo>
                  <a:lnTo>
                    <a:pt x="404" y="648"/>
                  </a:lnTo>
                  <a:close/>
                  <a:moveTo>
                    <a:pt x="704" y="572"/>
                  </a:moveTo>
                  <a:cubicBezTo>
                    <a:pt x="700" y="580"/>
                    <a:pt x="697" y="584"/>
                    <a:pt x="695" y="585"/>
                  </a:cubicBezTo>
                  <a:cubicBezTo>
                    <a:pt x="695" y="582"/>
                    <a:pt x="695" y="574"/>
                    <a:pt x="699" y="561"/>
                  </a:cubicBezTo>
                  <a:cubicBezTo>
                    <a:pt x="703" y="547"/>
                    <a:pt x="708" y="537"/>
                    <a:pt x="712" y="533"/>
                  </a:cubicBezTo>
                  <a:cubicBezTo>
                    <a:pt x="712" y="540"/>
                    <a:pt x="710" y="557"/>
                    <a:pt x="704" y="572"/>
                  </a:cubicBezTo>
                  <a:close/>
                  <a:moveTo>
                    <a:pt x="720" y="519"/>
                  </a:moveTo>
                  <a:cubicBezTo>
                    <a:pt x="719" y="518"/>
                    <a:pt x="718" y="517"/>
                    <a:pt x="716" y="517"/>
                  </a:cubicBezTo>
                  <a:cubicBezTo>
                    <a:pt x="715" y="517"/>
                    <a:pt x="715" y="517"/>
                    <a:pt x="714" y="517"/>
                  </a:cubicBezTo>
                  <a:cubicBezTo>
                    <a:pt x="711" y="517"/>
                    <a:pt x="709" y="517"/>
                    <a:pt x="707" y="519"/>
                  </a:cubicBezTo>
                  <a:cubicBezTo>
                    <a:pt x="691" y="519"/>
                    <a:pt x="691" y="519"/>
                    <a:pt x="691" y="519"/>
                  </a:cubicBezTo>
                  <a:cubicBezTo>
                    <a:pt x="693" y="512"/>
                    <a:pt x="694" y="505"/>
                    <a:pt x="695" y="499"/>
                  </a:cubicBezTo>
                  <a:cubicBezTo>
                    <a:pt x="695" y="494"/>
                    <a:pt x="696" y="490"/>
                    <a:pt x="697" y="486"/>
                  </a:cubicBezTo>
                  <a:cubicBezTo>
                    <a:pt x="699" y="473"/>
                    <a:pt x="706" y="438"/>
                    <a:pt x="721" y="404"/>
                  </a:cubicBezTo>
                  <a:cubicBezTo>
                    <a:pt x="721" y="404"/>
                    <a:pt x="721" y="403"/>
                    <a:pt x="721" y="403"/>
                  </a:cubicBezTo>
                  <a:cubicBezTo>
                    <a:pt x="779" y="403"/>
                    <a:pt x="779" y="403"/>
                    <a:pt x="779" y="403"/>
                  </a:cubicBezTo>
                  <a:cubicBezTo>
                    <a:pt x="778" y="443"/>
                    <a:pt x="771" y="482"/>
                    <a:pt x="759" y="519"/>
                  </a:cubicBezTo>
                  <a:lnTo>
                    <a:pt x="720" y="519"/>
                  </a:lnTo>
                  <a:close/>
                  <a:moveTo>
                    <a:pt x="124" y="662"/>
                  </a:moveTo>
                  <a:cubicBezTo>
                    <a:pt x="207" y="662"/>
                    <a:pt x="207" y="662"/>
                    <a:pt x="207" y="662"/>
                  </a:cubicBezTo>
                  <a:cubicBezTo>
                    <a:pt x="207" y="687"/>
                    <a:pt x="210" y="710"/>
                    <a:pt x="222" y="723"/>
                  </a:cubicBezTo>
                  <a:cubicBezTo>
                    <a:pt x="228" y="730"/>
                    <a:pt x="237" y="735"/>
                    <a:pt x="246" y="735"/>
                  </a:cubicBezTo>
                  <a:cubicBezTo>
                    <a:pt x="252" y="735"/>
                    <a:pt x="257" y="732"/>
                    <a:pt x="260" y="728"/>
                  </a:cubicBezTo>
                  <a:cubicBezTo>
                    <a:pt x="263" y="722"/>
                    <a:pt x="262" y="713"/>
                    <a:pt x="256" y="703"/>
                  </a:cubicBezTo>
                  <a:cubicBezTo>
                    <a:pt x="251" y="695"/>
                    <a:pt x="251" y="685"/>
                    <a:pt x="254" y="676"/>
                  </a:cubicBezTo>
                  <a:cubicBezTo>
                    <a:pt x="277" y="721"/>
                    <a:pt x="304" y="753"/>
                    <a:pt x="334" y="772"/>
                  </a:cubicBezTo>
                  <a:cubicBezTo>
                    <a:pt x="253" y="759"/>
                    <a:pt x="179" y="719"/>
                    <a:pt x="124" y="662"/>
                  </a:cubicBezTo>
                  <a:close/>
                  <a:moveTo>
                    <a:pt x="460" y="773"/>
                  </a:moveTo>
                  <a:cubicBezTo>
                    <a:pt x="493" y="751"/>
                    <a:pt x="523" y="714"/>
                    <a:pt x="547" y="662"/>
                  </a:cubicBezTo>
                  <a:cubicBezTo>
                    <a:pt x="671" y="662"/>
                    <a:pt x="671" y="662"/>
                    <a:pt x="671" y="662"/>
                  </a:cubicBezTo>
                  <a:cubicBezTo>
                    <a:pt x="615" y="719"/>
                    <a:pt x="542" y="759"/>
                    <a:pt x="460" y="773"/>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grpSp>
      <p:grpSp>
        <p:nvGrpSpPr>
          <p:cNvPr id="7" name="Gruppo 6"/>
          <p:cNvGrpSpPr/>
          <p:nvPr/>
        </p:nvGrpSpPr>
        <p:grpSpPr>
          <a:xfrm>
            <a:off x="6411890" y="1916832"/>
            <a:ext cx="699762" cy="699762"/>
            <a:chOff x="6493162" y="1873760"/>
            <a:chExt cx="699762" cy="699762"/>
          </a:xfrm>
        </p:grpSpPr>
        <p:sp>
          <p:nvSpPr>
            <p:cNvPr id="27" name="Oval 26"/>
            <p:cNvSpPr/>
            <p:nvPr/>
          </p:nvSpPr>
          <p:spPr>
            <a:xfrm>
              <a:off x="6493162" y="1873760"/>
              <a:ext cx="699762" cy="69976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47" name="Freeform 38"/>
            <p:cNvSpPr>
              <a:spLocks noEditPoints="1"/>
            </p:cNvSpPr>
            <p:nvPr/>
          </p:nvSpPr>
          <p:spPr bwMode="auto">
            <a:xfrm>
              <a:off x="6606615" y="2026231"/>
              <a:ext cx="480101" cy="423195"/>
            </a:xfrm>
            <a:custGeom>
              <a:avLst/>
              <a:gdLst>
                <a:gd name="T0" fmla="*/ 354 w 416"/>
                <a:gd name="T1" fmla="*/ 108 h 367"/>
                <a:gd name="T2" fmla="*/ 248 w 416"/>
                <a:gd name="T3" fmla="*/ 0 h 367"/>
                <a:gd name="T4" fmla="*/ 161 w 416"/>
                <a:gd name="T5" fmla="*/ 49 h 367"/>
                <a:gd name="T6" fmla="*/ 138 w 416"/>
                <a:gd name="T7" fmla="*/ 45 h 367"/>
                <a:gd name="T8" fmla="*/ 71 w 416"/>
                <a:gd name="T9" fmla="*/ 106 h 367"/>
                <a:gd name="T10" fmla="*/ 0 w 416"/>
                <a:gd name="T11" fmla="*/ 186 h 367"/>
                <a:gd name="T12" fmla="*/ 77 w 416"/>
                <a:gd name="T13" fmla="*/ 266 h 367"/>
                <a:gd name="T14" fmla="*/ 209 w 416"/>
                <a:gd name="T15" fmla="*/ 266 h 367"/>
                <a:gd name="T16" fmla="*/ 209 w 416"/>
                <a:gd name="T17" fmla="*/ 362 h 367"/>
                <a:gd name="T18" fmla="*/ 213 w 416"/>
                <a:gd name="T19" fmla="*/ 367 h 367"/>
                <a:gd name="T20" fmla="*/ 218 w 416"/>
                <a:gd name="T21" fmla="*/ 362 h 367"/>
                <a:gd name="T22" fmla="*/ 218 w 416"/>
                <a:gd name="T23" fmla="*/ 266 h 367"/>
                <a:gd name="T24" fmla="*/ 344 w 416"/>
                <a:gd name="T25" fmla="*/ 266 h 367"/>
                <a:gd name="T26" fmla="*/ 344 w 416"/>
                <a:gd name="T27" fmla="*/ 266 h 367"/>
                <a:gd name="T28" fmla="*/ 416 w 416"/>
                <a:gd name="T29" fmla="*/ 186 h 367"/>
                <a:gd name="T30" fmla="*/ 354 w 416"/>
                <a:gd name="T31" fmla="*/ 108 h 367"/>
                <a:gd name="T32" fmla="*/ 344 w 416"/>
                <a:gd name="T33" fmla="*/ 257 h 367"/>
                <a:gd name="T34" fmla="*/ 218 w 416"/>
                <a:gd name="T35" fmla="*/ 257 h 367"/>
                <a:gd name="T36" fmla="*/ 218 w 416"/>
                <a:gd name="T37" fmla="*/ 177 h 367"/>
                <a:gd name="T38" fmla="*/ 267 w 416"/>
                <a:gd name="T39" fmla="*/ 226 h 367"/>
                <a:gd name="T40" fmla="*/ 270 w 416"/>
                <a:gd name="T41" fmla="*/ 227 h 367"/>
                <a:gd name="T42" fmla="*/ 273 w 416"/>
                <a:gd name="T43" fmla="*/ 226 h 367"/>
                <a:gd name="T44" fmla="*/ 273 w 416"/>
                <a:gd name="T45" fmla="*/ 219 h 367"/>
                <a:gd name="T46" fmla="*/ 217 w 416"/>
                <a:gd name="T47" fmla="*/ 162 h 367"/>
                <a:gd name="T48" fmla="*/ 217 w 416"/>
                <a:gd name="T49" fmla="*/ 162 h 367"/>
                <a:gd name="T50" fmla="*/ 213 w 416"/>
                <a:gd name="T51" fmla="*/ 161 h 367"/>
                <a:gd name="T52" fmla="*/ 210 w 416"/>
                <a:gd name="T53" fmla="*/ 162 h 367"/>
                <a:gd name="T54" fmla="*/ 153 w 416"/>
                <a:gd name="T55" fmla="*/ 219 h 367"/>
                <a:gd name="T56" fmla="*/ 153 w 416"/>
                <a:gd name="T57" fmla="*/ 226 h 367"/>
                <a:gd name="T58" fmla="*/ 160 w 416"/>
                <a:gd name="T59" fmla="*/ 226 h 367"/>
                <a:gd name="T60" fmla="*/ 209 w 416"/>
                <a:gd name="T61" fmla="*/ 177 h 367"/>
                <a:gd name="T62" fmla="*/ 209 w 416"/>
                <a:gd name="T63" fmla="*/ 257 h 367"/>
                <a:gd name="T64" fmla="*/ 77 w 416"/>
                <a:gd name="T65" fmla="*/ 257 h 367"/>
                <a:gd name="T66" fmla="*/ 10 w 416"/>
                <a:gd name="T67" fmla="*/ 186 h 367"/>
                <a:gd name="T68" fmla="*/ 76 w 416"/>
                <a:gd name="T69" fmla="*/ 115 h 367"/>
                <a:gd name="T70" fmla="*/ 80 w 416"/>
                <a:gd name="T71" fmla="*/ 110 h 367"/>
                <a:gd name="T72" fmla="*/ 138 w 416"/>
                <a:gd name="T73" fmla="*/ 55 h 367"/>
                <a:gd name="T74" fmla="*/ 161 w 416"/>
                <a:gd name="T75" fmla="*/ 59 h 367"/>
                <a:gd name="T76" fmla="*/ 167 w 416"/>
                <a:gd name="T77" fmla="*/ 57 h 367"/>
                <a:gd name="T78" fmla="*/ 248 w 416"/>
                <a:gd name="T79" fmla="*/ 9 h 367"/>
                <a:gd name="T80" fmla="*/ 345 w 416"/>
                <a:gd name="T81" fmla="*/ 112 h 367"/>
                <a:gd name="T82" fmla="*/ 349 w 416"/>
                <a:gd name="T83" fmla="*/ 117 h 367"/>
                <a:gd name="T84" fmla="*/ 407 w 416"/>
                <a:gd name="T85" fmla="*/ 186 h 367"/>
                <a:gd name="T86" fmla="*/ 344 w 416"/>
                <a:gd name="T87" fmla="*/ 25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6" h="367">
                  <a:moveTo>
                    <a:pt x="354" y="108"/>
                  </a:moveTo>
                  <a:cubicBezTo>
                    <a:pt x="350" y="48"/>
                    <a:pt x="304" y="0"/>
                    <a:pt x="248" y="0"/>
                  </a:cubicBezTo>
                  <a:cubicBezTo>
                    <a:pt x="213" y="0"/>
                    <a:pt x="181" y="18"/>
                    <a:pt x="161" y="49"/>
                  </a:cubicBezTo>
                  <a:cubicBezTo>
                    <a:pt x="153" y="47"/>
                    <a:pt x="145" y="45"/>
                    <a:pt x="138" y="45"/>
                  </a:cubicBezTo>
                  <a:cubicBezTo>
                    <a:pt x="102" y="45"/>
                    <a:pt x="73" y="72"/>
                    <a:pt x="71" y="106"/>
                  </a:cubicBezTo>
                  <a:cubicBezTo>
                    <a:pt x="31" y="110"/>
                    <a:pt x="0" y="145"/>
                    <a:pt x="0" y="186"/>
                  </a:cubicBezTo>
                  <a:cubicBezTo>
                    <a:pt x="0" y="231"/>
                    <a:pt x="34" y="266"/>
                    <a:pt x="77" y="266"/>
                  </a:cubicBezTo>
                  <a:cubicBezTo>
                    <a:pt x="209" y="266"/>
                    <a:pt x="209" y="266"/>
                    <a:pt x="209" y="266"/>
                  </a:cubicBezTo>
                  <a:cubicBezTo>
                    <a:pt x="209" y="362"/>
                    <a:pt x="209" y="362"/>
                    <a:pt x="209" y="362"/>
                  </a:cubicBezTo>
                  <a:cubicBezTo>
                    <a:pt x="209" y="364"/>
                    <a:pt x="211" y="367"/>
                    <a:pt x="213" y="367"/>
                  </a:cubicBezTo>
                  <a:cubicBezTo>
                    <a:pt x="216" y="367"/>
                    <a:pt x="218" y="364"/>
                    <a:pt x="218" y="362"/>
                  </a:cubicBezTo>
                  <a:cubicBezTo>
                    <a:pt x="218" y="266"/>
                    <a:pt x="218" y="266"/>
                    <a:pt x="218" y="266"/>
                  </a:cubicBezTo>
                  <a:cubicBezTo>
                    <a:pt x="344" y="266"/>
                    <a:pt x="344" y="266"/>
                    <a:pt x="344" y="266"/>
                  </a:cubicBezTo>
                  <a:cubicBezTo>
                    <a:pt x="344" y="266"/>
                    <a:pt x="344" y="266"/>
                    <a:pt x="344" y="266"/>
                  </a:cubicBezTo>
                  <a:cubicBezTo>
                    <a:pt x="384" y="265"/>
                    <a:pt x="416" y="229"/>
                    <a:pt x="416" y="186"/>
                  </a:cubicBezTo>
                  <a:cubicBezTo>
                    <a:pt x="416" y="147"/>
                    <a:pt x="390" y="115"/>
                    <a:pt x="354" y="108"/>
                  </a:cubicBezTo>
                  <a:close/>
                  <a:moveTo>
                    <a:pt x="344" y="257"/>
                  </a:moveTo>
                  <a:cubicBezTo>
                    <a:pt x="218" y="257"/>
                    <a:pt x="218" y="257"/>
                    <a:pt x="218" y="257"/>
                  </a:cubicBezTo>
                  <a:cubicBezTo>
                    <a:pt x="218" y="177"/>
                    <a:pt x="218" y="177"/>
                    <a:pt x="218" y="177"/>
                  </a:cubicBezTo>
                  <a:cubicBezTo>
                    <a:pt x="267" y="226"/>
                    <a:pt x="267" y="226"/>
                    <a:pt x="267" y="226"/>
                  </a:cubicBezTo>
                  <a:cubicBezTo>
                    <a:pt x="268" y="227"/>
                    <a:pt x="269" y="227"/>
                    <a:pt x="270" y="227"/>
                  </a:cubicBezTo>
                  <a:cubicBezTo>
                    <a:pt x="271" y="227"/>
                    <a:pt x="273" y="227"/>
                    <a:pt x="273" y="226"/>
                  </a:cubicBezTo>
                  <a:cubicBezTo>
                    <a:pt x="275" y="224"/>
                    <a:pt x="275" y="221"/>
                    <a:pt x="273" y="219"/>
                  </a:cubicBezTo>
                  <a:cubicBezTo>
                    <a:pt x="217" y="162"/>
                    <a:pt x="217" y="162"/>
                    <a:pt x="217" y="162"/>
                  </a:cubicBezTo>
                  <a:cubicBezTo>
                    <a:pt x="217" y="162"/>
                    <a:pt x="217" y="162"/>
                    <a:pt x="217" y="162"/>
                  </a:cubicBezTo>
                  <a:cubicBezTo>
                    <a:pt x="216" y="161"/>
                    <a:pt x="215" y="161"/>
                    <a:pt x="213" y="161"/>
                  </a:cubicBezTo>
                  <a:cubicBezTo>
                    <a:pt x="212" y="161"/>
                    <a:pt x="211" y="161"/>
                    <a:pt x="210" y="162"/>
                  </a:cubicBezTo>
                  <a:cubicBezTo>
                    <a:pt x="153" y="219"/>
                    <a:pt x="153" y="219"/>
                    <a:pt x="153" y="219"/>
                  </a:cubicBezTo>
                  <a:cubicBezTo>
                    <a:pt x="151" y="221"/>
                    <a:pt x="151" y="224"/>
                    <a:pt x="153" y="226"/>
                  </a:cubicBezTo>
                  <a:cubicBezTo>
                    <a:pt x="155" y="228"/>
                    <a:pt x="158" y="228"/>
                    <a:pt x="160" y="226"/>
                  </a:cubicBezTo>
                  <a:cubicBezTo>
                    <a:pt x="209" y="177"/>
                    <a:pt x="209" y="177"/>
                    <a:pt x="209" y="177"/>
                  </a:cubicBezTo>
                  <a:cubicBezTo>
                    <a:pt x="209" y="257"/>
                    <a:pt x="209" y="257"/>
                    <a:pt x="209" y="257"/>
                  </a:cubicBezTo>
                  <a:cubicBezTo>
                    <a:pt x="77" y="257"/>
                    <a:pt x="77" y="257"/>
                    <a:pt x="77" y="257"/>
                  </a:cubicBezTo>
                  <a:cubicBezTo>
                    <a:pt x="39" y="257"/>
                    <a:pt x="10" y="226"/>
                    <a:pt x="10" y="186"/>
                  </a:cubicBezTo>
                  <a:cubicBezTo>
                    <a:pt x="10" y="149"/>
                    <a:pt x="39" y="117"/>
                    <a:pt x="76" y="115"/>
                  </a:cubicBezTo>
                  <a:cubicBezTo>
                    <a:pt x="78" y="115"/>
                    <a:pt x="80" y="113"/>
                    <a:pt x="80" y="110"/>
                  </a:cubicBezTo>
                  <a:cubicBezTo>
                    <a:pt x="80" y="79"/>
                    <a:pt x="105" y="55"/>
                    <a:pt x="138" y="55"/>
                  </a:cubicBezTo>
                  <a:cubicBezTo>
                    <a:pt x="145" y="55"/>
                    <a:pt x="153" y="56"/>
                    <a:pt x="161" y="59"/>
                  </a:cubicBezTo>
                  <a:cubicBezTo>
                    <a:pt x="163" y="60"/>
                    <a:pt x="166" y="59"/>
                    <a:pt x="167" y="57"/>
                  </a:cubicBezTo>
                  <a:cubicBezTo>
                    <a:pt x="185" y="27"/>
                    <a:pt x="215" y="9"/>
                    <a:pt x="248" y="9"/>
                  </a:cubicBezTo>
                  <a:cubicBezTo>
                    <a:pt x="300" y="9"/>
                    <a:pt x="343" y="56"/>
                    <a:pt x="345" y="112"/>
                  </a:cubicBezTo>
                  <a:cubicBezTo>
                    <a:pt x="345" y="115"/>
                    <a:pt x="346" y="116"/>
                    <a:pt x="349" y="117"/>
                  </a:cubicBezTo>
                  <a:cubicBezTo>
                    <a:pt x="382" y="122"/>
                    <a:pt x="407" y="151"/>
                    <a:pt x="407" y="186"/>
                  </a:cubicBezTo>
                  <a:cubicBezTo>
                    <a:pt x="407" y="224"/>
                    <a:pt x="379" y="255"/>
                    <a:pt x="344" y="257"/>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grpSp>
      <p:grpSp>
        <p:nvGrpSpPr>
          <p:cNvPr id="48" name="Gruppo 47"/>
          <p:cNvGrpSpPr/>
          <p:nvPr/>
        </p:nvGrpSpPr>
        <p:grpSpPr>
          <a:xfrm>
            <a:off x="54868" y="637833"/>
            <a:ext cx="9720000" cy="54864"/>
            <a:chOff x="54868" y="637833"/>
            <a:chExt cx="9720000" cy="54864"/>
          </a:xfrm>
        </p:grpSpPr>
        <p:cxnSp>
          <p:nvCxnSpPr>
            <p:cNvPr id="49" name="Connettore diritto 5"/>
            <p:cNvCxnSpPr/>
            <p:nvPr/>
          </p:nvCxnSpPr>
          <p:spPr>
            <a:xfrm flipV="1">
              <a:off x="54868" y="692696"/>
              <a:ext cx="9720000" cy="1"/>
            </a:xfrm>
            <a:prstGeom prst="line">
              <a:avLst/>
            </a:prstGeom>
            <a:noFill/>
            <a:ln w="25400" cap="rnd" cmpd="sng" algn="ctr">
              <a:solidFill>
                <a:srgbClr val="1F497D"/>
              </a:solidFill>
              <a:prstDash val="solid"/>
            </a:ln>
            <a:effectLst/>
          </p:spPr>
        </p:cxnSp>
        <p:cxnSp>
          <p:nvCxnSpPr>
            <p:cNvPr id="50" name="Connettore diritto 4"/>
            <p:cNvCxnSpPr/>
            <p:nvPr/>
          </p:nvCxnSpPr>
          <p:spPr>
            <a:xfrm flipV="1">
              <a:off x="54868" y="637833"/>
              <a:ext cx="9720000" cy="1"/>
            </a:xfrm>
            <a:prstGeom prst="line">
              <a:avLst/>
            </a:prstGeom>
            <a:noFill/>
            <a:ln w="19050" cap="rnd" cmpd="sng" algn="ctr">
              <a:solidFill>
                <a:srgbClr val="C0504D">
                  <a:shade val="95000"/>
                  <a:satMod val="105000"/>
                </a:srgbClr>
              </a:solidFill>
              <a:prstDash val="solid"/>
            </a:ln>
            <a:effectLst/>
          </p:spPr>
        </p:cxnSp>
      </p:grpSp>
      <p:pic>
        <p:nvPicPr>
          <p:cNvPr id="51"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868" y="116967"/>
            <a:ext cx="1769880" cy="39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Rettangolo 51">
            <a:extLst>
              <a:ext uri="{FF2B5EF4-FFF2-40B4-BE49-F238E27FC236}">
                <a16:creationId xmlns:a16="http://schemas.microsoft.com/office/drawing/2014/main" id="{CA86E416-4AAF-AD4F-97A6-306CFF87A505}"/>
              </a:ext>
            </a:extLst>
          </p:cNvPr>
          <p:cNvSpPr/>
          <p:nvPr/>
        </p:nvSpPr>
        <p:spPr>
          <a:xfrm>
            <a:off x="-1" y="6525344"/>
            <a:ext cx="3686175" cy="230832"/>
          </a:xfrm>
          <a:prstGeom prst="rect">
            <a:avLst/>
          </a:prstGeom>
        </p:spPr>
        <p:txBody>
          <a:bodyPr wrap="square">
            <a:spAutoFit/>
          </a:bodyPr>
          <a:lstStyle/>
          <a:p>
            <a:pPr algn="l"/>
            <a:r>
              <a:rPr lang="it-IT" sz="900" b="1" dirty="0">
                <a:solidFill>
                  <a:srgbClr val="1F497D"/>
                </a:solidFill>
                <a:latin typeface="Calibri" panose="020F0502020204030204" pitchFamily="34" charset="0"/>
              </a:rPr>
              <a:t>Infrastrutture, trasporti e mobilità: il modello di sviluppo regionale</a:t>
            </a:r>
          </a:p>
        </p:txBody>
      </p:sp>
      <p:sp>
        <p:nvSpPr>
          <p:cNvPr id="54" name="Rettangolo 53">
            <a:extLst>
              <a:ext uri="{FF2B5EF4-FFF2-40B4-BE49-F238E27FC236}">
                <a16:creationId xmlns:a16="http://schemas.microsoft.com/office/drawing/2014/main" id="{0643497F-CB65-B146-9774-82367D461855}"/>
              </a:ext>
            </a:extLst>
          </p:cNvPr>
          <p:cNvSpPr/>
          <p:nvPr/>
        </p:nvSpPr>
        <p:spPr>
          <a:xfrm>
            <a:off x="6823620" y="6525344"/>
            <a:ext cx="3079205" cy="230832"/>
          </a:xfrm>
          <a:prstGeom prst="rect">
            <a:avLst/>
          </a:prstGeom>
        </p:spPr>
        <p:txBody>
          <a:bodyPr wrap="square">
            <a:spAutoFit/>
          </a:bodyPr>
          <a:lstStyle/>
          <a:p>
            <a:pPr algn="r"/>
            <a:r>
              <a:rPr lang="it-IT" sz="900" b="1" dirty="0">
                <a:solidFill>
                  <a:srgbClr val="1F497D"/>
                </a:solidFill>
                <a:latin typeface="Calibri" panose="020F0502020204030204" pitchFamily="34" charset="0"/>
              </a:rPr>
              <a:t>Campania Digital Summit 26 Settembre 2019</a:t>
            </a:r>
          </a:p>
        </p:txBody>
      </p:sp>
    </p:spTree>
    <p:extLst>
      <p:ext uri="{BB962C8B-B14F-4D97-AF65-F5344CB8AC3E}">
        <p14:creationId xmlns:p14="http://schemas.microsoft.com/office/powerpoint/2010/main" val="16423358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par>
                                <p:cTn id="15" presetID="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0-#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1000"/>
                                        <p:tgtEl>
                                          <p:spTgt spid="1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1000"/>
                                        <p:tgtEl>
                                          <p:spTgt spid="19"/>
                                        </p:tgtEl>
                                      </p:cBhvr>
                                    </p:animEffect>
                                  </p:childTnLst>
                                </p:cTn>
                              </p:par>
                              <p:par>
                                <p:cTn id="26" presetID="2" presetClass="entr" presetSubtype="8"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1000" fill="hold"/>
                                        <p:tgtEl>
                                          <p:spTgt spid="5"/>
                                        </p:tgtEl>
                                        <p:attrNameLst>
                                          <p:attrName>ppt_x</p:attrName>
                                        </p:attrNameLst>
                                      </p:cBhvr>
                                      <p:tavLst>
                                        <p:tav tm="0">
                                          <p:val>
                                            <p:strVal val="0-#ppt_w/2"/>
                                          </p:val>
                                        </p:tav>
                                        <p:tav tm="100000">
                                          <p:val>
                                            <p:strVal val="#ppt_x"/>
                                          </p:val>
                                        </p:tav>
                                      </p:tavLst>
                                    </p:anim>
                                    <p:anim calcmode="lin" valueType="num">
                                      <p:cBhvr additive="base">
                                        <p:cTn id="29" dur="1000" fill="hold"/>
                                        <p:tgtEl>
                                          <p:spTgt spid="5"/>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1000" fill="hold"/>
                                        <p:tgtEl>
                                          <p:spTgt spid="4"/>
                                        </p:tgtEl>
                                        <p:attrNameLst>
                                          <p:attrName>ppt_x</p:attrName>
                                        </p:attrNameLst>
                                      </p:cBhvr>
                                      <p:tavLst>
                                        <p:tav tm="0">
                                          <p:val>
                                            <p:strVal val="0-#ppt_w/2"/>
                                          </p:val>
                                        </p:tav>
                                        <p:tav tm="100000">
                                          <p:val>
                                            <p:strVal val="#ppt_x"/>
                                          </p:val>
                                        </p:tav>
                                      </p:tavLst>
                                    </p:anim>
                                    <p:anim calcmode="lin" valueType="num">
                                      <p:cBhvr additive="base">
                                        <p:cTn id="37" dur="1000" fill="hold"/>
                                        <p:tgtEl>
                                          <p:spTgt spid="4"/>
                                        </p:tgtEl>
                                        <p:attrNameLst>
                                          <p:attrName>ppt_y</p:attrName>
                                        </p:attrNameLst>
                                      </p:cBhvr>
                                      <p:tavLst>
                                        <p:tav tm="0">
                                          <p:val>
                                            <p:strVal val="#ppt_y"/>
                                          </p:val>
                                        </p:tav>
                                        <p:tav tm="100000">
                                          <p:val>
                                            <p:strVal val="#ppt_y"/>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1000"/>
                                        <p:tgtEl>
                                          <p:spTgt spid="2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1000"/>
                                        <p:tgtEl>
                                          <p:spTgt spid="18"/>
                                        </p:tgtEl>
                                      </p:cBhvr>
                                    </p:animEffect>
                                  </p:childTnLst>
                                </p:cTn>
                              </p:par>
                              <p:par>
                                <p:cTn id="48" presetID="2" presetClass="entr" presetSubtype="8" fill="hold" nodeType="with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1000" fill="hold"/>
                                        <p:tgtEl>
                                          <p:spTgt spid="3"/>
                                        </p:tgtEl>
                                        <p:attrNameLst>
                                          <p:attrName>ppt_x</p:attrName>
                                        </p:attrNameLst>
                                      </p:cBhvr>
                                      <p:tavLst>
                                        <p:tav tm="0">
                                          <p:val>
                                            <p:strVal val="0-#ppt_w/2"/>
                                          </p:val>
                                        </p:tav>
                                        <p:tav tm="100000">
                                          <p:val>
                                            <p:strVal val="#ppt_x"/>
                                          </p:val>
                                        </p:tav>
                                      </p:tavLst>
                                    </p:anim>
                                    <p:anim calcmode="lin" valueType="num">
                                      <p:cBhvr additive="base">
                                        <p:cTn id="51" dur="1000" fill="hold"/>
                                        <p:tgtEl>
                                          <p:spTgt spid="3"/>
                                        </p:tgtEl>
                                        <p:attrNameLst>
                                          <p:attrName>ppt_y</p:attrName>
                                        </p:attrNameLst>
                                      </p:cBhvr>
                                      <p:tavLst>
                                        <p:tav tm="0">
                                          <p:val>
                                            <p:strVal val="#ppt_y"/>
                                          </p:val>
                                        </p:tav>
                                        <p:tav tm="100000">
                                          <p:val>
                                            <p:strVal val="#ppt_y"/>
                                          </p:val>
                                        </p:tav>
                                      </p:tavLst>
                                    </p:anim>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1000"/>
                                        <p:tgtEl>
                                          <p:spTgt spid="13"/>
                                        </p:tgtEl>
                                      </p:cBhvr>
                                    </p:animEffect>
                                  </p:childTnLst>
                                </p:cTn>
                              </p:par>
                              <p:par>
                                <p:cTn id="61" presetID="2" presetClass="entr" presetSubtype="8"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1000" fill="hold"/>
                                        <p:tgtEl>
                                          <p:spTgt spid="6"/>
                                        </p:tgtEl>
                                        <p:attrNameLst>
                                          <p:attrName>ppt_x</p:attrName>
                                        </p:attrNameLst>
                                      </p:cBhvr>
                                      <p:tavLst>
                                        <p:tav tm="0">
                                          <p:val>
                                            <p:strVal val="0-#ppt_w/2"/>
                                          </p:val>
                                        </p:tav>
                                        <p:tav tm="100000">
                                          <p:val>
                                            <p:strVal val="#ppt_x"/>
                                          </p:val>
                                        </p:tav>
                                      </p:tavLst>
                                    </p:anim>
                                    <p:anim calcmode="lin" valueType="num">
                                      <p:cBhvr additive="base">
                                        <p:cTn id="64"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18" grpId="0" animBg="1"/>
      <p:bldP spid="19" grpId="0" animBg="1"/>
      <p:bldP spid="15" grpId="0" animBg="1"/>
      <p:bldP spid="21" grpId="0"/>
      <p:bldP spid="22" grpId="0"/>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Ovale 48"/>
          <p:cNvSpPr/>
          <p:nvPr/>
        </p:nvSpPr>
        <p:spPr>
          <a:xfrm>
            <a:off x="6489946" y="2543743"/>
            <a:ext cx="2656138" cy="2497221"/>
          </a:xfrm>
          <a:prstGeom prst="ellipse">
            <a:avLst/>
          </a:prstGeom>
          <a:solidFill>
            <a:schemeClr val="accent1">
              <a:lumMod val="20000"/>
              <a:lumOff val="80000"/>
              <a:alpha val="14000"/>
            </a:schemeClr>
          </a:solidFill>
          <a:ln>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39" name="Picture 15" descr="http://www.google.it/url?sa=i&amp;source=imgres&amp;cd=&amp;ved=0CAYQjBwwAGoVChMI8KHBvtSmyAIVBTYaCh1ZpAQW&amp;url=http%3A%2F%2Fwww.progmbh.com%2Fimg%2Fcloud-server.jpg&amp;psig=AFQjCNF8LPzP94h-aDzvx-mUFUg4SYJfuw&amp;ust=14439740054804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1333" y="1419055"/>
            <a:ext cx="823615" cy="8236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5" descr="http://www.google.it/url?sa=i&amp;source=imgres&amp;cd=&amp;ved=0CAYQjBwwAGoVChMI8KHBvtSmyAIVBTYaCh1ZpAQW&amp;url=http%3A%2F%2Fwww.progmbh.com%2Fimg%2Fcloud-server.jpg&amp;psig=AFQjCNF8LPzP94h-aDzvx-mUFUg4SYJfuw&amp;ust=14439740054804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780" y="3456786"/>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3583260" y="979313"/>
            <a:ext cx="2232248" cy="461665"/>
          </a:xfrm>
          <a:prstGeom prst="rect">
            <a:avLst/>
          </a:prstGeom>
          <a:noFill/>
        </p:spPr>
        <p:txBody>
          <a:bodyPr wrap="square" rtlCol="0">
            <a:spAutoFit/>
          </a:bodyPr>
          <a:lstStyle/>
          <a:p>
            <a:pPr algn="ctr"/>
            <a:r>
              <a:rPr lang="it-IT" sz="1200" b="1" dirty="0">
                <a:solidFill>
                  <a:srgbClr val="1F497D"/>
                </a:solidFill>
                <a:latin typeface="+mn-lt"/>
              </a:rPr>
              <a:t>Centro di Controllo Aziendale (CCA) 1</a:t>
            </a:r>
          </a:p>
        </p:txBody>
      </p:sp>
      <p:sp>
        <p:nvSpPr>
          <p:cNvPr id="56" name="CasellaDiTesto 55"/>
          <p:cNvSpPr txBox="1"/>
          <p:nvPr/>
        </p:nvSpPr>
        <p:spPr>
          <a:xfrm>
            <a:off x="414908" y="-2683"/>
            <a:ext cx="9397770" cy="507831"/>
          </a:xfrm>
          <a:prstGeom prst="rect">
            <a:avLst/>
          </a:prstGeom>
        </p:spPr>
        <p:txBody>
          <a:bodyPr vert="horz" lIns="91440" tIns="45720" rIns="91440" bIns="45720" rtlCol="0" anchor="ctr">
            <a:normAutofit/>
          </a:bodyPr>
          <a:lstStyle>
            <a:defPPr>
              <a:defRPr lang="it-IT"/>
            </a:defPPr>
            <a:lvl1pPr defTabSz="914400" eaLnBrk="1" fontAlgn="auto" latinLnBrk="0" hangingPunct="1">
              <a:spcAft>
                <a:spcPts val="0"/>
              </a:spcAft>
              <a:buNone/>
              <a:defRPr b="1">
                <a:solidFill>
                  <a:srgbClr val="002060"/>
                </a:solidFill>
                <a:latin typeface="Calibri" panose="020F0502020204030204" pitchFamily="34" charset="0"/>
                <a:ea typeface="+mj-ea"/>
                <a:cs typeface="+mj-cs"/>
              </a:defRPr>
            </a:lvl1pPr>
          </a:lstStyle>
          <a:p>
            <a:r>
              <a:rPr lang="it-IT" dirty="0">
                <a:solidFill>
                  <a:srgbClr val="1F497D"/>
                </a:solidFill>
              </a:rPr>
              <a:t>Monitoraggio dei mezzi TPL</a:t>
            </a:r>
          </a:p>
        </p:txBody>
      </p:sp>
      <p:pic>
        <p:nvPicPr>
          <p:cNvPr id="2050" name="Picture 2" descr="http://www.sulmonalive.it/wp-content/uploads/2011/12/orari-autobus-urbani-sulmona.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397281" y="1555611"/>
            <a:ext cx="445083" cy="39167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http://www.sulmonalive.it/wp-content/uploads/2011/12/orari-autobus-urbani-sulmona.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2943" y="1500466"/>
            <a:ext cx="445083" cy="39167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http://www.sulmonalive.it/wp-content/uploads/2011/12/orari-autobus-urbani-sulmona.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19049" y="1124744"/>
            <a:ext cx="445083" cy="391674"/>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Connettore 7 33"/>
          <p:cNvCxnSpPr>
            <a:stCxn id="1039" idx="3"/>
            <a:endCxn id="49" idx="2"/>
          </p:cNvCxnSpPr>
          <p:nvPr/>
        </p:nvCxnSpPr>
        <p:spPr>
          <a:xfrm>
            <a:off x="5054948" y="1830863"/>
            <a:ext cx="1434998" cy="1961491"/>
          </a:xfrm>
          <a:prstGeom prst="curvedConnector3">
            <a:avLst>
              <a:gd name="adj1" fmla="val 50000"/>
            </a:avLst>
          </a:prstGeom>
          <a:ln>
            <a:solidFill>
              <a:srgbClr val="00B05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pic>
        <p:nvPicPr>
          <p:cNvPr id="38" name="Picture 2" descr="http://www.sulmonalive.it/wp-content/uploads/2011/12/orari-autobus-urbani-sulmona.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387016" y="3241702"/>
            <a:ext cx="445083" cy="39167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www.sulmonalive.it/wp-content/uploads/2011/12/orari-autobus-urbani-sulmona.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2678" y="3186557"/>
            <a:ext cx="445083" cy="39167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www.sulmonalive.it/wp-content/uploads/2011/12/orari-autobus-urbani-sulmona.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08784" y="2810835"/>
            <a:ext cx="445083" cy="39167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ttp://www.sulmonalive.it/wp-content/uploads/2011/12/orari-autobus-urbani-sulmona.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08793" y="4837526"/>
            <a:ext cx="445083" cy="39167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www.sulmonalive.it/wp-content/uploads/2011/12/orari-autobus-urbani-sulmona.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14456" y="4782381"/>
            <a:ext cx="445083" cy="39167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www.sulmonalive.it/wp-content/uploads/2011/12/orari-autobus-urbani-sulmona.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30562" y="4406659"/>
            <a:ext cx="445083" cy="39167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3" descr="http://www-01.ibm.com/support/knowledgecenter/api/content/nl/it/SSEPGG_9.5.0/com.ibm.swg.im.iis.fed.tuning.doc/images/ftpprt02b.gif"/>
          <p:cNvPicPr>
            <a:picLocks noChangeAspect="1" noChangeArrowheads="1"/>
          </p:cNvPicPr>
          <p:nvPr/>
        </p:nvPicPr>
        <p:blipFill rotWithShape="1">
          <a:blip r:embed="rId5"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r="19873" b="18092"/>
          <a:stretch/>
        </p:blipFill>
        <p:spPr bwMode="auto">
          <a:xfrm>
            <a:off x="6979137" y="4040450"/>
            <a:ext cx="1203196" cy="694932"/>
          </a:xfrm>
          <a:prstGeom prst="rect">
            <a:avLst/>
          </a:prstGeom>
          <a:noFill/>
          <a:extLst>
            <a:ext uri="{909E8E84-426E-40DD-AFC4-6F175D3DCCD1}">
              <a14:hiddenFill xmlns:a14="http://schemas.microsoft.com/office/drawing/2010/main">
                <a:solidFill>
                  <a:srgbClr val="FFFFFF"/>
                </a:solidFill>
              </a14:hiddenFill>
            </a:ext>
          </a:extLst>
        </p:spPr>
      </p:pic>
      <p:sp>
        <p:nvSpPr>
          <p:cNvPr id="53" name="Disco magnetico 52"/>
          <p:cNvSpPr/>
          <p:nvPr/>
        </p:nvSpPr>
        <p:spPr>
          <a:xfrm>
            <a:off x="8182333" y="4077072"/>
            <a:ext cx="537123" cy="633264"/>
          </a:xfrm>
          <a:prstGeom prst="flowChartMagneticDisk">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it-IT" sz="1000" b="1" dirty="0">
                <a:solidFill>
                  <a:schemeClr val="bg1"/>
                </a:solidFill>
              </a:rPr>
              <a:t>DB</a:t>
            </a:r>
          </a:p>
          <a:p>
            <a:pPr algn="ctr"/>
            <a:r>
              <a:rPr lang="it-IT" sz="1000" b="1" dirty="0">
                <a:solidFill>
                  <a:schemeClr val="bg1"/>
                </a:solidFill>
              </a:rPr>
              <a:t> SMR</a:t>
            </a:r>
          </a:p>
        </p:txBody>
      </p:sp>
      <p:cxnSp>
        <p:nvCxnSpPr>
          <p:cNvPr id="54" name="Connettore 7 53"/>
          <p:cNvCxnSpPr>
            <a:endCxn id="1039" idx="1"/>
          </p:cNvCxnSpPr>
          <p:nvPr/>
        </p:nvCxnSpPr>
        <p:spPr>
          <a:xfrm>
            <a:off x="2159146" y="1801837"/>
            <a:ext cx="2072191" cy="29022"/>
          </a:xfrm>
          <a:prstGeom prst="curvedConnector3">
            <a:avLst>
              <a:gd name="adj1" fmla="val 44421"/>
            </a:avLst>
          </a:prstGeom>
          <a:ln>
            <a:solidFill>
              <a:srgbClr val="00B05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Connettore 7 57"/>
          <p:cNvCxnSpPr>
            <a:endCxn id="49" idx="3"/>
          </p:cNvCxnSpPr>
          <p:nvPr/>
        </p:nvCxnSpPr>
        <p:spPr>
          <a:xfrm flipV="1">
            <a:off x="2159145" y="4675252"/>
            <a:ext cx="4719787" cy="123082"/>
          </a:xfrm>
          <a:prstGeom prst="curvedConnector4">
            <a:avLst>
              <a:gd name="adj1" fmla="val 45879"/>
              <a:gd name="adj2" fmla="val -85730"/>
            </a:avLst>
          </a:prstGeom>
          <a:ln>
            <a:solidFill>
              <a:srgbClr val="00B05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Connettore 7 59"/>
          <p:cNvCxnSpPr/>
          <p:nvPr/>
        </p:nvCxnSpPr>
        <p:spPr>
          <a:xfrm>
            <a:off x="2159145" y="3129044"/>
            <a:ext cx="4448451" cy="1164052"/>
          </a:xfrm>
          <a:prstGeom prst="curvedConnector3">
            <a:avLst>
              <a:gd name="adj1" fmla="val 50000"/>
            </a:avLst>
          </a:prstGeom>
          <a:ln>
            <a:solidFill>
              <a:srgbClr val="00B05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66" name="CasellaDiTesto 65"/>
          <p:cNvSpPr txBox="1"/>
          <p:nvPr/>
        </p:nvSpPr>
        <p:spPr>
          <a:xfrm>
            <a:off x="414908" y="3656058"/>
            <a:ext cx="1944216" cy="276999"/>
          </a:xfrm>
          <a:prstGeom prst="rect">
            <a:avLst/>
          </a:prstGeom>
          <a:noFill/>
        </p:spPr>
        <p:txBody>
          <a:bodyPr wrap="square" rtlCol="0">
            <a:spAutoFit/>
          </a:bodyPr>
          <a:lstStyle/>
          <a:p>
            <a:pPr algn="ctr"/>
            <a:r>
              <a:rPr lang="it-IT" sz="1200" b="1" dirty="0">
                <a:solidFill>
                  <a:srgbClr val="1F497D"/>
                </a:solidFill>
                <a:latin typeface="+mn-lt"/>
              </a:rPr>
              <a:t>Flotta azienda 2</a:t>
            </a:r>
          </a:p>
        </p:txBody>
      </p:sp>
      <p:sp>
        <p:nvSpPr>
          <p:cNvPr id="70" name="CasellaDiTesto 69"/>
          <p:cNvSpPr txBox="1"/>
          <p:nvPr/>
        </p:nvSpPr>
        <p:spPr>
          <a:xfrm>
            <a:off x="414908" y="5373223"/>
            <a:ext cx="1944216" cy="276999"/>
          </a:xfrm>
          <a:prstGeom prst="rect">
            <a:avLst/>
          </a:prstGeom>
          <a:noFill/>
        </p:spPr>
        <p:txBody>
          <a:bodyPr wrap="square" rtlCol="0">
            <a:spAutoFit/>
          </a:bodyPr>
          <a:lstStyle/>
          <a:p>
            <a:pPr algn="ctr"/>
            <a:r>
              <a:rPr lang="it-IT" sz="1200" b="1" dirty="0">
                <a:solidFill>
                  <a:srgbClr val="1F497D"/>
                </a:solidFill>
                <a:latin typeface="+mn-lt"/>
              </a:rPr>
              <a:t>Flotta azienda n</a:t>
            </a:r>
          </a:p>
        </p:txBody>
      </p:sp>
      <p:sp>
        <p:nvSpPr>
          <p:cNvPr id="71" name="CasellaDiTesto 70"/>
          <p:cNvSpPr txBox="1"/>
          <p:nvPr/>
        </p:nvSpPr>
        <p:spPr>
          <a:xfrm>
            <a:off x="414908" y="2112515"/>
            <a:ext cx="1944216" cy="276999"/>
          </a:xfrm>
          <a:prstGeom prst="rect">
            <a:avLst/>
          </a:prstGeom>
          <a:noFill/>
        </p:spPr>
        <p:txBody>
          <a:bodyPr wrap="square" rtlCol="0">
            <a:spAutoFit/>
          </a:bodyPr>
          <a:lstStyle/>
          <a:p>
            <a:pPr algn="ctr"/>
            <a:r>
              <a:rPr lang="it-IT" sz="1200" b="1" dirty="0">
                <a:solidFill>
                  <a:srgbClr val="1F497D"/>
                </a:solidFill>
                <a:latin typeface="+mn-lt"/>
              </a:rPr>
              <a:t>Flotta azienda 1</a:t>
            </a:r>
          </a:p>
        </p:txBody>
      </p:sp>
      <p:sp>
        <p:nvSpPr>
          <p:cNvPr id="76" name="Rettangolo 75"/>
          <p:cNvSpPr/>
          <p:nvPr/>
        </p:nvSpPr>
        <p:spPr>
          <a:xfrm>
            <a:off x="7327676" y="2011840"/>
            <a:ext cx="2232251" cy="461665"/>
          </a:xfrm>
          <a:prstGeom prst="rect">
            <a:avLst/>
          </a:prstGeom>
        </p:spPr>
        <p:txBody>
          <a:bodyPr wrap="square">
            <a:spAutoFit/>
          </a:bodyPr>
          <a:lstStyle/>
          <a:p>
            <a:pPr algn="ctr"/>
            <a:r>
              <a:rPr lang="it-IT" sz="1200" b="1" dirty="0">
                <a:solidFill>
                  <a:srgbClr val="1F497D"/>
                </a:solidFill>
                <a:latin typeface="+mn-lt"/>
              </a:rPr>
              <a:t>Sistema di Monitoraggio Regionale (SMR)</a:t>
            </a:r>
          </a:p>
        </p:txBody>
      </p:sp>
      <p:sp>
        <p:nvSpPr>
          <p:cNvPr id="93" name="CasellaDiTesto 92"/>
          <p:cNvSpPr txBox="1"/>
          <p:nvPr/>
        </p:nvSpPr>
        <p:spPr>
          <a:xfrm>
            <a:off x="2503143" y="1285313"/>
            <a:ext cx="1171823" cy="415498"/>
          </a:xfrm>
          <a:prstGeom prst="rect">
            <a:avLst/>
          </a:prstGeom>
          <a:noFill/>
        </p:spPr>
        <p:txBody>
          <a:bodyPr wrap="square" rtlCol="0">
            <a:spAutoFit/>
          </a:bodyPr>
          <a:lstStyle/>
          <a:p>
            <a:pPr algn="ctr"/>
            <a:r>
              <a:rPr lang="it-IT" sz="1050" b="1" dirty="0">
                <a:solidFill>
                  <a:srgbClr val="00B050"/>
                </a:solidFill>
                <a:latin typeface="+mn-lt"/>
                <a:cs typeface="Arial" panose="020B0604020202020204" pitchFamily="34" charset="0"/>
              </a:rPr>
              <a:t>Localizzazione mezzi</a:t>
            </a:r>
            <a:endParaRPr lang="it-IT" sz="1050" dirty="0">
              <a:solidFill>
                <a:srgbClr val="00B050"/>
              </a:solidFill>
              <a:latin typeface="+mn-lt"/>
              <a:cs typeface="Arial" panose="020B0604020202020204" pitchFamily="34" charset="0"/>
            </a:endParaRPr>
          </a:p>
        </p:txBody>
      </p:sp>
      <p:sp>
        <p:nvSpPr>
          <p:cNvPr id="94" name="CasellaDiTesto 93"/>
          <p:cNvSpPr txBox="1"/>
          <p:nvPr/>
        </p:nvSpPr>
        <p:spPr>
          <a:xfrm>
            <a:off x="5658042" y="2219675"/>
            <a:ext cx="1220889" cy="415498"/>
          </a:xfrm>
          <a:prstGeom prst="rect">
            <a:avLst/>
          </a:prstGeom>
          <a:noFill/>
        </p:spPr>
        <p:txBody>
          <a:bodyPr wrap="square" rtlCol="0">
            <a:spAutoFit/>
          </a:bodyPr>
          <a:lstStyle/>
          <a:p>
            <a:pPr algn="ctr"/>
            <a:r>
              <a:rPr lang="it-IT" sz="1050" b="1" dirty="0">
                <a:solidFill>
                  <a:srgbClr val="00B050"/>
                </a:solidFill>
                <a:latin typeface="+mn-lt"/>
                <a:cs typeface="Arial" panose="020B0604020202020204" pitchFamily="34" charset="0"/>
              </a:rPr>
              <a:t>Localizzazione mezzi</a:t>
            </a:r>
            <a:endParaRPr lang="it-IT" sz="1050" dirty="0">
              <a:solidFill>
                <a:srgbClr val="00B050"/>
              </a:solidFill>
              <a:latin typeface="+mn-lt"/>
              <a:cs typeface="Arial" panose="020B0604020202020204" pitchFamily="34" charset="0"/>
            </a:endParaRPr>
          </a:p>
        </p:txBody>
      </p:sp>
      <p:sp>
        <p:nvSpPr>
          <p:cNvPr id="57" name="CasellaDiTesto 56"/>
          <p:cNvSpPr txBox="1"/>
          <p:nvPr/>
        </p:nvSpPr>
        <p:spPr>
          <a:xfrm>
            <a:off x="3220623" y="2820615"/>
            <a:ext cx="1171823" cy="415498"/>
          </a:xfrm>
          <a:prstGeom prst="rect">
            <a:avLst/>
          </a:prstGeom>
          <a:noFill/>
        </p:spPr>
        <p:txBody>
          <a:bodyPr wrap="square" rtlCol="0">
            <a:spAutoFit/>
          </a:bodyPr>
          <a:lstStyle/>
          <a:p>
            <a:pPr algn="ctr"/>
            <a:r>
              <a:rPr lang="it-IT" sz="1050" b="1" dirty="0">
                <a:solidFill>
                  <a:srgbClr val="00B050"/>
                </a:solidFill>
                <a:latin typeface="+mn-lt"/>
                <a:cs typeface="Arial" panose="020B0604020202020204" pitchFamily="34" charset="0"/>
              </a:rPr>
              <a:t>Localizzazione mezzi</a:t>
            </a:r>
            <a:endParaRPr lang="it-IT" sz="1050" dirty="0">
              <a:solidFill>
                <a:srgbClr val="00B050"/>
              </a:solidFill>
              <a:latin typeface="+mn-lt"/>
              <a:cs typeface="Arial" panose="020B0604020202020204" pitchFamily="34" charset="0"/>
            </a:endParaRPr>
          </a:p>
        </p:txBody>
      </p:sp>
      <p:sp>
        <p:nvSpPr>
          <p:cNvPr id="59" name="CasellaDiTesto 58"/>
          <p:cNvSpPr txBox="1"/>
          <p:nvPr/>
        </p:nvSpPr>
        <p:spPr>
          <a:xfrm>
            <a:off x="3439247" y="4869163"/>
            <a:ext cx="1171823" cy="415498"/>
          </a:xfrm>
          <a:prstGeom prst="rect">
            <a:avLst/>
          </a:prstGeom>
          <a:noFill/>
        </p:spPr>
        <p:txBody>
          <a:bodyPr wrap="square" rtlCol="0">
            <a:spAutoFit/>
          </a:bodyPr>
          <a:lstStyle/>
          <a:p>
            <a:pPr algn="ctr"/>
            <a:r>
              <a:rPr lang="it-IT" sz="1050" b="1" dirty="0">
                <a:solidFill>
                  <a:srgbClr val="00B050"/>
                </a:solidFill>
                <a:latin typeface="+mn-lt"/>
                <a:cs typeface="Arial" panose="020B0604020202020204" pitchFamily="34" charset="0"/>
              </a:rPr>
              <a:t>Localizzazione mezzi</a:t>
            </a:r>
            <a:endParaRPr lang="it-IT" sz="1050" dirty="0">
              <a:solidFill>
                <a:srgbClr val="00B050"/>
              </a:solidFill>
              <a:latin typeface="+mn-lt"/>
              <a:cs typeface="Arial" panose="020B0604020202020204" pitchFamily="34" charset="0"/>
            </a:endParaRPr>
          </a:p>
        </p:txBody>
      </p:sp>
      <p:cxnSp>
        <p:nvCxnSpPr>
          <p:cNvPr id="61" name="Connettore 7 60"/>
          <p:cNvCxnSpPr>
            <a:endCxn id="49" idx="4"/>
          </p:cNvCxnSpPr>
          <p:nvPr/>
        </p:nvCxnSpPr>
        <p:spPr>
          <a:xfrm flipV="1">
            <a:off x="7197348" y="5040964"/>
            <a:ext cx="620667" cy="526328"/>
          </a:xfrm>
          <a:prstGeom prst="curvedConnector2">
            <a:avLst/>
          </a:prstGeom>
          <a:ln>
            <a:solidFill>
              <a:schemeClr val="bg1">
                <a:lumMod val="5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62" name="CasellaDiTesto 61"/>
          <p:cNvSpPr txBox="1"/>
          <p:nvPr/>
        </p:nvSpPr>
        <p:spPr>
          <a:xfrm>
            <a:off x="7708615" y="5650334"/>
            <a:ext cx="1572641" cy="276999"/>
          </a:xfrm>
          <a:prstGeom prst="rect">
            <a:avLst/>
          </a:prstGeom>
          <a:noFill/>
        </p:spPr>
        <p:txBody>
          <a:bodyPr wrap="square" rtlCol="0">
            <a:spAutoFit/>
          </a:bodyPr>
          <a:lstStyle>
            <a:defPPr>
              <a:defRPr lang="it-IT"/>
            </a:defPPr>
            <a:lvl1pPr algn="ctr">
              <a:defRPr sz="1200" b="1">
                <a:solidFill>
                  <a:schemeClr val="bg1">
                    <a:lumMod val="50000"/>
                  </a:schemeClr>
                </a:solidFill>
                <a:latin typeface="Arial Black" panose="020B0A04020102020204" pitchFamily="34" charset="0"/>
              </a:defRPr>
            </a:lvl1pPr>
          </a:lstStyle>
          <a:p>
            <a:r>
              <a:rPr lang="it-IT" dirty="0">
                <a:solidFill>
                  <a:schemeClr val="tx2">
                    <a:lumMod val="60000"/>
                    <a:lumOff val="40000"/>
                  </a:schemeClr>
                </a:solidFill>
                <a:latin typeface="+mn-lt"/>
              </a:rPr>
              <a:t>Azienda TPL n*</a:t>
            </a:r>
          </a:p>
        </p:txBody>
      </p:sp>
      <p:cxnSp>
        <p:nvCxnSpPr>
          <p:cNvPr id="63" name="Connettore 7 62"/>
          <p:cNvCxnSpPr>
            <a:endCxn id="49" idx="4"/>
          </p:cNvCxnSpPr>
          <p:nvPr/>
        </p:nvCxnSpPr>
        <p:spPr>
          <a:xfrm rot="10800000">
            <a:off x="7818015" y="5040965"/>
            <a:ext cx="611550" cy="609363"/>
          </a:xfrm>
          <a:prstGeom prst="curvedConnector2">
            <a:avLst/>
          </a:prstGeom>
          <a:ln>
            <a:solidFill>
              <a:schemeClr val="bg1">
                <a:lumMod val="5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64" name="CasellaDiTesto 63"/>
          <p:cNvSpPr txBox="1"/>
          <p:nvPr/>
        </p:nvSpPr>
        <p:spPr>
          <a:xfrm>
            <a:off x="6247557" y="5627082"/>
            <a:ext cx="1572641" cy="276999"/>
          </a:xfrm>
          <a:prstGeom prst="rect">
            <a:avLst/>
          </a:prstGeom>
          <a:noFill/>
        </p:spPr>
        <p:txBody>
          <a:bodyPr wrap="square" rtlCol="0">
            <a:spAutoFit/>
          </a:bodyPr>
          <a:lstStyle>
            <a:defPPr>
              <a:defRPr lang="it-IT"/>
            </a:defPPr>
            <a:lvl1pPr algn="ctr">
              <a:defRPr sz="1200" b="1">
                <a:solidFill>
                  <a:schemeClr val="bg1">
                    <a:lumMod val="50000"/>
                  </a:schemeClr>
                </a:solidFill>
                <a:latin typeface="Arial Black" panose="020B0A04020102020204" pitchFamily="34" charset="0"/>
              </a:defRPr>
            </a:lvl1pPr>
          </a:lstStyle>
          <a:p>
            <a:r>
              <a:rPr lang="it-IT" dirty="0">
                <a:solidFill>
                  <a:schemeClr val="tx2">
                    <a:lumMod val="60000"/>
                    <a:lumOff val="40000"/>
                  </a:schemeClr>
                </a:solidFill>
                <a:latin typeface="+mn-lt"/>
              </a:rPr>
              <a:t>Azienda TPL 2*</a:t>
            </a:r>
          </a:p>
        </p:txBody>
      </p:sp>
      <p:sp>
        <p:nvSpPr>
          <p:cNvPr id="67" name="CasellaDiTesto 66"/>
          <p:cNvSpPr txBox="1"/>
          <p:nvPr/>
        </p:nvSpPr>
        <p:spPr>
          <a:xfrm>
            <a:off x="6005671" y="5904081"/>
            <a:ext cx="3897154" cy="577081"/>
          </a:xfrm>
          <a:prstGeom prst="rect">
            <a:avLst/>
          </a:prstGeom>
          <a:noFill/>
        </p:spPr>
        <p:txBody>
          <a:bodyPr wrap="square" rtlCol="0">
            <a:spAutoFit/>
          </a:bodyPr>
          <a:lstStyle/>
          <a:p>
            <a:pPr algn="just"/>
            <a:r>
              <a:rPr lang="it-IT" sz="1050" dirty="0">
                <a:solidFill>
                  <a:schemeClr val="tx2">
                    <a:lumMod val="60000"/>
                    <a:lumOff val="40000"/>
                  </a:schemeClr>
                </a:solidFill>
                <a:latin typeface="+mn-lt"/>
                <a:cs typeface="Arial" panose="020B0604020202020204" pitchFamily="34" charset="0"/>
              </a:rPr>
              <a:t>* Alcune delle Aziende non dotate di CCA o che intendono scegliere questa soluzione potranno accedere ai propri dati direttamente attraverso un CCA virtuale realizzato sul CSR</a:t>
            </a:r>
          </a:p>
        </p:txBody>
      </p:sp>
      <p:sp>
        <p:nvSpPr>
          <p:cNvPr id="37" name="Title 15"/>
          <p:cNvSpPr txBox="1">
            <a:spLocks/>
          </p:cNvSpPr>
          <p:nvPr/>
        </p:nvSpPr>
        <p:spPr>
          <a:xfrm>
            <a:off x="3764005" y="-603448"/>
            <a:ext cx="6048673" cy="4766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it-IT" sz="2000" b="1" dirty="0">
                <a:solidFill>
                  <a:srgbClr val="002060"/>
                </a:solidFill>
                <a:latin typeface="Calibri" panose="020F0502020204030204" pitchFamily="34" charset="0"/>
              </a:rPr>
              <a:t>Cosa realizziamo nel dettaglio</a:t>
            </a:r>
            <a:endParaRPr lang="en-US" sz="2000" b="1" dirty="0">
              <a:solidFill>
                <a:srgbClr val="002060"/>
              </a:solidFill>
              <a:latin typeface="Calibri" panose="020F0502020204030204" pitchFamily="34" charset="0"/>
            </a:endParaRPr>
          </a:p>
        </p:txBody>
      </p:sp>
      <p:grpSp>
        <p:nvGrpSpPr>
          <p:cNvPr id="5" name="Gruppo 4"/>
          <p:cNvGrpSpPr/>
          <p:nvPr/>
        </p:nvGrpSpPr>
        <p:grpSpPr>
          <a:xfrm>
            <a:off x="54868" y="637833"/>
            <a:ext cx="9720000" cy="54864"/>
            <a:chOff x="54868" y="637833"/>
            <a:chExt cx="9720000" cy="54864"/>
          </a:xfrm>
        </p:grpSpPr>
        <p:cxnSp>
          <p:nvCxnSpPr>
            <p:cNvPr id="47" name="Connettore diritto 5"/>
            <p:cNvCxnSpPr/>
            <p:nvPr/>
          </p:nvCxnSpPr>
          <p:spPr>
            <a:xfrm flipV="1">
              <a:off x="54868" y="692696"/>
              <a:ext cx="9720000" cy="1"/>
            </a:xfrm>
            <a:prstGeom prst="line">
              <a:avLst/>
            </a:prstGeom>
            <a:noFill/>
            <a:ln w="25400" cap="rnd" cmpd="sng" algn="ctr">
              <a:solidFill>
                <a:srgbClr val="1F497D"/>
              </a:solidFill>
              <a:prstDash val="solid"/>
            </a:ln>
            <a:effectLst/>
          </p:spPr>
        </p:cxnSp>
        <p:cxnSp>
          <p:nvCxnSpPr>
            <p:cNvPr id="48" name="Connettore diritto 4"/>
            <p:cNvCxnSpPr/>
            <p:nvPr/>
          </p:nvCxnSpPr>
          <p:spPr>
            <a:xfrm flipV="1">
              <a:off x="54868" y="637833"/>
              <a:ext cx="9720000" cy="1"/>
            </a:xfrm>
            <a:prstGeom prst="line">
              <a:avLst/>
            </a:prstGeom>
            <a:noFill/>
            <a:ln w="19050" cap="rnd" cmpd="sng" algn="ctr">
              <a:solidFill>
                <a:srgbClr val="C0504D">
                  <a:shade val="95000"/>
                  <a:satMod val="105000"/>
                </a:srgbClr>
              </a:solidFill>
              <a:prstDash val="solid"/>
            </a:ln>
            <a:effectLst/>
          </p:spPr>
        </p:cxnSp>
      </p:grpSp>
      <p:pic>
        <p:nvPicPr>
          <p:cNvPr id="50"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874066" y="2994463"/>
            <a:ext cx="1973624" cy="44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CasellaDiTesto 50"/>
          <p:cNvSpPr txBox="1"/>
          <p:nvPr/>
        </p:nvSpPr>
        <p:spPr>
          <a:xfrm rot="5400000">
            <a:off x="436685" y="3966358"/>
            <a:ext cx="1944216" cy="276999"/>
          </a:xfrm>
          <a:prstGeom prst="rect">
            <a:avLst/>
          </a:prstGeom>
          <a:noFill/>
        </p:spPr>
        <p:txBody>
          <a:bodyPr wrap="square" rtlCol="0">
            <a:spAutoFit/>
          </a:bodyPr>
          <a:lstStyle/>
          <a:p>
            <a:pPr algn="ctr"/>
            <a:r>
              <a:rPr lang="it-IT" sz="1200" b="1" dirty="0">
                <a:solidFill>
                  <a:srgbClr val="1F497D"/>
                </a:solidFill>
                <a:latin typeface="+mn-lt"/>
              </a:rPr>
              <a:t>…</a:t>
            </a:r>
          </a:p>
        </p:txBody>
      </p:sp>
      <p:pic>
        <p:nvPicPr>
          <p:cNvPr id="65"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4868" y="116967"/>
            <a:ext cx="1769880" cy="39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Rettangolo 44">
            <a:extLst>
              <a:ext uri="{FF2B5EF4-FFF2-40B4-BE49-F238E27FC236}">
                <a16:creationId xmlns:a16="http://schemas.microsoft.com/office/drawing/2014/main" id="{3096EC4E-AFB5-494B-9E17-8D6C321098B9}"/>
              </a:ext>
            </a:extLst>
          </p:cNvPr>
          <p:cNvSpPr/>
          <p:nvPr/>
        </p:nvSpPr>
        <p:spPr>
          <a:xfrm>
            <a:off x="-1" y="6525344"/>
            <a:ext cx="3686175" cy="230832"/>
          </a:xfrm>
          <a:prstGeom prst="rect">
            <a:avLst/>
          </a:prstGeom>
        </p:spPr>
        <p:txBody>
          <a:bodyPr wrap="square">
            <a:spAutoFit/>
          </a:bodyPr>
          <a:lstStyle/>
          <a:p>
            <a:pPr algn="l"/>
            <a:r>
              <a:rPr lang="it-IT" sz="900" b="1" dirty="0">
                <a:solidFill>
                  <a:srgbClr val="1F497D"/>
                </a:solidFill>
                <a:latin typeface="Calibri" panose="020F0502020204030204" pitchFamily="34" charset="0"/>
              </a:rPr>
              <a:t>Infrastrutture, trasporti e mobilità: il modello di sviluppo regionale</a:t>
            </a:r>
          </a:p>
        </p:txBody>
      </p:sp>
      <p:sp>
        <p:nvSpPr>
          <p:cNvPr id="69" name="Rettangolo 68">
            <a:extLst>
              <a:ext uri="{FF2B5EF4-FFF2-40B4-BE49-F238E27FC236}">
                <a16:creationId xmlns:a16="http://schemas.microsoft.com/office/drawing/2014/main" id="{958D3B20-1258-4E42-87AC-1040516C74DB}"/>
              </a:ext>
            </a:extLst>
          </p:cNvPr>
          <p:cNvSpPr/>
          <p:nvPr/>
        </p:nvSpPr>
        <p:spPr>
          <a:xfrm>
            <a:off x="6823620" y="6525344"/>
            <a:ext cx="3079205" cy="230832"/>
          </a:xfrm>
          <a:prstGeom prst="rect">
            <a:avLst/>
          </a:prstGeom>
        </p:spPr>
        <p:txBody>
          <a:bodyPr wrap="square">
            <a:spAutoFit/>
          </a:bodyPr>
          <a:lstStyle/>
          <a:p>
            <a:pPr algn="r"/>
            <a:r>
              <a:rPr lang="it-IT" sz="900" b="1" dirty="0">
                <a:solidFill>
                  <a:srgbClr val="1F497D"/>
                </a:solidFill>
                <a:latin typeface="Calibri" panose="020F0502020204030204" pitchFamily="34" charset="0"/>
              </a:rPr>
              <a:t>Campania Digital Summit 26 Settembre 2019</a:t>
            </a:r>
          </a:p>
        </p:txBody>
      </p:sp>
    </p:spTree>
    <p:extLst>
      <p:ext uri="{BB962C8B-B14F-4D97-AF65-F5344CB8AC3E}">
        <p14:creationId xmlns:p14="http://schemas.microsoft.com/office/powerpoint/2010/main" val="1629903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7" name="Ovale 126"/>
          <p:cNvSpPr/>
          <p:nvPr/>
        </p:nvSpPr>
        <p:spPr>
          <a:xfrm>
            <a:off x="3635896" y="2515956"/>
            <a:ext cx="2656138" cy="2497221"/>
          </a:xfrm>
          <a:prstGeom prst="ellipse">
            <a:avLst/>
          </a:prstGeom>
          <a:solidFill>
            <a:srgbClr val="FFC000">
              <a:alpha val="14000"/>
            </a:srgb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2" name="Picture 7" descr="http://www.campaniameteo.it/immagini/immagini_articoli/unico-campania-biglietti-integrati.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11" y="3218737"/>
            <a:ext cx="784148" cy="35428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5" descr="http://www.google.it/url?sa=i&amp;source=imgres&amp;cd=&amp;ved=0CAYQjBwwAGoVChMI8KHBvtSmyAIVBTYaCh1ZpAQW&amp;url=http%3A%2F%2Fwww.progmbh.com%2Fimg%2Fcloud-server.jpg&amp;psig=AFQjCNF8LPzP94h-aDzvx-mUFUg4SYJfuw&amp;ust=14439740054804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0824" y="877193"/>
            <a:ext cx="823615" cy="82361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5" descr="http://www.google.it/url?sa=i&amp;source=imgres&amp;cd=&amp;ved=0CAYQjBwwAGoVChMI8KHBvtSmyAIVBTYaCh1ZpAQW&amp;url=http%3A%2F%2Fwww.progmbh.com%2Fimg%2Fcloud-server.jpg&amp;psig=AFQjCNF8LPzP94h-aDzvx-mUFUg4SYJfuw&amp;ust=144397400548047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617458"/>
            <a:ext cx="595518" cy="595518"/>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Connettore 7 56"/>
          <p:cNvCxnSpPr>
            <a:stCxn id="55" idx="16"/>
            <a:endCxn id="127" idx="3"/>
          </p:cNvCxnSpPr>
          <p:nvPr/>
        </p:nvCxnSpPr>
        <p:spPr>
          <a:xfrm flipV="1">
            <a:off x="2048292" y="4647467"/>
            <a:ext cx="1976586" cy="954041"/>
          </a:xfrm>
          <a:prstGeom prst="curvedConnector2">
            <a:avLst/>
          </a:prstGeom>
          <a:ln>
            <a:solidFill>
              <a:srgbClr val="00B05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Connettore 7 57"/>
          <p:cNvCxnSpPr>
            <a:stCxn id="56" idx="0"/>
            <a:endCxn id="54" idx="2"/>
          </p:cNvCxnSpPr>
          <p:nvPr/>
        </p:nvCxnSpPr>
        <p:spPr>
          <a:xfrm rot="5400000" flipH="1" flipV="1">
            <a:off x="4669878" y="2044705"/>
            <a:ext cx="916650" cy="228857"/>
          </a:xfrm>
          <a:prstGeom prst="curvedConnector3">
            <a:avLst>
              <a:gd name="adj1" fmla="val 50000"/>
            </a:avLst>
          </a:prstGeom>
          <a:ln w="25400">
            <a:solidFill>
              <a:schemeClr val="accent6"/>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pic>
        <p:nvPicPr>
          <p:cNvPr id="6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407" y="1238692"/>
            <a:ext cx="1512167" cy="860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CasellaDiTesto 60"/>
          <p:cNvSpPr txBox="1"/>
          <p:nvPr/>
        </p:nvSpPr>
        <p:spPr>
          <a:xfrm>
            <a:off x="107504" y="836716"/>
            <a:ext cx="2088232" cy="276999"/>
          </a:xfrm>
          <a:prstGeom prst="rect">
            <a:avLst/>
          </a:prstGeom>
          <a:noFill/>
        </p:spPr>
        <p:txBody>
          <a:bodyPr wrap="square" rtlCol="0">
            <a:spAutoFit/>
          </a:bodyPr>
          <a:lstStyle/>
          <a:p>
            <a:pPr algn="ctr"/>
            <a:r>
              <a:rPr lang="it-IT" sz="1200" b="1" dirty="0">
                <a:solidFill>
                  <a:srgbClr val="1F497D"/>
                </a:solidFill>
                <a:latin typeface="+mn-lt"/>
              </a:rPr>
              <a:t>Agenzie / Rivenditori</a:t>
            </a:r>
          </a:p>
        </p:txBody>
      </p:sp>
      <p:sp>
        <p:nvSpPr>
          <p:cNvPr id="62" name="CasellaDiTesto 61"/>
          <p:cNvSpPr txBox="1"/>
          <p:nvPr/>
        </p:nvSpPr>
        <p:spPr>
          <a:xfrm>
            <a:off x="418387" y="2157082"/>
            <a:ext cx="1322450" cy="276999"/>
          </a:xfrm>
          <a:prstGeom prst="rect">
            <a:avLst/>
          </a:prstGeom>
          <a:noFill/>
        </p:spPr>
        <p:txBody>
          <a:bodyPr wrap="square" rtlCol="0">
            <a:spAutoFit/>
          </a:bodyPr>
          <a:lstStyle/>
          <a:p>
            <a:pPr algn="ctr"/>
            <a:r>
              <a:rPr lang="it-IT" sz="1200" b="1" dirty="0">
                <a:solidFill>
                  <a:srgbClr val="1F497D"/>
                </a:solidFill>
                <a:latin typeface="+mn-lt"/>
              </a:rPr>
              <a:t>Biglietterie</a:t>
            </a:r>
          </a:p>
        </p:txBody>
      </p:sp>
      <p:pic>
        <p:nvPicPr>
          <p:cNvPr id="6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379" y="2515955"/>
            <a:ext cx="1499433" cy="99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5" descr="http://www.cronachemaceratesi.it/wp-content/uploads/2012/05/ETS-100-media.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6327" y="4278945"/>
            <a:ext cx="445379" cy="946130"/>
          </a:xfrm>
          <a:prstGeom prst="rect">
            <a:avLst/>
          </a:prstGeom>
          <a:noFill/>
          <a:extLst>
            <a:ext uri="{909E8E84-426E-40DD-AFC4-6F175D3DCCD1}">
              <a14:hiddenFill xmlns:a14="http://schemas.microsoft.com/office/drawing/2010/main">
                <a:solidFill>
                  <a:srgbClr val="FFFFFF"/>
                </a:solidFill>
              </a14:hiddenFill>
            </a:ext>
          </a:extLst>
        </p:spPr>
      </p:pic>
      <p:sp>
        <p:nvSpPr>
          <p:cNvPr id="66" name="CasellaDiTesto 65"/>
          <p:cNvSpPr txBox="1"/>
          <p:nvPr/>
        </p:nvSpPr>
        <p:spPr>
          <a:xfrm>
            <a:off x="369230" y="3717033"/>
            <a:ext cx="1322450" cy="461665"/>
          </a:xfrm>
          <a:prstGeom prst="rect">
            <a:avLst/>
          </a:prstGeom>
          <a:noFill/>
        </p:spPr>
        <p:txBody>
          <a:bodyPr wrap="square" rtlCol="0">
            <a:spAutoFit/>
          </a:bodyPr>
          <a:lstStyle/>
          <a:p>
            <a:pPr algn="ctr"/>
            <a:r>
              <a:rPr lang="it-IT" sz="1200" b="1" dirty="0">
                <a:solidFill>
                  <a:srgbClr val="1F497D"/>
                </a:solidFill>
                <a:latin typeface="+mn-lt"/>
              </a:rPr>
              <a:t>Emettitrici automatiche</a:t>
            </a:r>
          </a:p>
        </p:txBody>
      </p:sp>
      <p:sp>
        <p:nvSpPr>
          <p:cNvPr id="67" name="CasellaDiTesto 66"/>
          <p:cNvSpPr txBox="1"/>
          <p:nvPr/>
        </p:nvSpPr>
        <p:spPr>
          <a:xfrm>
            <a:off x="162880" y="5406504"/>
            <a:ext cx="1322450" cy="461665"/>
          </a:xfrm>
          <a:prstGeom prst="rect">
            <a:avLst/>
          </a:prstGeom>
          <a:noFill/>
        </p:spPr>
        <p:txBody>
          <a:bodyPr wrap="square" rtlCol="0">
            <a:spAutoFit/>
          </a:bodyPr>
          <a:lstStyle/>
          <a:p>
            <a:pPr algn="ctr"/>
            <a:r>
              <a:rPr lang="it-IT" sz="1200" b="1" dirty="0">
                <a:solidFill>
                  <a:srgbClr val="1F497D"/>
                </a:solidFill>
                <a:latin typeface="+mn-lt"/>
              </a:rPr>
              <a:t>Altri sistemi di pagamento</a:t>
            </a:r>
          </a:p>
        </p:txBody>
      </p:sp>
      <p:pic>
        <p:nvPicPr>
          <p:cNvPr id="70" name="Picture 11" descr="http://www.google.it/url?sa=i&amp;source=imgres&amp;cd=&amp;ved=0CAYQjBwwAGoVChMI3uHmzcuuyAIVAj4UCh0dpwhC&amp;url=https%3A%2F%2Fimage.freepik.com%2Ffree-icon%2Fsmartphone_318-23380.png&amp;psig=AFQjCNHgiHR0E_8tIBq2XjBagU-T-edGXw&amp;ust=1444246499525045"/>
          <p:cNvPicPr>
            <a:picLocks noChangeAspect="1" noChangeArrowheads="1"/>
          </p:cNvPicPr>
          <p:nvPr/>
        </p:nvPicPr>
        <p:blipFill>
          <a:blip r:embed="rId9"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02971" y="5171917"/>
            <a:ext cx="345321" cy="345321"/>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Connettore 7 70"/>
          <p:cNvCxnSpPr>
            <a:stCxn id="60" idx="3"/>
            <a:endCxn id="127" idx="1"/>
          </p:cNvCxnSpPr>
          <p:nvPr/>
        </p:nvCxnSpPr>
        <p:spPr>
          <a:xfrm>
            <a:off x="1870574" y="1668719"/>
            <a:ext cx="2154304" cy="1212947"/>
          </a:xfrm>
          <a:prstGeom prst="curvedConnector2">
            <a:avLst/>
          </a:prstGeom>
          <a:ln>
            <a:solidFill>
              <a:srgbClr val="00B05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76" name="Connettore 7 75"/>
          <p:cNvCxnSpPr>
            <a:stCxn id="63" idx="3"/>
            <a:endCxn id="127" idx="2"/>
          </p:cNvCxnSpPr>
          <p:nvPr/>
        </p:nvCxnSpPr>
        <p:spPr>
          <a:xfrm>
            <a:off x="1845812" y="3015075"/>
            <a:ext cx="1790084" cy="749492"/>
          </a:xfrm>
          <a:prstGeom prst="curvedConnector3">
            <a:avLst>
              <a:gd name="adj1" fmla="val 50000"/>
            </a:avLst>
          </a:prstGeom>
          <a:ln>
            <a:solidFill>
              <a:srgbClr val="00B05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Connettore 7 82"/>
          <p:cNvCxnSpPr>
            <a:stCxn id="64" idx="3"/>
          </p:cNvCxnSpPr>
          <p:nvPr/>
        </p:nvCxnSpPr>
        <p:spPr>
          <a:xfrm flipV="1">
            <a:off x="1311706" y="4338104"/>
            <a:ext cx="2415570" cy="413906"/>
          </a:xfrm>
          <a:prstGeom prst="curvedConnector3">
            <a:avLst>
              <a:gd name="adj1" fmla="val 50000"/>
            </a:avLst>
          </a:prstGeom>
          <a:ln>
            <a:solidFill>
              <a:srgbClr val="00B05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pic>
        <p:nvPicPr>
          <p:cNvPr id="86" name="Picture 15" descr="http://www.google.it/url?sa=i&amp;source=imgres&amp;cd=&amp;ved=0CAYQjBwwAGoVChMI8KHBvtSmyAIVBTYaCh1ZpAQW&amp;url=http%3A%2F%2Fwww.progmbh.com%2Fimg%2Fcloud-server.jpg&amp;psig=AFQjCNF8LPzP94h-aDzvx-mUFUg4SYJfuw&amp;ust=14439740054804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71" y="2708926"/>
            <a:ext cx="823615" cy="823615"/>
          </a:xfrm>
          <a:prstGeom prst="rect">
            <a:avLst/>
          </a:prstGeom>
          <a:noFill/>
          <a:extLst>
            <a:ext uri="{909E8E84-426E-40DD-AFC4-6F175D3DCCD1}">
              <a14:hiddenFill xmlns:a14="http://schemas.microsoft.com/office/drawing/2010/main">
                <a:solidFill>
                  <a:srgbClr val="FFFFFF"/>
                </a:solidFill>
              </a14:hiddenFill>
            </a:ext>
          </a:extLst>
        </p:spPr>
      </p:pic>
      <p:sp>
        <p:nvSpPr>
          <p:cNvPr id="93" name="CasellaDiTesto 92"/>
          <p:cNvSpPr txBox="1"/>
          <p:nvPr/>
        </p:nvSpPr>
        <p:spPr>
          <a:xfrm>
            <a:off x="7308307" y="2247261"/>
            <a:ext cx="1824720" cy="461665"/>
          </a:xfrm>
          <a:prstGeom prst="rect">
            <a:avLst/>
          </a:prstGeom>
          <a:noFill/>
        </p:spPr>
        <p:txBody>
          <a:bodyPr wrap="square" rtlCol="0">
            <a:spAutoFit/>
          </a:bodyPr>
          <a:lstStyle/>
          <a:p>
            <a:pPr algn="ctr"/>
            <a:r>
              <a:rPr lang="it-IT" sz="1200" b="1" dirty="0">
                <a:solidFill>
                  <a:srgbClr val="1F497D"/>
                </a:solidFill>
                <a:latin typeface="+mn-lt"/>
              </a:rPr>
              <a:t>Centro di Controllo Aziendale (CCA)</a:t>
            </a:r>
          </a:p>
        </p:txBody>
      </p:sp>
      <p:pic>
        <p:nvPicPr>
          <p:cNvPr id="94" name="Picture 15" descr="http://www.google.it/url?sa=i&amp;source=imgres&amp;cd=&amp;ved=0CAYQjBwwAGoVChMI8KHBvtSmyAIVBTYaCh1ZpAQW&amp;url=http%3A%2F%2Fwww.progmbh.com%2Fimg%2Fcloud-server.jpg&amp;psig=AFQjCNF8LPzP94h-aDzvx-mUFUg4SYJfuw&amp;ust=14439740054804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71" y="4189567"/>
            <a:ext cx="823615" cy="823615"/>
          </a:xfrm>
          <a:prstGeom prst="rect">
            <a:avLst/>
          </a:prstGeom>
          <a:noFill/>
          <a:extLst>
            <a:ext uri="{909E8E84-426E-40DD-AFC4-6F175D3DCCD1}">
              <a14:hiddenFill xmlns:a14="http://schemas.microsoft.com/office/drawing/2010/main">
                <a:solidFill>
                  <a:srgbClr val="FFFFFF"/>
                </a:solidFill>
              </a14:hiddenFill>
            </a:ext>
          </a:extLst>
        </p:spPr>
      </p:pic>
      <p:sp>
        <p:nvSpPr>
          <p:cNvPr id="112" name="CasellaDiTesto 111"/>
          <p:cNvSpPr txBox="1"/>
          <p:nvPr/>
        </p:nvSpPr>
        <p:spPr>
          <a:xfrm>
            <a:off x="7308307" y="3717033"/>
            <a:ext cx="1824720" cy="461665"/>
          </a:xfrm>
          <a:prstGeom prst="rect">
            <a:avLst/>
          </a:prstGeom>
          <a:noFill/>
        </p:spPr>
        <p:txBody>
          <a:bodyPr wrap="square" rtlCol="0">
            <a:spAutoFit/>
          </a:bodyPr>
          <a:lstStyle/>
          <a:p>
            <a:pPr algn="ctr"/>
            <a:r>
              <a:rPr lang="it-IT" sz="1200" b="1" dirty="0">
                <a:solidFill>
                  <a:srgbClr val="1F497D"/>
                </a:solidFill>
                <a:latin typeface="+mn-lt"/>
              </a:rPr>
              <a:t>Centro di Controllo Aziendale (CCA)</a:t>
            </a:r>
          </a:p>
        </p:txBody>
      </p:sp>
      <p:sp>
        <p:nvSpPr>
          <p:cNvPr id="113" name="CasellaDiTesto 112"/>
          <p:cNvSpPr txBox="1"/>
          <p:nvPr/>
        </p:nvSpPr>
        <p:spPr>
          <a:xfrm>
            <a:off x="401700" y="1003225"/>
            <a:ext cx="1404156" cy="246221"/>
          </a:xfrm>
          <a:prstGeom prst="rect">
            <a:avLst/>
          </a:prstGeom>
          <a:noFill/>
        </p:spPr>
        <p:txBody>
          <a:bodyPr wrap="square" rtlCol="0">
            <a:spAutoFit/>
          </a:bodyPr>
          <a:lstStyle/>
          <a:p>
            <a:pPr algn="ctr"/>
            <a:r>
              <a:rPr lang="it-IT" sz="1000" b="1" dirty="0">
                <a:solidFill>
                  <a:schemeClr val="accent2"/>
                </a:solidFill>
                <a:latin typeface="+mn-lt"/>
              </a:rPr>
              <a:t>SAM REGIONALE</a:t>
            </a:r>
          </a:p>
        </p:txBody>
      </p:sp>
      <p:sp>
        <p:nvSpPr>
          <p:cNvPr id="114" name="CasellaDiTesto 113"/>
          <p:cNvSpPr txBox="1"/>
          <p:nvPr/>
        </p:nvSpPr>
        <p:spPr>
          <a:xfrm>
            <a:off x="359532" y="2318686"/>
            <a:ext cx="1404156" cy="246221"/>
          </a:xfrm>
          <a:prstGeom prst="rect">
            <a:avLst/>
          </a:prstGeom>
          <a:noFill/>
        </p:spPr>
        <p:txBody>
          <a:bodyPr wrap="square" rtlCol="0">
            <a:spAutoFit/>
          </a:bodyPr>
          <a:lstStyle/>
          <a:p>
            <a:pPr algn="ctr"/>
            <a:r>
              <a:rPr lang="it-IT" sz="1000" b="1" dirty="0">
                <a:solidFill>
                  <a:schemeClr val="accent2"/>
                </a:solidFill>
                <a:latin typeface="+mn-lt"/>
              </a:rPr>
              <a:t>SAM REGIONALE</a:t>
            </a:r>
          </a:p>
        </p:txBody>
      </p:sp>
      <p:sp>
        <p:nvSpPr>
          <p:cNvPr id="115" name="CasellaDiTesto 114"/>
          <p:cNvSpPr txBox="1"/>
          <p:nvPr/>
        </p:nvSpPr>
        <p:spPr>
          <a:xfrm>
            <a:off x="310375" y="4091883"/>
            <a:ext cx="1404156" cy="246221"/>
          </a:xfrm>
          <a:prstGeom prst="rect">
            <a:avLst/>
          </a:prstGeom>
          <a:noFill/>
        </p:spPr>
        <p:txBody>
          <a:bodyPr wrap="square" rtlCol="0">
            <a:spAutoFit/>
          </a:bodyPr>
          <a:lstStyle/>
          <a:p>
            <a:pPr algn="ctr"/>
            <a:r>
              <a:rPr lang="it-IT" sz="1000" b="1" dirty="0">
                <a:solidFill>
                  <a:schemeClr val="accent2"/>
                </a:solidFill>
                <a:latin typeface="+mn-lt"/>
              </a:rPr>
              <a:t>SAM REGIONALE</a:t>
            </a:r>
          </a:p>
        </p:txBody>
      </p:sp>
      <p:sp>
        <p:nvSpPr>
          <p:cNvPr id="116" name="CasellaDiTesto 115"/>
          <p:cNvSpPr txBox="1"/>
          <p:nvPr/>
        </p:nvSpPr>
        <p:spPr>
          <a:xfrm>
            <a:off x="126876" y="5775067"/>
            <a:ext cx="1404156" cy="246221"/>
          </a:xfrm>
          <a:prstGeom prst="rect">
            <a:avLst/>
          </a:prstGeom>
          <a:noFill/>
        </p:spPr>
        <p:txBody>
          <a:bodyPr wrap="square" rtlCol="0">
            <a:spAutoFit/>
          </a:bodyPr>
          <a:lstStyle/>
          <a:p>
            <a:pPr algn="ctr"/>
            <a:r>
              <a:rPr lang="it-IT" sz="1000" dirty="0">
                <a:solidFill>
                  <a:schemeClr val="accent2"/>
                </a:solidFill>
                <a:latin typeface="+mn-lt"/>
              </a:rPr>
              <a:t>SAM REGIONALE</a:t>
            </a:r>
          </a:p>
        </p:txBody>
      </p:sp>
      <p:sp>
        <p:nvSpPr>
          <p:cNvPr id="118" name="CasellaDiTesto 117"/>
          <p:cNvSpPr txBox="1"/>
          <p:nvPr/>
        </p:nvSpPr>
        <p:spPr>
          <a:xfrm>
            <a:off x="5102672" y="2915217"/>
            <a:ext cx="1173331" cy="230832"/>
          </a:xfrm>
          <a:prstGeom prst="rect">
            <a:avLst/>
          </a:prstGeom>
          <a:noFill/>
        </p:spPr>
        <p:txBody>
          <a:bodyPr wrap="square" rtlCol="0">
            <a:spAutoFit/>
          </a:bodyPr>
          <a:lstStyle/>
          <a:p>
            <a:pPr algn="ctr"/>
            <a:r>
              <a:rPr lang="it-IT" sz="900" b="1" dirty="0">
                <a:solidFill>
                  <a:schemeClr val="accent2"/>
                </a:solidFill>
                <a:latin typeface="+mn-lt"/>
              </a:rPr>
              <a:t>SAM MASTER</a:t>
            </a:r>
          </a:p>
        </p:txBody>
      </p:sp>
      <p:cxnSp>
        <p:nvCxnSpPr>
          <p:cNvPr id="119" name="Connettore 7 118"/>
          <p:cNvCxnSpPr>
            <a:stCxn id="127" idx="6"/>
          </p:cNvCxnSpPr>
          <p:nvPr/>
        </p:nvCxnSpPr>
        <p:spPr>
          <a:xfrm flipV="1">
            <a:off x="6292034" y="2988681"/>
            <a:ext cx="1637014" cy="775886"/>
          </a:xfrm>
          <a:prstGeom prst="curvedConnector3">
            <a:avLst>
              <a:gd name="adj1" fmla="val 50000"/>
            </a:avLst>
          </a:prstGeom>
          <a:ln>
            <a:solidFill>
              <a:srgbClr val="1F497D"/>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pic>
        <p:nvPicPr>
          <p:cNvPr id="120" name="Picture 13" descr="http://www-01.ibm.com/support/knowledgecenter/api/content/nl/it/SSEPGG_9.5.0/com.ibm.swg.im.iis.fed.tuning.doc/images/ftpprt02b.gif"/>
          <p:cNvPicPr>
            <a:picLocks noChangeAspect="1" noChangeArrowheads="1"/>
          </p:cNvPicPr>
          <p:nvPr/>
        </p:nvPicPr>
        <p:blipFill rotWithShape="1">
          <a:blip r:embed="rId10">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r="19873" b="18092"/>
          <a:stretch/>
        </p:blipFill>
        <p:spPr bwMode="auto">
          <a:xfrm>
            <a:off x="3943300" y="3696035"/>
            <a:ext cx="1579747" cy="885093"/>
          </a:xfrm>
          <a:prstGeom prst="rect">
            <a:avLst/>
          </a:prstGeom>
          <a:noFill/>
          <a:extLst>
            <a:ext uri="{909E8E84-426E-40DD-AFC4-6F175D3DCCD1}">
              <a14:hiddenFill xmlns:a14="http://schemas.microsoft.com/office/drawing/2010/main">
                <a:solidFill>
                  <a:srgbClr val="FFFFFF"/>
                </a:solidFill>
              </a14:hiddenFill>
            </a:ext>
          </a:extLst>
        </p:spPr>
      </p:pic>
      <p:sp>
        <p:nvSpPr>
          <p:cNvPr id="121" name="CasellaDiTesto 120"/>
          <p:cNvSpPr txBox="1"/>
          <p:nvPr/>
        </p:nvSpPr>
        <p:spPr>
          <a:xfrm>
            <a:off x="3571939" y="5517238"/>
            <a:ext cx="1288096" cy="461665"/>
          </a:xfrm>
          <a:prstGeom prst="rect">
            <a:avLst/>
          </a:prstGeom>
          <a:noFill/>
        </p:spPr>
        <p:txBody>
          <a:bodyPr wrap="square" rtlCol="0">
            <a:spAutoFit/>
          </a:bodyPr>
          <a:lstStyle>
            <a:defPPr>
              <a:defRPr lang="it-IT"/>
            </a:defPPr>
            <a:lvl1pPr algn="ctr">
              <a:defRPr sz="1200" b="1">
                <a:solidFill>
                  <a:schemeClr val="tx2">
                    <a:lumMod val="60000"/>
                    <a:lumOff val="40000"/>
                  </a:schemeClr>
                </a:solidFill>
                <a:latin typeface="+mn-lt"/>
              </a:defRPr>
            </a:lvl1pPr>
          </a:lstStyle>
          <a:p>
            <a:r>
              <a:rPr lang="it-IT" dirty="0"/>
              <a:t>Azienda TPL senza CCA</a:t>
            </a:r>
          </a:p>
        </p:txBody>
      </p:sp>
      <p:cxnSp>
        <p:nvCxnSpPr>
          <p:cNvPr id="122" name="Connettore 7 121"/>
          <p:cNvCxnSpPr>
            <a:endCxn id="127" idx="4"/>
          </p:cNvCxnSpPr>
          <p:nvPr/>
        </p:nvCxnSpPr>
        <p:spPr>
          <a:xfrm flipV="1">
            <a:off x="4211959" y="5013177"/>
            <a:ext cx="752006" cy="432053"/>
          </a:xfrm>
          <a:prstGeom prst="curvedConnector2">
            <a:avLst/>
          </a:prstGeom>
          <a:ln>
            <a:solidFill>
              <a:schemeClr val="bg1">
                <a:lumMod val="5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23" name="Connettore 7 122"/>
          <p:cNvCxnSpPr>
            <a:stCxn id="127" idx="5"/>
          </p:cNvCxnSpPr>
          <p:nvPr/>
        </p:nvCxnSpPr>
        <p:spPr>
          <a:xfrm rot="5400000" flipH="1" flipV="1">
            <a:off x="6850424" y="3613520"/>
            <a:ext cx="86574" cy="1981319"/>
          </a:xfrm>
          <a:prstGeom prst="curvedConnector4">
            <a:avLst>
              <a:gd name="adj1" fmla="val -264052"/>
              <a:gd name="adj2" fmla="val 59816"/>
            </a:avLst>
          </a:prstGeom>
          <a:ln>
            <a:solidFill>
              <a:srgbClr val="1F497D"/>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24" name="Disco magnetico 123"/>
          <p:cNvSpPr/>
          <p:nvPr/>
        </p:nvSpPr>
        <p:spPr>
          <a:xfrm>
            <a:off x="5519242" y="3846596"/>
            <a:ext cx="537123" cy="633264"/>
          </a:xfrm>
          <a:prstGeom prst="flowChartMagneticDisk">
            <a:avLst/>
          </a:prstGeom>
          <a:ln w="22225"/>
        </p:spPr>
        <p:style>
          <a:lnRef idx="3">
            <a:schemeClr val="lt1"/>
          </a:lnRef>
          <a:fillRef idx="1">
            <a:schemeClr val="accent6"/>
          </a:fillRef>
          <a:effectRef idx="1">
            <a:schemeClr val="accent6"/>
          </a:effectRef>
          <a:fontRef idx="minor">
            <a:schemeClr val="lt1"/>
          </a:fontRef>
        </p:style>
        <p:txBody>
          <a:bodyPr rtlCol="0" anchor="ctr"/>
          <a:lstStyle/>
          <a:p>
            <a:pPr algn="ctr"/>
            <a:r>
              <a:rPr lang="it-IT" sz="1000" b="1" dirty="0">
                <a:solidFill>
                  <a:schemeClr val="bg1"/>
                </a:solidFill>
              </a:rPr>
              <a:t>DB SVR</a:t>
            </a:r>
          </a:p>
        </p:txBody>
      </p:sp>
      <p:sp>
        <p:nvSpPr>
          <p:cNvPr id="126" name="Rettangolo 125"/>
          <p:cNvSpPr/>
          <p:nvPr/>
        </p:nvSpPr>
        <p:spPr>
          <a:xfrm>
            <a:off x="5385550" y="2247261"/>
            <a:ext cx="1634725" cy="461665"/>
          </a:xfrm>
          <a:prstGeom prst="rect">
            <a:avLst/>
          </a:prstGeom>
        </p:spPr>
        <p:txBody>
          <a:bodyPr wrap="square">
            <a:spAutoFit/>
          </a:bodyPr>
          <a:lstStyle/>
          <a:p>
            <a:pPr algn="ctr"/>
            <a:r>
              <a:rPr lang="it-IT" sz="1200" b="1" dirty="0">
                <a:solidFill>
                  <a:schemeClr val="accent6"/>
                </a:solidFill>
                <a:latin typeface="+mn-lt"/>
              </a:rPr>
              <a:t>Sistema di Vendita Regionale (SVR)</a:t>
            </a:r>
          </a:p>
        </p:txBody>
      </p:sp>
      <p:pic>
        <p:nvPicPr>
          <p:cNvPr id="42" name="Picture 5"/>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5750020" y="1052736"/>
            <a:ext cx="1769880" cy="39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CasellaDiTesto 42"/>
          <p:cNvSpPr txBox="1"/>
          <p:nvPr/>
        </p:nvSpPr>
        <p:spPr>
          <a:xfrm>
            <a:off x="414908" y="-2683"/>
            <a:ext cx="9397770" cy="507831"/>
          </a:xfrm>
          <a:prstGeom prst="rect">
            <a:avLst/>
          </a:prstGeom>
        </p:spPr>
        <p:txBody>
          <a:bodyPr vert="horz" lIns="91440" tIns="45720" rIns="91440" bIns="45720" rtlCol="0" anchor="ctr">
            <a:normAutofit/>
          </a:bodyPr>
          <a:lstStyle>
            <a:defPPr>
              <a:defRPr lang="it-IT"/>
            </a:defPPr>
            <a:lvl1pPr defTabSz="914400" eaLnBrk="1" fontAlgn="auto" latinLnBrk="0" hangingPunct="1">
              <a:spcAft>
                <a:spcPts val="0"/>
              </a:spcAft>
              <a:buNone/>
              <a:defRPr b="1">
                <a:solidFill>
                  <a:srgbClr val="002060"/>
                </a:solidFill>
                <a:latin typeface="Calibri" panose="020F0502020204030204" pitchFamily="34" charset="0"/>
                <a:ea typeface="+mj-ea"/>
                <a:cs typeface="+mj-cs"/>
              </a:defRPr>
            </a:lvl1pPr>
          </a:lstStyle>
          <a:p>
            <a:r>
              <a:rPr lang="it-IT" dirty="0"/>
              <a:t>Sistemi di Vendita</a:t>
            </a:r>
          </a:p>
        </p:txBody>
      </p:sp>
      <p:grpSp>
        <p:nvGrpSpPr>
          <p:cNvPr id="49" name="Gruppo 48"/>
          <p:cNvGrpSpPr/>
          <p:nvPr/>
        </p:nvGrpSpPr>
        <p:grpSpPr>
          <a:xfrm>
            <a:off x="54868" y="637833"/>
            <a:ext cx="9720000" cy="54864"/>
            <a:chOff x="54868" y="637833"/>
            <a:chExt cx="9720000" cy="54864"/>
          </a:xfrm>
        </p:grpSpPr>
        <p:cxnSp>
          <p:nvCxnSpPr>
            <p:cNvPr id="50" name="Connettore diritto 5"/>
            <p:cNvCxnSpPr/>
            <p:nvPr/>
          </p:nvCxnSpPr>
          <p:spPr>
            <a:xfrm flipV="1">
              <a:off x="54868" y="692696"/>
              <a:ext cx="9720000" cy="1"/>
            </a:xfrm>
            <a:prstGeom prst="line">
              <a:avLst/>
            </a:prstGeom>
            <a:noFill/>
            <a:ln w="25400" cap="rnd" cmpd="sng" algn="ctr">
              <a:solidFill>
                <a:srgbClr val="1F497D"/>
              </a:solidFill>
              <a:prstDash val="solid"/>
            </a:ln>
            <a:effectLst/>
          </p:spPr>
        </p:cxnSp>
        <p:cxnSp>
          <p:nvCxnSpPr>
            <p:cNvPr id="51" name="Connettore diritto 4"/>
            <p:cNvCxnSpPr/>
            <p:nvPr/>
          </p:nvCxnSpPr>
          <p:spPr>
            <a:xfrm flipV="1">
              <a:off x="54868" y="637833"/>
              <a:ext cx="9720000" cy="1"/>
            </a:xfrm>
            <a:prstGeom prst="line">
              <a:avLst/>
            </a:prstGeom>
            <a:noFill/>
            <a:ln w="19050" cap="rnd" cmpd="sng" algn="ctr">
              <a:solidFill>
                <a:srgbClr val="C0504D">
                  <a:shade val="95000"/>
                  <a:satMod val="105000"/>
                </a:srgbClr>
              </a:solidFill>
              <a:prstDash val="solid"/>
            </a:ln>
            <a:effectLst/>
          </p:spPr>
        </p:cxnSp>
      </p:grpSp>
      <p:sp>
        <p:nvSpPr>
          <p:cNvPr id="55" name="Freeform 100"/>
          <p:cNvSpPr>
            <a:spLocks noEditPoints="1"/>
          </p:cNvSpPr>
          <p:nvPr/>
        </p:nvSpPr>
        <p:spPr bwMode="auto">
          <a:xfrm>
            <a:off x="1639293" y="5544234"/>
            <a:ext cx="413043" cy="230833"/>
          </a:xfrm>
          <a:custGeom>
            <a:avLst/>
            <a:gdLst>
              <a:gd name="T0" fmla="*/ 708 w 715"/>
              <a:gd name="T1" fmla="*/ 1 h 399"/>
              <a:gd name="T2" fmla="*/ 472 w 715"/>
              <a:gd name="T3" fmla="*/ 1 h 399"/>
              <a:gd name="T4" fmla="*/ 471 w 715"/>
              <a:gd name="T5" fmla="*/ 1 h 399"/>
              <a:gd name="T6" fmla="*/ 471 w 715"/>
              <a:gd name="T7" fmla="*/ 1 h 399"/>
              <a:gd name="T8" fmla="*/ 7 w 715"/>
              <a:gd name="T9" fmla="*/ 1 h 399"/>
              <a:gd name="T10" fmla="*/ 0 w 715"/>
              <a:gd name="T11" fmla="*/ 8 h 399"/>
              <a:gd name="T12" fmla="*/ 0 w 715"/>
              <a:gd name="T13" fmla="*/ 92 h 399"/>
              <a:gd name="T14" fmla="*/ 7 w 715"/>
              <a:gd name="T15" fmla="*/ 99 h 399"/>
              <a:gd name="T16" fmla="*/ 148 w 715"/>
              <a:gd name="T17" fmla="*/ 99 h 399"/>
              <a:gd name="T18" fmla="*/ 115 w 715"/>
              <a:gd name="T19" fmla="*/ 339 h 399"/>
              <a:gd name="T20" fmla="*/ 127 w 715"/>
              <a:gd name="T21" fmla="*/ 379 h 399"/>
              <a:gd name="T22" fmla="*/ 175 w 715"/>
              <a:gd name="T23" fmla="*/ 399 h 399"/>
              <a:gd name="T24" fmla="*/ 541 w 715"/>
              <a:gd name="T25" fmla="*/ 399 h 399"/>
              <a:gd name="T26" fmla="*/ 589 w 715"/>
              <a:gd name="T27" fmla="*/ 379 h 399"/>
              <a:gd name="T28" fmla="*/ 601 w 715"/>
              <a:gd name="T29" fmla="*/ 339 h 399"/>
              <a:gd name="T30" fmla="*/ 567 w 715"/>
              <a:gd name="T31" fmla="*/ 99 h 399"/>
              <a:gd name="T32" fmla="*/ 708 w 715"/>
              <a:gd name="T33" fmla="*/ 99 h 399"/>
              <a:gd name="T34" fmla="*/ 715 w 715"/>
              <a:gd name="T35" fmla="*/ 92 h 399"/>
              <a:gd name="T36" fmla="*/ 715 w 715"/>
              <a:gd name="T37" fmla="*/ 8 h 399"/>
              <a:gd name="T38" fmla="*/ 708 w 715"/>
              <a:gd name="T39" fmla="*/ 1 h 399"/>
              <a:gd name="T40" fmla="*/ 465 w 715"/>
              <a:gd name="T41" fmla="*/ 15 h 399"/>
              <a:gd name="T42" fmla="*/ 496 w 715"/>
              <a:gd name="T43" fmla="*/ 385 h 399"/>
              <a:gd name="T44" fmla="*/ 415 w 715"/>
              <a:gd name="T45" fmla="*/ 385 h 399"/>
              <a:gd name="T46" fmla="*/ 404 w 715"/>
              <a:gd name="T47" fmla="*/ 15 h 399"/>
              <a:gd name="T48" fmla="*/ 465 w 715"/>
              <a:gd name="T49" fmla="*/ 15 h 399"/>
              <a:gd name="T50" fmla="*/ 14 w 715"/>
              <a:gd name="T51" fmla="*/ 85 h 399"/>
              <a:gd name="T52" fmla="*/ 14 w 715"/>
              <a:gd name="T53" fmla="*/ 15 h 399"/>
              <a:gd name="T54" fmla="*/ 160 w 715"/>
              <a:gd name="T55" fmla="*/ 15 h 399"/>
              <a:gd name="T56" fmla="*/ 150 w 715"/>
              <a:gd name="T57" fmla="*/ 85 h 399"/>
              <a:gd name="T58" fmla="*/ 14 w 715"/>
              <a:gd name="T59" fmla="*/ 85 h 399"/>
              <a:gd name="T60" fmla="*/ 137 w 715"/>
              <a:gd name="T61" fmla="*/ 370 h 399"/>
              <a:gd name="T62" fmla="*/ 129 w 715"/>
              <a:gd name="T63" fmla="*/ 341 h 399"/>
              <a:gd name="T64" fmla="*/ 174 w 715"/>
              <a:gd name="T65" fmla="*/ 15 h 399"/>
              <a:gd name="T66" fmla="*/ 390 w 715"/>
              <a:gd name="T67" fmla="*/ 15 h 399"/>
              <a:gd name="T68" fmla="*/ 401 w 715"/>
              <a:gd name="T69" fmla="*/ 385 h 399"/>
              <a:gd name="T70" fmla="*/ 175 w 715"/>
              <a:gd name="T71" fmla="*/ 385 h 399"/>
              <a:gd name="T72" fmla="*/ 137 w 715"/>
              <a:gd name="T73" fmla="*/ 370 h 399"/>
              <a:gd name="T74" fmla="*/ 578 w 715"/>
              <a:gd name="T75" fmla="*/ 370 h 399"/>
              <a:gd name="T76" fmla="*/ 541 w 715"/>
              <a:gd name="T77" fmla="*/ 385 h 399"/>
              <a:gd name="T78" fmla="*/ 510 w 715"/>
              <a:gd name="T79" fmla="*/ 385 h 399"/>
              <a:gd name="T80" fmla="*/ 479 w 715"/>
              <a:gd name="T81" fmla="*/ 15 h 399"/>
              <a:gd name="T82" fmla="*/ 541 w 715"/>
              <a:gd name="T83" fmla="*/ 15 h 399"/>
              <a:gd name="T84" fmla="*/ 587 w 715"/>
              <a:gd name="T85" fmla="*/ 341 h 399"/>
              <a:gd name="T86" fmla="*/ 578 w 715"/>
              <a:gd name="T87" fmla="*/ 370 h 399"/>
              <a:gd name="T88" fmla="*/ 701 w 715"/>
              <a:gd name="T89" fmla="*/ 85 h 399"/>
              <a:gd name="T90" fmla="*/ 565 w 715"/>
              <a:gd name="T91" fmla="*/ 85 h 399"/>
              <a:gd name="T92" fmla="*/ 555 w 715"/>
              <a:gd name="T93" fmla="*/ 15 h 399"/>
              <a:gd name="T94" fmla="*/ 701 w 715"/>
              <a:gd name="T95" fmla="*/ 15 h 399"/>
              <a:gd name="T96" fmla="*/ 701 w 715"/>
              <a:gd name="T97" fmla="*/ 8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5" h="399">
                <a:moveTo>
                  <a:pt x="708" y="1"/>
                </a:moveTo>
                <a:cubicBezTo>
                  <a:pt x="472" y="1"/>
                  <a:pt x="472" y="1"/>
                  <a:pt x="472" y="1"/>
                </a:cubicBezTo>
                <a:cubicBezTo>
                  <a:pt x="471" y="1"/>
                  <a:pt x="471" y="0"/>
                  <a:pt x="471" y="1"/>
                </a:cubicBezTo>
                <a:cubicBezTo>
                  <a:pt x="471" y="1"/>
                  <a:pt x="471" y="1"/>
                  <a:pt x="471" y="1"/>
                </a:cubicBezTo>
                <a:cubicBezTo>
                  <a:pt x="7" y="1"/>
                  <a:pt x="7" y="1"/>
                  <a:pt x="7" y="1"/>
                </a:cubicBezTo>
                <a:cubicBezTo>
                  <a:pt x="3" y="1"/>
                  <a:pt x="0" y="4"/>
                  <a:pt x="0" y="8"/>
                </a:cubicBezTo>
                <a:cubicBezTo>
                  <a:pt x="0" y="92"/>
                  <a:pt x="0" y="92"/>
                  <a:pt x="0" y="92"/>
                </a:cubicBezTo>
                <a:cubicBezTo>
                  <a:pt x="0" y="96"/>
                  <a:pt x="3" y="99"/>
                  <a:pt x="7" y="99"/>
                </a:cubicBezTo>
                <a:cubicBezTo>
                  <a:pt x="148" y="99"/>
                  <a:pt x="148" y="99"/>
                  <a:pt x="148" y="99"/>
                </a:cubicBezTo>
                <a:cubicBezTo>
                  <a:pt x="115" y="339"/>
                  <a:pt x="115" y="339"/>
                  <a:pt x="115" y="339"/>
                </a:cubicBezTo>
                <a:cubicBezTo>
                  <a:pt x="113" y="354"/>
                  <a:pt x="117" y="368"/>
                  <a:pt x="127" y="379"/>
                </a:cubicBezTo>
                <a:cubicBezTo>
                  <a:pt x="138" y="392"/>
                  <a:pt x="155" y="399"/>
                  <a:pt x="175" y="399"/>
                </a:cubicBezTo>
                <a:cubicBezTo>
                  <a:pt x="541" y="399"/>
                  <a:pt x="541" y="399"/>
                  <a:pt x="541" y="399"/>
                </a:cubicBezTo>
                <a:cubicBezTo>
                  <a:pt x="560" y="399"/>
                  <a:pt x="578" y="392"/>
                  <a:pt x="589" y="379"/>
                </a:cubicBezTo>
                <a:cubicBezTo>
                  <a:pt x="598" y="368"/>
                  <a:pt x="603" y="354"/>
                  <a:pt x="601" y="339"/>
                </a:cubicBezTo>
                <a:cubicBezTo>
                  <a:pt x="567" y="99"/>
                  <a:pt x="567" y="99"/>
                  <a:pt x="567" y="99"/>
                </a:cubicBezTo>
                <a:cubicBezTo>
                  <a:pt x="708" y="99"/>
                  <a:pt x="708" y="99"/>
                  <a:pt x="708" y="99"/>
                </a:cubicBezTo>
                <a:cubicBezTo>
                  <a:pt x="712" y="99"/>
                  <a:pt x="715" y="96"/>
                  <a:pt x="715" y="92"/>
                </a:cubicBezTo>
                <a:cubicBezTo>
                  <a:pt x="715" y="8"/>
                  <a:pt x="715" y="8"/>
                  <a:pt x="715" y="8"/>
                </a:cubicBezTo>
                <a:cubicBezTo>
                  <a:pt x="715" y="4"/>
                  <a:pt x="712" y="1"/>
                  <a:pt x="708" y="1"/>
                </a:cubicBezTo>
                <a:close/>
                <a:moveTo>
                  <a:pt x="465" y="15"/>
                </a:moveTo>
                <a:cubicBezTo>
                  <a:pt x="496" y="385"/>
                  <a:pt x="496" y="385"/>
                  <a:pt x="496" y="385"/>
                </a:cubicBezTo>
                <a:cubicBezTo>
                  <a:pt x="415" y="385"/>
                  <a:pt x="415" y="385"/>
                  <a:pt x="415" y="385"/>
                </a:cubicBezTo>
                <a:cubicBezTo>
                  <a:pt x="404" y="15"/>
                  <a:pt x="404" y="15"/>
                  <a:pt x="404" y="15"/>
                </a:cubicBezTo>
                <a:lnTo>
                  <a:pt x="465" y="15"/>
                </a:lnTo>
                <a:close/>
                <a:moveTo>
                  <a:pt x="14" y="85"/>
                </a:moveTo>
                <a:cubicBezTo>
                  <a:pt x="14" y="15"/>
                  <a:pt x="14" y="15"/>
                  <a:pt x="14" y="15"/>
                </a:cubicBezTo>
                <a:cubicBezTo>
                  <a:pt x="160" y="15"/>
                  <a:pt x="160" y="15"/>
                  <a:pt x="160" y="15"/>
                </a:cubicBezTo>
                <a:cubicBezTo>
                  <a:pt x="150" y="85"/>
                  <a:pt x="150" y="85"/>
                  <a:pt x="150" y="85"/>
                </a:cubicBezTo>
                <a:lnTo>
                  <a:pt x="14" y="85"/>
                </a:lnTo>
                <a:close/>
                <a:moveTo>
                  <a:pt x="137" y="370"/>
                </a:moveTo>
                <a:cubicBezTo>
                  <a:pt x="130" y="362"/>
                  <a:pt x="127" y="352"/>
                  <a:pt x="129" y="341"/>
                </a:cubicBezTo>
                <a:cubicBezTo>
                  <a:pt x="174" y="15"/>
                  <a:pt x="174" y="15"/>
                  <a:pt x="174" y="15"/>
                </a:cubicBezTo>
                <a:cubicBezTo>
                  <a:pt x="390" y="15"/>
                  <a:pt x="390" y="15"/>
                  <a:pt x="390" y="15"/>
                </a:cubicBezTo>
                <a:cubicBezTo>
                  <a:pt x="401" y="385"/>
                  <a:pt x="401" y="385"/>
                  <a:pt x="401" y="385"/>
                </a:cubicBezTo>
                <a:cubicBezTo>
                  <a:pt x="175" y="385"/>
                  <a:pt x="175" y="385"/>
                  <a:pt x="175" y="385"/>
                </a:cubicBezTo>
                <a:cubicBezTo>
                  <a:pt x="160" y="385"/>
                  <a:pt x="146" y="380"/>
                  <a:pt x="137" y="370"/>
                </a:cubicBezTo>
                <a:close/>
                <a:moveTo>
                  <a:pt x="578" y="370"/>
                </a:moveTo>
                <a:cubicBezTo>
                  <a:pt x="570" y="380"/>
                  <a:pt x="556" y="385"/>
                  <a:pt x="541" y="385"/>
                </a:cubicBezTo>
                <a:cubicBezTo>
                  <a:pt x="510" y="385"/>
                  <a:pt x="510" y="385"/>
                  <a:pt x="510" y="385"/>
                </a:cubicBezTo>
                <a:cubicBezTo>
                  <a:pt x="479" y="15"/>
                  <a:pt x="479" y="15"/>
                  <a:pt x="479" y="15"/>
                </a:cubicBezTo>
                <a:cubicBezTo>
                  <a:pt x="541" y="15"/>
                  <a:pt x="541" y="15"/>
                  <a:pt x="541" y="15"/>
                </a:cubicBezTo>
                <a:cubicBezTo>
                  <a:pt x="587" y="341"/>
                  <a:pt x="587" y="341"/>
                  <a:pt x="587" y="341"/>
                </a:cubicBezTo>
                <a:cubicBezTo>
                  <a:pt x="588" y="352"/>
                  <a:pt x="585" y="362"/>
                  <a:pt x="578" y="370"/>
                </a:cubicBezTo>
                <a:close/>
                <a:moveTo>
                  <a:pt x="701" y="85"/>
                </a:moveTo>
                <a:cubicBezTo>
                  <a:pt x="565" y="85"/>
                  <a:pt x="565" y="85"/>
                  <a:pt x="565" y="85"/>
                </a:cubicBezTo>
                <a:cubicBezTo>
                  <a:pt x="555" y="15"/>
                  <a:pt x="555" y="15"/>
                  <a:pt x="555" y="15"/>
                </a:cubicBezTo>
                <a:cubicBezTo>
                  <a:pt x="701" y="15"/>
                  <a:pt x="701" y="15"/>
                  <a:pt x="701" y="15"/>
                </a:cubicBezTo>
                <a:lnTo>
                  <a:pt x="701" y="85"/>
                </a:lnTo>
                <a:close/>
              </a:path>
            </a:pathLst>
          </a:custGeom>
          <a:solidFill>
            <a:srgbClr val="FFFFFF"/>
          </a:solidFill>
          <a:ln>
            <a:solidFill>
              <a:srgbClr val="1F497D"/>
            </a:solidFill>
          </a:ln>
        </p:spPr>
        <p:txBody>
          <a:bodyPr vert="horz" wrap="square" lIns="68580" tIns="34290" rIns="68580" bIns="34290" numCol="1" anchor="t" anchorCtr="0" compatLnSpc="1">
            <a:prstTxWarp prst="textNoShape">
              <a:avLst/>
            </a:prstTxWarp>
          </a:bodyPr>
          <a:lstStyle/>
          <a:p>
            <a:endParaRPr lang="en-US" sz="1800"/>
          </a:p>
        </p:txBody>
      </p:sp>
      <p:pic>
        <p:nvPicPr>
          <p:cNvPr id="2" name="Immagin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28107" y="5795419"/>
            <a:ext cx="424229" cy="424229"/>
          </a:xfrm>
          <a:prstGeom prst="rect">
            <a:avLst/>
          </a:prstGeom>
        </p:spPr>
      </p:pic>
      <p:pic>
        <p:nvPicPr>
          <p:cNvPr id="48" name="Picture 5"/>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54868" y="116967"/>
            <a:ext cx="1769880" cy="39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Rettangolo 44">
            <a:extLst>
              <a:ext uri="{FF2B5EF4-FFF2-40B4-BE49-F238E27FC236}">
                <a16:creationId xmlns:a16="http://schemas.microsoft.com/office/drawing/2014/main" id="{DBC75931-7054-5746-864B-23FDD888E2C4}"/>
              </a:ext>
            </a:extLst>
          </p:cNvPr>
          <p:cNvSpPr/>
          <p:nvPr/>
        </p:nvSpPr>
        <p:spPr>
          <a:xfrm>
            <a:off x="-1" y="6525344"/>
            <a:ext cx="3686175" cy="230832"/>
          </a:xfrm>
          <a:prstGeom prst="rect">
            <a:avLst/>
          </a:prstGeom>
        </p:spPr>
        <p:txBody>
          <a:bodyPr wrap="square">
            <a:spAutoFit/>
          </a:bodyPr>
          <a:lstStyle/>
          <a:p>
            <a:pPr algn="l"/>
            <a:r>
              <a:rPr lang="it-IT" sz="900" b="1" dirty="0">
                <a:solidFill>
                  <a:srgbClr val="1F497D"/>
                </a:solidFill>
                <a:latin typeface="Calibri" panose="020F0502020204030204" pitchFamily="34" charset="0"/>
              </a:rPr>
              <a:t>Infrastrutture, trasporti e mobilità: il modello di sviluppo regionale</a:t>
            </a:r>
          </a:p>
        </p:txBody>
      </p:sp>
      <p:sp>
        <p:nvSpPr>
          <p:cNvPr id="59" name="Rettangolo 58">
            <a:extLst>
              <a:ext uri="{FF2B5EF4-FFF2-40B4-BE49-F238E27FC236}">
                <a16:creationId xmlns:a16="http://schemas.microsoft.com/office/drawing/2014/main" id="{C5B51F75-FAFE-0B4B-BB59-49CB82164D5F}"/>
              </a:ext>
            </a:extLst>
          </p:cNvPr>
          <p:cNvSpPr/>
          <p:nvPr/>
        </p:nvSpPr>
        <p:spPr>
          <a:xfrm>
            <a:off x="6823620" y="6525344"/>
            <a:ext cx="3079205" cy="230832"/>
          </a:xfrm>
          <a:prstGeom prst="rect">
            <a:avLst/>
          </a:prstGeom>
        </p:spPr>
        <p:txBody>
          <a:bodyPr wrap="square">
            <a:spAutoFit/>
          </a:bodyPr>
          <a:lstStyle/>
          <a:p>
            <a:pPr algn="r"/>
            <a:r>
              <a:rPr lang="it-IT" sz="900" b="1" dirty="0">
                <a:solidFill>
                  <a:srgbClr val="1F497D"/>
                </a:solidFill>
                <a:latin typeface="Calibri" panose="020F0502020204030204" pitchFamily="34" charset="0"/>
              </a:rPr>
              <a:t>Campania Digital Summit 26 Settembre 2019</a:t>
            </a:r>
          </a:p>
        </p:txBody>
      </p:sp>
      <p:pic>
        <p:nvPicPr>
          <p:cNvPr id="65" name="Picture 12" descr="logo CONSORZIO">
            <a:extLst>
              <a:ext uri="{FF2B5EF4-FFF2-40B4-BE49-F238E27FC236}">
                <a16:creationId xmlns:a16="http://schemas.microsoft.com/office/drawing/2014/main" id="{B6A4A698-0FC0-444D-A572-E368CE27E71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52227" y="1005870"/>
            <a:ext cx="1368379" cy="6628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8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 name="Ovale 87"/>
          <p:cNvSpPr/>
          <p:nvPr/>
        </p:nvSpPr>
        <p:spPr>
          <a:xfrm>
            <a:off x="5599484" y="2545573"/>
            <a:ext cx="2656138" cy="2497221"/>
          </a:xfrm>
          <a:prstGeom prst="ellipse">
            <a:avLst/>
          </a:prstGeom>
          <a:solidFill>
            <a:srgbClr val="FFC000">
              <a:alpha val="14000"/>
            </a:srgb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7" name="Picture 15" descr="http://www.google.it/url?sa=i&amp;source=imgres&amp;cd=&amp;ved=0CAYQjBwwAGoVChMI8KHBvtSmyAIVBTYaCh1ZpAQW&amp;url=http%3A%2F%2Fwww.progmbh.com%2Fimg%2Fcloud-server.jpg&amp;psig=AFQjCNF8LPzP94h-aDzvx-mUFUg4SYJfuw&amp;ust=14439740054804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988840"/>
            <a:ext cx="482536" cy="482536"/>
          </a:xfrm>
          <a:prstGeom prst="rect">
            <a:avLst/>
          </a:prstGeom>
          <a:noFill/>
          <a:extLst>
            <a:ext uri="{909E8E84-426E-40DD-AFC4-6F175D3DCCD1}">
              <a14:hiddenFill xmlns:a14="http://schemas.microsoft.com/office/drawing/2010/main">
                <a:solidFill>
                  <a:srgbClr val="FFFFFF"/>
                </a:solidFill>
              </a14:hiddenFill>
            </a:ext>
          </a:extLst>
        </p:spPr>
      </p:pic>
      <p:sp>
        <p:nvSpPr>
          <p:cNvPr id="42" name="CasellaDiTesto 41"/>
          <p:cNvSpPr txBox="1"/>
          <p:nvPr/>
        </p:nvSpPr>
        <p:spPr>
          <a:xfrm>
            <a:off x="3904457" y="1628800"/>
            <a:ext cx="1531639" cy="400110"/>
          </a:xfrm>
          <a:prstGeom prst="rect">
            <a:avLst/>
          </a:prstGeom>
          <a:noFill/>
        </p:spPr>
        <p:txBody>
          <a:bodyPr wrap="square" rtlCol="0">
            <a:spAutoFit/>
          </a:bodyPr>
          <a:lstStyle/>
          <a:p>
            <a:pPr algn="ctr"/>
            <a:r>
              <a:rPr lang="it-IT" sz="1000" b="1" dirty="0">
                <a:solidFill>
                  <a:srgbClr val="1F497D"/>
                </a:solidFill>
                <a:latin typeface="Arial Black" panose="020B0A04020102020204" pitchFamily="34" charset="0"/>
              </a:rPr>
              <a:t>Centro di Controllo Aziendale (CCA)</a:t>
            </a:r>
          </a:p>
        </p:txBody>
      </p:sp>
      <p:pic>
        <p:nvPicPr>
          <p:cNvPr id="46" name="Picture 10" descr="http://img.archiexpo.it/images_ae/photo-p/varchi-rapidi-ad-alta-capacita-di-flusso-153643.jpg"/>
          <p:cNvPicPr>
            <a:picLocks noChangeAspect="1" noChangeArrowheads="1"/>
          </p:cNvPicPr>
          <p:nvPr/>
        </p:nvPicPr>
        <p:blipFill>
          <a:blip r:embed="rId3"/>
          <a:srcRect/>
          <a:stretch>
            <a:fillRect/>
          </a:stretch>
        </p:blipFill>
        <p:spPr bwMode="auto">
          <a:xfrm>
            <a:off x="2555779" y="1628803"/>
            <a:ext cx="682079" cy="568399"/>
          </a:xfrm>
          <a:prstGeom prst="rect">
            <a:avLst/>
          </a:prstGeom>
          <a:noFill/>
        </p:spPr>
      </p:pic>
      <p:pic>
        <p:nvPicPr>
          <p:cNvPr id="48" name="Picture 2" descr="http://www.sulmonalive.it/wp-content/uploads/2011/12/orari-autobus-urbani-sulmona.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61883" y="1854676"/>
            <a:ext cx="445083" cy="39167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www.sulmonalive.it/wp-content/uploads/2011/12/orari-autobus-urbani-sulmona.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7547" y="1799531"/>
            <a:ext cx="445083" cy="39167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www.sulmonalive.it/wp-content/uploads/2011/12/orari-autobus-urbani-sulmona.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83653" y="1423809"/>
            <a:ext cx="445083" cy="39167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http://www.sulmonalive.it/wp-content/uploads/2011/12/orari-autobus-urbani-sulmona.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51623" y="3540767"/>
            <a:ext cx="445083" cy="39167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http://www.sulmonalive.it/wp-content/uploads/2011/12/orari-autobus-urbani-sulmona.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7282" y="3485622"/>
            <a:ext cx="445083" cy="39167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http://www.sulmonalive.it/wp-content/uploads/2011/12/orari-autobus-urbani-sulmona.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73388" y="3109900"/>
            <a:ext cx="445083" cy="391674"/>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http://www.sulmonalive.it/wp-content/uploads/2011/12/orari-autobus-urbani-sulmona.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73395" y="5136591"/>
            <a:ext cx="445083" cy="39167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http://www.sulmonalive.it/wp-content/uploads/2011/12/orari-autobus-urbani-sulmona.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9057" y="5081446"/>
            <a:ext cx="445083" cy="39167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http://www.sulmonalive.it/wp-content/uploads/2011/12/orari-autobus-urbani-sulmona.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95163" y="4705724"/>
            <a:ext cx="445083" cy="391674"/>
          </a:xfrm>
          <a:prstGeom prst="rect">
            <a:avLst/>
          </a:prstGeom>
          <a:noFill/>
          <a:extLst>
            <a:ext uri="{909E8E84-426E-40DD-AFC4-6F175D3DCCD1}">
              <a14:hiddenFill xmlns:a14="http://schemas.microsoft.com/office/drawing/2010/main">
                <a:solidFill>
                  <a:srgbClr val="FFFFFF"/>
                </a:solidFill>
              </a14:hiddenFill>
            </a:ext>
          </a:extLst>
        </p:spPr>
      </p:pic>
      <p:sp>
        <p:nvSpPr>
          <p:cNvPr id="74" name="CasellaDiTesto 73"/>
          <p:cNvSpPr txBox="1"/>
          <p:nvPr/>
        </p:nvSpPr>
        <p:spPr>
          <a:xfrm>
            <a:off x="179512" y="3955127"/>
            <a:ext cx="1944216" cy="276999"/>
          </a:xfrm>
          <a:prstGeom prst="rect">
            <a:avLst/>
          </a:prstGeom>
          <a:noFill/>
        </p:spPr>
        <p:txBody>
          <a:bodyPr wrap="square" rtlCol="0">
            <a:spAutoFit/>
          </a:bodyPr>
          <a:lstStyle/>
          <a:p>
            <a:pPr algn="ctr"/>
            <a:r>
              <a:rPr lang="it-IT" sz="1200" b="1" dirty="0">
                <a:solidFill>
                  <a:srgbClr val="1F497D"/>
                </a:solidFill>
                <a:latin typeface="Arial Black" panose="020B0A04020102020204" pitchFamily="34" charset="0"/>
              </a:rPr>
              <a:t>Flotta azienda 2</a:t>
            </a:r>
          </a:p>
        </p:txBody>
      </p:sp>
      <p:sp>
        <p:nvSpPr>
          <p:cNvPr id="75" name="CasellaDiTesto 74"/>
          <p:cNvSpPr txBox="1"/>
          <p:nvPr/>
        </p:nvSpPr>
        <p:spPr>
          <a:xfrm>
            <a:off x="179512" y="5672287"/>
            <a:ext cx="1944216" cy="276999"/>
          </a:xfrm>
          <a:prstGeom prst="rect">
            <a:avLst/>
          </a:prstGeom>
          <a:noFill/>
        </p:spPr>
        <p:txBody>
          <a:bodyPr wrap="square" rtlCol="0">
            <a:spAutoFit/>
          </a:bodyPr>
          <a:lstStyle/>
          <a:p>
            <a:pPr algn="ctr"/>
            <a:r>
              <a:rPr lang="it-IT" sz="1200" b="1" dirty="0">
                <a:solidFill>
                  <a:srgbClr val="1F497D"/>
                </a:solidFill>
                <a:latin typeface="Arial Black" panose="020B0A04020102020204" pitchFamily="34" charset="0"/>
              </a:rPr>
              <a:t>Flotta azienda n</a:t>
            </a:r>
          </a:p>
        </p:txBody>
      </p:sp>
      <p:sp>
        <p:nvSpPr>
          <p:cNvPr id="77" name="CasellaDiTesto 76"/>
          <p:cNvSpPr txBox="1"/>
          <p:nvPr/>
        </p:nvSpPr>
        <p:spPr>
          <a:xfrm>
            <a:off x="179512" y="2411579"/>
            <a:ext cx="1944216" cy="276999"/>
          </a:xfrm>
          <a:prstGeom prst="rect">
            <a:avLst/>
          </a:prstGeom>
          <a:noFill/>
        </p:spPr>
        <p:txBody>
          <a:bodyPr wrap="square" rtlCol="0">
            <a:spAutoFit/>
          </a:bodyPr>
          <a:lstStyle/>
          <a:p>
            <a:pPr algn="ctr"/>
            <a:r>
              <a:rPr lang="it-IT" sz="1200" b="1" dirty="0">
                <a:solidFill>
                  <a:srgbClr val="1F497D"/>
                </a:solidFill>
                <a:latin typeface="Arial Black" panose="020B0A04020102020204" pitchFamily="34" charset="0"/>
              </a:rPr>
              <a:t>Flotta azienda 1</a:t>
            </a:r>
          </a:p>
        </p:txBody>
      </p:sp>
      <p:pic>
        <p:nvPicPr>
          <p:cNvPr id="80" name="Picture 7" descr="http://www.campaniameteo.it/immagini/immagini_articoli/unico-campania-biglietti-integrati.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9686" y="3248354"/>
            <a:ext cx="784148" cy="35428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5" descr="http://www.google.it/url?sa=i&amp;source=imgres&amp;cd=&amp;ved=0CAYQjBwwAGoVChMI8KHBvtSmyAIVBTYaCh1ZpAQW&amp;url=http%3A%2F%2Fwww.progmbh.com%2Fimg%2Fcloud-server.jpg&amp;psig=AFQjCNF8LPzP94h-aDzvx-mUFUg4SYJfuw&amp;ust=14439740054804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1691" y="2647075"/>
            <a:ext cx="595518" cy="595518"/>
          </a:xfrm>
          <a:prstGeom prst="rect">
            <a:avLst/>
          </a:prstGeom>
          <a:noFill/>
          <a:extLst>
            <a:ext uri="{909E8E84-426E-40DD-AFC4-6F175D3DCCD1}">
              <a14:hiddenFill xmlns:a14="http://schemas.microsoft.com/office/drawing/2010/main">
                <a:solidFill>
                  <a:srgbClr val="FFFFFF"/>
                </a:solidFill>
              </a14:hiddenFill>
            </a:ext>
          </a:extLst>
        </p:spPr>
      </p:pic>
      <p:sp>
        <p:nvSpPr>
          <p:cNvPr id="82" name="CasellaDiTesto 81"/>
          <p:cNvSpPr txBox="1"/>
          <p:nvPr/>
        </p:nvSpPr>
        <p:spPr>
          <a:xfrm>
            <a:off x="6549539" y="3602634"/>
            <a:ext cx="1173331" cy="230832"/>
          </a:xfrm>
          <a:prstGeom prst="rect">
            <a:avLst/>
          </a:prstGeom>
          <a:noFill/>
        </p:spPr>
        <p:txBody>
          <a:bodyPr wrap="square" rtlCol="0">
            <a:spAutoFit/>
          </a:bodyPr>
          <a:lstStyle/>
          <a:p>
            <a:pPr algn="ctr"/>
            <a:r>
              <a:rPr lang="it-IT" sz="900" b="1" dirty="0">
                <a:solidFill>
                  <a:schemeClr val="accent2"/>
                </a:solidFill>
                <a:latin typeface="Arial Black" panose="020B0A04020102020204" pitchFamily="34" charset="0"/>
              </a:rPr>
              <a:t>SAM MASTER</a:t>
            </a:r>
          </a:p>
        </p:txBody>
      </p:sp>
      <p:pic>
        <p:nvPicPr>
          <p:cNvPr id="84" name="Picture 13" descr="http://www-01.ibm.com/support/knowledgecenter/api/content/nl/it/SSEPGG_9.5.0/com.ibm.swg.im.iis.fed.tuning.doc/images/ftpprt02b.gif"/>
          <p:cNvPicPr>
            <a:picLocks noChangeAspect="1" noChangeArrowheads="1"/>
          </p:cNvPicPr>
          <p:nvPr/>
        </p:nvPicPr>
        <p:blipFill rotWithShape="1">
          <a:blip r:embed="rId7">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r="19873" b="18092"/>
          <a:stretch/>
        </p:blipFill>
        <p:spPr bwMode="auto">
          <a:xfrm>
            <a:off x="5952417" y="3747773"/>
            <a:ext cx="1560384" cy="885093"/>
          </a:xfrm>
          <a:prstGeom prst="rect">
            <a:avLst/>
          </a:prstGeom>
          <a:noFill/>
          <a:extLst>
            <a:ext uri="{909E8E84-426E-40DD-AFC4-6F175D3DCCD1}">
              <a14:hiddenFill xmlns:a14="http://schemas.microsoft.com/office/drawing/2010/main">
                <a:solidFill>
                  <a:srgbClr val="FFFFFF"/>
                </a:solidFill>
              </a14:hiddenFill>
            </a:ext>
          </a:extLst>
        </p:spPr>
      </p:pic>
      <p:sp>
        <p:nvSpPr>
          <p:cNvPr id="85" name="Disco magnetico 84"/>
          <p:cNvSpPr/>
          <p:nvPr/>
        </p:nvSpPr>
        <p:spPr>
          <a:xfrm>
            <a:off x="7507493" y="3834087"/>
            <a:ext cx="537123" cy="633264"/>
          </a:xfrm>
          <a:prstGeom prst="flowChartMagneticDisk">
            <a:avLst/>
          </a:prstGeom>
          <a:ln w="22225"/>
        </p:spPr>
        <p:style>
          <a:lnRef idx="3">
            <a:schemeClr val="lt1"/>
          </a:lnRef>
          <a:fillRef idx="1">
            <a:schemeClr val="accent6"/>
          </a:fillRef>
          <a:effectRef idx="1">
            <a:schemeClr val="accent6"/>
          </a:effectRef>
          <a:fontRef idx="minor">
            <a:schemeClr val="lt1"/>
          </a:fontRef>
        </p:style>
        <p:txBody>
          <a:bodyPr rtlCol="0" anchor="ctr"/>
          <a:lstStyle/>
          <a:p>
            <a:pPr algn="ctr"/>
            <a:r>
              <a:rPr lang="it-IT" sz="1000" b="1" dirty="0">
                <a:solidFill>
                  <a:schemeClr val="bg1"/>
                </a:solidFill>
              </a:rPr>
              <a:t>DB SVR</a:t>
            </a:r>
          </a:p>
        </p:txBody>
      </p:sp>
      <p:sp>
        <p:nvSpPr>
          <p:cNvPr id="87" name="Rettangolo 86"/>
          <p:cNvSpPr/>
          <p:nvPr/>
        </p:nvSpPr>
        <p:spPr>
          <a:xfrm>
            <a:off x="8045460" y="2318686"/>
            <a:ext cx="1454243" cy="646331"/>
          </a:xfrm>
          <a:prstGeom prst="rect">
            <a:avLst/>
          </a:prstGeom>
        </p:spPr>
        <p:txBody>
          <a:bodyPr wrap="square">
            <a:spAutoFit/>
          </a:bodyPr>
          <a:lstStyle/>
          <a:p>
            <a:pPr algn="ctr"/>
            <a:r>
              <a:rPr lang="it-IT" sz="1200" b="1" dirty="0">
                <a:solidFill>
                  <a:srgbClr val="1F497D"/>
                </a:solidFill>
              </a:rPr>
              <a:t>Sistema di Vendita Regionale (SVR)</a:t>
            </a:r>
          </a:p>
        </p:txBody>
      </p:sp>
      <p:pic>
        <p:nvPicPr>
          <p:cNvPr id="91" name="Picture 15" descr="http://www.google.it/url?sa=i&amp;source=imgres&amp;cd=&amp;ved=0CAYQjBwwAGoVChMI8KHBvtSmyAIVBTYaCh1ZpAQW&amp;url=http%3A%2F%2Fwww.progmbh.com%2Fimg%2Fcloud-server.jpg&amp;psig=AFQjCNF8LPzP94h-aDzvx-mUFUg4SYJfuw&amp;ust=144397400548047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5171" y="1021209"/>
            <a:ext cx="823615" cy="823615"/>
          </a:xfrm>
          <a:prstGeom prst="rect">
            <a:avLst/>
          </a:prstGeom>
          <a:noFill/>
          <a:extLst>
            <a:ext uri="{909E8E84-426E-40DD-AFC4-6F175D3DCCD1}">
              <a14:hiddenFill xmlns:a14="http://schemas.microsoft.com/office/drawing/2010/main">
                <a:solidFill>
                  <a:srgbClr val="FFFFFF"/>
                </a:solidFill>
              </a14:hiddenFill>
            </a:ext>
          </a:extLst>
        </p:spPr>
      </p:pic>
      <p:sp>
        <p:nvSpPr>
          <p:cNvPr id="92" name="CasellaDiTesto 91"/>
          <p:cNvSpPr txBox="1"/>
          <p:nvPr/>
        </p:nvSpPr>
        <p:spPr>
          <a:xfrm>
            <a:off x="6461437" y="1864817"/>
            <a:ext cx="1404156" cy="246221"/>
          </a:xfrm>
          <a:prstGeom prst="rect">
            <a:avLst/>
          </a:prstGeom>
          <a:noFill/>
        </p:spPr>
        <p:txBody>
          <a:bodyPr wrap="square" rtlCol="0">
            <a:spAutoFit/>
          </a:bodyPr>
          <a:lstStyle/>
          <a:p>
            <a:pPr algn="ctr"/>
            <a:r>
              <a:rPr lang="it-IT" sz="1000" b="1" dirty="0">
                <a:solidFill>
                  <a:schemeClr val="accent2"/>
                </a:solidFill>
                <a:latin typeface="Arial Black" panose="020B0A04020102020204" pitchFamily="34" charset="0"/>
              </a:rPr>
              <a:t>SAM MASTER</a:t>
            </a:r>
          </a:p>
        </p:txBody>
      </p:sp>
      <p:cxnSp>
        <p:nvCxnSpPr>
          <p:cNvPr id="96" name="Connettore 7 95"/>
          <p:cNvCxnSpPr/>
          <p:nvPr/>
        </p:nvCxnSpPr>
        <p:spPr>
          <a:xfrm>
            <a:off x="2758944" y="3540767"/>
            <a:ext cx="2912548" cy="691354"/>
          </a:xfrm>
          <a:prstGeom prst="curvedConnector3">
            <a:avLst>
              <a:gd name="adj1" fmla="val 50000"/>
            </a:avLst>
          </a:prstGeom>
          <a:ln>
            <a:solidFill>
              <a:srgbClr val="00B05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97" name="CasellaDiTesto 96"/>
          <p:cNvSpPr txBox="1"/>
          <p:nvPr/>
        </p:nvSpPr>
        <p:spPr>
          <a:xfrm>
            <a:off x="1871700" y="2318686"/>
            <a:ext cx="1404156" cy="246221"/>
          </a:xfrm>
          <a:prstGeom prst="rect">
            <a:avLst/>
          </a:prstGeom>
          <a:noFill/>
        </p:spPr>
        <p:txBody>
          <a:bodyPr wrap="square" rtlCol="0">
            <a:spAutoFit/>
          </a:bodyPr>
          <a:lstStyle/>
          <a:p>
            <a:pPr algn="ctr"/>
            <a:r>
              <a:rPr lang="it-IT" sz="1000" b="1" dirty="0">
                <a:solidFill>
                  <a:schemeClr val="accent2"/>
                </a:solidFill>
                <a:latin typeface="Arial Black" panose="020B0A04020102020204" pitchFamily="34" charset="0"/>
              </a:rPr>
              <a:t>SAM REGIONALE</a:t>
            </a:r>
          </a:p>
        </p:txBody>
      </p:sp>
      <p:sp>
        <p:nvSpPr>
          <p:cNvPr id="98" name="CasellaDiTesto 97"/>
          <p:cNvSpPr txBox="1"/>
          <p:nvPr/>
        </p:nvSpPr>
        <p:spPr>
          <a:xfrm>
            <a:off x="1871700" y="3902860"/>
            <a:ext cx="1404156" cy="246221"/>
          </a:xfrm>
          <a:prstGeom prst="rect">
            <a:avLst/>
          </a:prstGeom>
          <a:noFill/>
        </p:spPr>
        <p:txBody>
          <a:bodyPr wrap="square" rtlCol="0">
            <a:spAutoFit/>
          </a:bodyPr>
          <a:lstStyle/>
          <a:p>
            <a:pPr algn="ctr"/>
            <a:r>
              <a:rPr lang="it-IT" sz="1000" b="1" dirty="0">
                <a:solidFill>
                  <a:schemeClr val="accent2"/>
                </a:solidFill>
                <a:latin typeface="Arial Black" panose="020B0A04020102020204" pitchFamily="34" charset="0"/>
              </a:rPr>
              <a:t>SAM REGIONALE</a:t>
            </a:r>
          </a:p>
        </p:txBody>
      </p:sp>
      <p:sp>
        <p:nvSpPr>
          <p:cNvPr id="99" name="CasellaDiTesto 98"/>
          <p:cNvSpPr txBox="1"/>
          <p:nvPr/>
        </p:nvSpPr>
        <p:spPr>
          <a:xfrm>
            <a:off x="1871700" y="5703062"/>
            <a:ext cx="1404156" cy="246221"/>
          </a:xfrm>
          <a:prstGeom prst="rect">
            <a:avLst/>
          </a:prstGeom>
          <a:noFill/>
        </p:spPr>
        <p:txBody>
          <a:bodyPr wrap="square" rtlCol="0">
            <a:spAutoFit/>
          </a:bodyPr>
          <a:lstStyle/>
          <a:p>
            <a:pPr algn="ctr"/>
            <a:r>
              <a:rPr lang="it-IT" sz="1000" b="1" dirty="0">
                <a:solidFill>
                  <a:schemeClr val="accent2"/>
                </a:solidFill>
                <a:latin typeface="Arial Black" panose="020B0A04020102020204" pitchFamily="34" charset="0"/>
              </a:rPr>
              <a:t>SAM REGIONALE</a:t>
            </a:r>
          </a:p>
        </p:txBody>
      </p:sp>
      <p:cxnSp>
        <p:nvCxnSpPr>
          <p:cNvPr id="100" name="Connettore 7 99"/>
          <p:cNvCxnSpPr>
            <a:endCxn id="88" idx="3"/>
          </p:cNvCxnSpPr>
          <p:nvPr/>
        </p:nvCxnSpPr>
        <p:spPr>
          <a:xfrm flipV="1">
            <a:off x="2758944" y="4677084"/>
            <a:ext cx="3229522" cy="648356"/>
          </a:xfrm>
          <a:prstGeom prst="curvedConnector2">
            <a:avLst/>
          </a:prstGeom>
          <a:ln>
            <a:solidFill>
              <a:srgbClr val="00B05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01" name="Connettore 7 100"/>
          <p:cNvCxnSpPr>
            <a:stCxn id="46" idx="3"/>
            <a:endCxn id="88" idx="2"/>
          </p:cNvCxnSpPr>
          <p:nvPr/>
        </p:nvCxnSpPr>
        <p:spPr>
          <a:xfrm>
            <a:off x="3237858" y="1913003"/>
            <a:ext cx="2361626" cy="1881181"/>
          </a:xfrm>
          <a:prstGeom prst="curvedConnector3">
            <a:avLst>
              <a:gd name="adj1" fmla="val 50000"/>
            </a:avLst>
          </a:prstGeom>
          <a:ln>
            <a:solidFill>
              <a:srgbClr val="00B05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02" name="Connettore 7 101"/>
          <p:cNvCxnSpPr>
            <a:stCxn id="46" idx="3"/>
          </p:cNvCxnSpPr>
          <p:nvPr/>
        </p:nvCxnSpPr>
        <p:spPr>
          <a:xfrm>
            <a:off x="3237858" y="1913003"/>
            <a:ext cx="1353514" cy="317104"/>
          </a:xfrm>
          <a:prstGeom prst="curvedConnector3">
            <a:avLst>
              <a:gd name="adj1" fmla="val 61499"/>
            </a:avLst>
          </a:prstGeom>
          <a:ln>
            <a:solidFill>
              <a:srgbClr val="00B05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03" name="Connettore 7 102"/>
          <p:cNvCxnSpPr>
            <a:endCxn id="88" idx="4"/>
          </p:cNvCxnSpPr>
          <p:nvPr/>
        </p:nvCxnSpPr>
        <p:spPr>
          <a:xfrm flipV="1">
            <a:off x="6391572" y="5042794"/>
            <a:ext cx="535981" cy="402435"/>
          </a:xfrm>
          <a:prstGeom prst="curvedConnector2">
            <a:avLst/>
          </a:prstGeom>
          <a:ln>
            <a:solidFill>
              <a:schemeClr val="bg1">
                <a:lumMod val="5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04" name="Connettore 7 103"/>
          <p:cNvCxnSpPr>
            <a:stCxn id="88" idx="0"/>
          </p:cNvCxnSpPr>
          <p:nvPr/>
        </p:nvCxnSpPr>
        <p:spPr>
          <a:xfrm rot="5400000" flipH="1" flipV="1">
            <a:off x="6536446" y="1947900"/>
            <a:ext cx="988780" cy="206566"/>
          </a:xfrm>
          <a:prstGeom prst="curvedConnector3">
            <a:avLst>
              <a:gd name="adj1" fmla="val 50000"/>
            </a:avLst>
          </a:prstGeom>
          <a:ln w="25400">
            <a:solidFill>
              <a:schemeClr val="accent6"/>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07" name="CasellaDiTesto 106"/>
          <p:cNvSpPr txBox="1"/>
          <p:nvPr/>
        </p:nvSpPr>
        <p:spPr>
          <a:xfrm>
            <a:off x="7308307" y="5528271"/>
            <a:ext cx="1474307" cy="276999"/>
          </a:xfrm>
          <a:prstGeom prst="rect">
            <a:avLst/>
          </a:prstGeom>
          <a:noFill/>
        </p:spPr>
        <p:txBody>
          <a:bodyPr wrap="square" rtlCol="0">
            <a:spAutoFit/>
          </a:bodyPr>
          <a:lstStyle>
            <a:defPPr>
              <a:defRPr lang="it-IT"/>
            </a:defPPr>
            <a:lvl1pPr algn="ctr">
              <a:defRPr sz="1200" b="1">
                <a:solidFill>
                  <a:schemeClr val="tx2">
                    <a:lumMod val="60000"/>
                    <a:lumOff val="40000"/>
                  </a:schemeClr>
                </a:solidFill>
                <a:latin typeface="+mn-lt"/>
              </a:defRPr>
            </a:lvl1pPr>
          </a:lstStyle>
          <a:p>
            <a:r>
              <a:rPr lang="it-IT" dirty="0"/>
              <a:t>Azienda TPL 3*</a:t>
            </a:r>
          </a:p>
        </p:txBody>
      </p:sp>
      <p:cxnSp>
        <p:nvCxnSpPr>
          <p:cNvPr id="108" name="Connettore 7 107"/>
          <p:cNvCxnSpPr>
            <a:endCxn id="88" idx="4"/>
          </p:cNvCxnSpPr>
          <p:nvPr/>
        </p:nvCxnSpPr>
        <p:spPr>
          <a:xfrm rot="10800000">
            <a:off x="6927553" y="5042795"/>
            <a:ext cx="696236" cy="485471"/>
          </a:xfrm>
          <a:prstGeom prst="curvedConnector2">
            <a:avLst/>
          </a:prstGeom>
          <a:ln>
            <a:solidFill>
              <a:schemeClr val="bg1">
                <a:lumMod val="5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09" name="CasellaDiTesto 108"/>
          <p:cNvSpPr txBox="1"/>
          <p:nvPr/>
        </p:nvSpPr>
        <p:spPr>
          <a:xfrm>
            <a:off x="5796139" y="5505019"/>
            <a:ext cx="1488390" cy="276999"/>
          </a:xfrm>
          <a:prstGeom prst="rect">
            <a:avLst/>
          </a:prstGeom>
          <a:noFill/>
        </p:spPr>
        <p:txBody>
          <a:bodyPr wrap="square" rtlCol="0">
            <a:spAutoFit/>
          </a:bodyPr>
          <a:lstStyle>
            <a:defPPr>
              <a:defRPr lang="it-IT"/>
            </a:defPPr>
            <a:lvl1pPr algn="ctr">
              <a:defRPr sz="1200" b="1">
                <a:solidFill>
                  <a:schemeClr val="tx2">
                    <a:lumMod val="60000"/>
                    <a:lumOff val="40000"/>
                  </a:schemeClr>
                </a:solidFill>
                <a:latin typeface="+mn-lt"/>
              </a:defRPr>
            </a:lvl1pPr>
          </a:lstStyle>
          <a:p>
            <a:r>
              <a:rPr lang="it-IT" dirty="0"/>
              <a:t>Azienda TPL 2*</a:t>
            </a:r>
          </a:p>
        </p:txBody>
      </p:sp>
      <p:sp>
        <p:nvSpPr>
          <p:cNvPr id="54" name="CasellaDiTesto 53"/>
          <p:cNvSpPr txBox="1"/>
          <p:nvPr/>
        </p:nvSpPr>
        <p:spPr>
          <a:xfrm>
            <a:off x="414908" y="-2683"/>
            <a:ext cx="9397770" cy="507831"/>
          </a:xfrm>
          <a:prstGeom prst="rect">
            <a:avLst/>
          </a:prstGeom>
        </p:spPr>
        <p:txBody>
          <a:bodyPr vert="horz" lIns="91440" tIns="45720" rIns="91440" bIns="45720" rtlCol="0" anchor="ctr">
            <a:normAutofit/>
          </a:bodyPr>
          <a:lstStyle>
            <a:defPPr>
              <a:defRPr lang="it-IT"/>
            </a:defPPr>
            <a:lvl1pPr defTabSz="914400" eaLnBrk="1" fontAlgn="auto" latinLnBrk="0" hangingPunct="1">
              <a:spcAft>
                <a:spcPts val="0"/>
              </a:spcAft>
              <a:buNone/>
              <a:defRPr b="1">
                <a:solidFill>
                  <a:srgbClr val="002060"/>
                </a:solidFill>
                <a:latin typeface="Calibri" panose="020F0502020204030204" pitchFamily="34" charset="0"/>
                <a:ea typeface="+mj-ea"/>
                <a:cs typeface="+mj-cs"/>
              </a:defRPr>
            </a:lvl1pPr>
          </a:lstStyle>
          <a:p>
            <a:r>
              <a:rPr lang="it-IT" dirty="0"/>
              <a:t>Sistemi di Validazione</a:t>
            </a:r>
          </a:p>
        </p:txBody>
      </p:sp>
      <p:pic>
        <p:nvPicPr>
          <p:cNvPr id="57" name="Picture 5"/>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488786" y="1256027"/>
            <a:ext cx="1769880" cy="39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4" name="Connettore 7 63"/>
          <p:cNvCxnSpPr>
            <a:endCxn id="88" idx="1"/>
          </p:cNvCxnSpPr>
          <p:nvPr/>
        </p:nvCxnSpPr>
        <p:spPr>
          <a:xfrm>
            <a:off x="4669253" y="2230107"/>
            <a:ext cx="1319213" cy="681176"/>
          </a:xfrm>
          <a:prstGeom prst="curvedConnector2">
            <a:avLst/>
          </a:prstGeom>
          <a:ln>
            <a:solidFill>
              <a:srgbClr val="00B05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70" name="Freeform 118"/>
          <p:cNvSpPr>
            <a:spLocks noEditPoints="1"/>
          </p:cNvSpPr>
          <p:nvPr/>
        </p:nvSpPr>
        <p:spPr bwMode="auto">
          <a:xfrm>
            <a:off x="2158225" y="1588096"/>
            <a:ext cx="370332" cy="513455"/>
          </a:xfrm>
          <a:custGeom>
            <a:avLst/>
            <a:gdLst>
              <a:gd name="T0" fmla="*/ 0 w 479"/>
              <a:gd name="T1" fmla="*/ 464 h 663"/>
              <a:gd name="T2" fmla="*/ 436 w 479"/>
              <a:gd name="T3" fmla="*/ 44 h 663"/>
              <a:gd name="T4" fmla="*/ 43 w 479"/>
              <a:gd name="T5" fmla="*/ 493 h 663"/>
              <a:gd name="T6" fmla="*/ 393 w 479"/>
              <a:gd name="T7" fmla="*/ 14 h 663"/>
              <a:gd name="T8" fmla="*/ 79 w 479"/>
              <a:gd name="T9" fmla="*/ 52 h 663"/>
              <a:gd name="T10" fmla="*/ 357 w 479"/>
              <a:gd name="T11" fmla="*/ 149 h 663"/>
              <a:gd name="T12" fmla="*/ 372 w 479"/>
              <a:gd name="T13" fmla="*/ 120 h 663"/>
              <a:gd name="T14" fmla="*/ 64 w 479"/>
              <a:gd name="T15" fmla="*/ 81 h 663"/>
              <a:gd name="T16" fmla="*/ 372 w 479"/>
              <a:gd name="T17" fmla="*/ 120 h 663"/>
              <a:gd name="T18" fmla="*/ 50 w 479"/>
              <a:gd name="T19" fmla="*/ 226 h 663"/>
              <a:gd name="T20" fmla="*/ 148 w 479"/>
              <a:gd name="T21" fmla="*/ 211 h 663"/>
              <a:gd name="T22" fmla="*/ 79 w 479"/>
              <a:gd name="T23" fmla="*/ 242 h 663"/>
              <a:gd name="T24" fmla="*/ 119 w 479"/>
              <a:gd name="T25" fmla="*/ 196 h 663"/>
              <a:gd name="T26" fmla="*/ 198 w 479"/>
              <a:gd name="T27" fmla="*/ 182 h 663"/>
              <a:gd name="T28" fmla="*/ 238 w 479"/>
              <a:gd name="T29" fmla="*/ 256 h 663"/>
              <a:gd name="T30" fmla="*/ 253 w 479"/>
              <a:gd name="T31" fmla="*/ 226 h 663"/>
              <a:gd name="T32" fmla="*/ 183 w 479"/>
              <a:gd name="T33" fmla="*/ 211 h 663"/>
              <a:gd name="T34" fmla="*/ 253 w 479"/>
              <a:gd name="T35" fmla="*/ 226 h 663"/>
              <a:gd name="T36" fmla="*/ 288 w 479"/>
              <a:gd name="T37" fmla="*/ 226 h 663"/>
              <a:gd name="T38" fmla="*/ 386 w 479"/>
              <a:gd name="T39" fmla="*/ 211 h 663"/>
              <a:gd name="T40" fmla="*/ 317 w 479"/>
              <a:gd name="T41" fmla="*/ 242 h 663"/>
              <a:gd name="T42" fmla="*/ 357 w 479"/>
              <a:gd name="T43" fmla="*/ 196 h 663"/>
              <a:gd name="T44" fmla="*/ 79 w 479"/>
              <a:gd name="T45" fmla="*/ 279 h 663"/>
              <a:gd name="T46" fmla="*/ 119 w 479"/>
              <a:gd name="T47" fmla="*/ 353 h 663"/>
              <a:gd name="T48" fmla="*/ 134 w 479"/>
              <a:gd name="T49" fmla="*/ 323 h 663"/>
              <a:gd name="T50" fmla="*/ 64 w 479"/>
              <a:gd name="T51" fmla="*/ 308 h 663"/>
              <a:gd name="T52" fmla="*/ 134 w 479"/>
              <a:gd name="T53" fmla="*/ 323 h 663"/>
              <a:gd name="T54" fmla="*/ 169 w 479"/>
              <a:gd name="T55" fmla="*/ 323 h 663"/>
              <a:gd name="T56" fmla="*/ 267 w 479"/>
              <a:gd name="T57" fmla="*/ 308 h 663"/>
              <a:gd name="T58" fmla="*/ 198 w 479"/>
              <a:gd name="T59" fmla="*/ 339 h 663"/>
              <a:gd name="T60" fmla="*/ 238 w 479"/>
              <a:gd name="T61" fmla="*/ 293 h 663"/>
              <a:gd name="T62" fmla="*/ 317 w 479"/>
              <a:gd name="T63" fmla="*/ 279 h 663"/>
              <a:gd name="T64" fmla="*/ 357 w 479"/>
              <a:gd name="T65" fmla="*/ 353 h 663"/>
              <a:gd name="T66" fmla="*/ 372 w 479"/>
              <a:gd name="T67" fmla="*/ 323 h 663"/>
              <a:gd name="T68" fmla="*/ 302 w 479"/>
              <a:gd name="T69" fmla="*/ 308 h 663"/>
              <a:gd name="T70" fmla="*/ 372 w 479"/>
              <a:gd name="T71" fmla="*/ 323 h 663"/>
              <a:gd name="T72" fmla="*/ 50 w 479"/>
              <a:gd name="T73" fmla="*/ 420 h 663"/>
              <a:gd name="T74" fmla="*/ 148 w 479"/>
              <a:gd name="T75" fmla="*/ 405 h 663"/>
              <a:gd name="T76" fmla="*/ 79 w 479"/>
              <a:gd name="T77" fmla="*/ 435 h 663"/>
              <a:gd name="T78" fmla="*/ 119 w 479"/>
              <a:gd name="T79" fmla="*/ 390 h 663"/>
              <a:gd name="T80" fmla="*/ 198 w 479"/>
              <a:gd name="T81" fmla="*/ 376 h 663"/>
              <a:gd name="T82" fmla="*/ 238 w 479"/>
              <a:gd name="T83" fmla="*/ 449 h 663"/>
              <a:gd name="T84" fmla="*/ 253 w 479"/>
              <a:gd name="T85" fmla="*/ 420 h 663"/>
              <a:gd name="T86" fmla="*/ 183 w 479"/>
              <a:gd name="T87" fmla="*/ 405 h 663"/>
              <a:gd name="T88" fmla="*/ 253 w 479"/>
              <a:gd name="T89" fmla="*/ 420 h 663"/>
              <a:gd name="T90" fmla="*/ 288 w 479"/>
              <a:gd name="T91" fmla="*/ 420 h 663"/>
              <a:gd name="T92" fmla="*/ 386 w 479"/>
              <a:gd name="T93" fmla="*/ 405 h 663"/>
              <a:gd name="T94" fmla="*/ 317 w 479"/>
              <a:gd name="T95" fmla="*/ 435 h 663"/>
              <a:gd name="T96" fmla="*/ 357 w 479"/>
              <a:gd name="T97" fmla="*/ 390 h 663"/>
              <a:gd name="T98" fmla="*/ 315 w 479"/>
              <a:gd name="T99" fmla="*/ 550 h 663"/>
              <a:gd name="T100" fmla="*/ 267 w 479"/>
              <a:gd name="T101" fmla="*/ 550 h 663"/>
              <a:gd name="T102" fmla="*/ 187 w 479"/>
              <a:gd name="T103" fmla="*/ 649 h 663"/>
              <a:gd name="T104" fmla="*/ 67 w 479"/>
              <a:gd name="T105" fmla="*/ 543 h 663"/>
              <a:gd name="T106" fmla="*/ 286 w 479"/>
              <a:gd name="T107" fmla="*/ 663 h 663"/>
              <a:gd name="T108" fmla="*/ 201 w 479"/>
              <a:gd name="T109" fmla="*/ 557 h 663"/>
              <a:gd name="T110" fmla="*/ 201 w 479"/>
              <a:gd name="T111" fmla="*/ 557 h 663"/>
              <a:gd name="T112" fmla="*/ 465 w 479"/>
              <a:gd name="T113" fmla="*/ 464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9" h="663">
                <a:moveTo>
                  <a:pt x="393" y="0"/>
                </a:moveTo>
                <a:cubicBezTo>
                  <a:pt x="43" y="0"/>
                  <a:pt x="43" y="0"/>
                  <a:pt x="43" y="0"/>
                </a:cubicBezTo>
                <a:cubicBezTo>
                  <a:pt x="19" y="0"/>
                  <a:pt x="0" y="20"/>
                  <a:pt x="0" y="44"/>
                </a:cubicBezTo>
                <a:cubicBezTo>
                  <a:pt x="0" y="464"/>
                  <a:pt x="0" y="464"/>
                  <a:pt x="0" y="464"/>
                </a:cubicBezTo>
                <a:cubicBezTo>
                  <a:pt x="0" y="488"/>
                  <a:pt x="19" y="507"/>
                  <a:pt x="43" y="507"/>
                </a:cubicBezTo>
                <a:cubicBezTo>
                  <a:pt x="393" y="507"/>
                  <a:pt x="393" y="507"/>
                  <a:pt x="393" y="507"/>
                </a:cubicBezTo>
                <a:cubicBezTo>
                  <a:pt x="417" y="507"/>
                  <a:pt x="436" y="488"/>
                  <a:pt x="436" y="464"/>
                </a:cubicBezTo>
                <a:cubicBezTo>
                  <a:pt x="436" y="44"/>
                  <a:pt x="436" y="44"/>
                  <a:pt x="436" y="44"/>
                </a:cubicBezTo>
                <a:cubicBezTo>
                  <a:pt x="436" y="20"/>
                  <a:pt x="417" y="0"/>
                  <a:pt x="393" y="0"/>
                </a:cubicBezTo>
                <a:close/>
                <a:moveTo>
                  <a:pt x="422" y="464"/>
                </a:moveTo>
                <a:cubicBezTo>
                  <a:pt x="422" y="480"/>
                  <a:pt x="409" y="493"/>
                  <a:pt x="393" y="493"/>
                </a:cubicBezTo>
                <a:cubicBezTo>
                  <a:pt x="43" y="493"/>
                  <a:pt x="43" y="493"/>
                  <a:pt x="43" y="493"/>
                </a:cubicBezTo>
                <a:cubicBezTo>
                  <a:pt x="27" y="493"/>
                  <a:pt x="14" y="480"/>
                  <a:pt x="14" y="464"/>
                </a:cubicBezTo>
                <a:cubicBezTo>
                  <a:pt x="14" y="44"/>
                  <a:pt x="14" y="44"/>
                  <a:pt x="14" y="44"/>
                </a:cubicBezTo>
                <a:cubicBezTo>
                  <a:pt x="14" y="27"/>
                  <a:pt x="27" y="14"/>
                  <a:pt x="43" y="14"/>
                </a:cubicBezTo>
                <a:cubicBezTo>
                  <a:pt x="393" y="14"/>
                  <a:pt x="393" y="14"/>
                  <a:pt x="393" y="14"/>
                </a:cubicBezTo>
                <a:cubicBezTo>
                  <a:pt x="409" y="14"/>
                  <a:pt x="422" y="27"/>
                  <a:pt x="422" y="44"/>
                </a:cubicBezTo>
                <a:lnTo>
                  <a:pt x="422" y="464"/>
                </a:lnTo>
                <a:close/>
                <a:moveTo>
                  <a:pt x="357" y="52"/>
                </a:moveTo>
                <a:cubicBezTo>
                  <a:pt x="79" y="52"/>
                  <a:pt x="79" y="52"/>
                  <a:pt x="79" y="52"/>
                </a:cubicBezTo>
                <a:cubicBezTo>
                  <a:pt x="63" y="52"/>
                  <a:pt x="50" y="65"/>
                  <a:pt x="50" y="81"/>
                </a:cubicBezTo>
                <a:cubicBezTo>
                  <a:pt x="50" y="120"/>
                  <a:pt x="50" y="120"/>
                  <a:pt x="50" y="120"/>
                </a:cubicBezTo>
                <a:cubicBezTo>
                  <a:pt x="50" y="136"/>
                  <a:pt x="63" y="149"/>
                  <a:pt x="79" y="149"/>
                </a:cubicBezTo>
                <a:cubicBezTo>
                  <a:pt x="357" y="149"/>
                  <a:pt x="357" y="149"/>
                  <a:pt x="357" y="149"/>
                </a:cubicBezTo>
                <a:cubicBezTo>
                  <a:pt x="373" y="149"/>
                  <a:pt x="386" y="136"/>
                  <a:pt x="386" y="120"/>
                </a:cubicBezTo>
                <a:cubicBezTo>
                  <a:pt x="386" y="81"/>
                  <a:pt x="386" y="81"/>
                  <a:pt x="386" y="81"/>
                </a:cubicBezTo>
                <a:cubicBezTo>
                  <a:pt x="386" y="65"/>
                  <a:pt x="373" y="52"/>
                  <a:pt x="357" y="52"/>
                </a:cubicBezTo>
                <a:close/>
                <a:moveTo>
                  <a:pt x="372" y="120"/>
                </a:moveTo>
                <a:cubicBezTo>
                  <a:pt x="372" y="128"/>
                  <a:pt x="366" y="135"/>
                  <a:pt x="357" y="135"/>
                </a:cubicBezTo>
                <a:cubicBezTo>
                  <a:pt x="79" y="135"/>
                  <a:pt x="79" y="135"/>
                  <a:pt x="79" y="135"/>
                </a:cubicBezTo>
                <a:cubicBezTo>
                  <a:pt x="70" y="135"/>
                  <a:pt x="64" y="128"/>
                  <a:pt x="64" y="120"/>
                </a:cubicBezTo>
                <a:cubicBezTo>
                  <a:pt x="64" y="81"/>
                  <a:pt x="64" y="81"/>
                  <a:pt x="64" y="81"/>
                </a:cubicBezTo>
                <a:cubicBezTo>
                  <a:pt x="64" y="72"/>
                  <a:pt x="70" y="66"/>
                  <a:pt x="79" y="66"/>
                </a:cubicBezTo>
                <a:cubicBezTo>
                  <a:pt x="357" y="66"/>
                  <a:pt x="357" y="66"/>
                  <a:pt x="357" y="66"/>
                </a:cubicBezTo>
                <a:cubicBezTo>
                  <a:pt x="366" y="66"/>
                  <a:pt x="372" y="72"/>
                  <a:pt x="372" y="81"/>
                </a:cubicBezTo>
                <a:lnTo>
                  <a:pt x="372" y="120"/>
                </a:lnTo>
                <a:close/>
                <a:moveTo>
                  <a:pt x="119" y="182"/>
                </a:moveTo>
                <a:cubicBezTo>
                  <a:pt x="79" y="182"/>
                  <a:pt x="79" y="182"/>
                  <a:pt x="79" y="182"/>
                </a:cubicBezTo>
                <a:cubicBezTo>
                  <a:pt x="63" y="182"/>
                  <a:pt x="50" y="195"/>
                  <a:pt x="50" y="211"/>
                </a:cubicBezTo>
                <a:cubicBezTo>
                  <a:pt x="50" y="226"/>
                  <a:pt x="50" y="226"/>
                  <a:pt x="50" y="226"/>
                </a:cubicBezTo>
                <a:cubicBezTo>
                  <a:pt x="50" y="243"/>
                  <a:pt x="63" y="256"/>
                  <a:pt x="79" y="256"/>
                </a:cubicBezTo>
                <a:cubicBezTo>
                  <a:pt x="119" y="256"/>
                  <a:pt x="119" y="256"/>
                  <a:pt x="119" y="256"/>
                </a:cubicBezTo>
                <a:cubicBezTo>
                  <a:pt x="135" y="256"/>
                  <a:pt x="148" y="243"/>
                  <a:pt x="148" y="226"/>
                </a:cubicBezTo>
                <a:cubicBezTo>
                  <a:pt x="148" y="211"/>
                  <a:pt x="148" y="211"/>
                  <a:pt x="148" y="211"/>
                </a:cubicBezTo>
                <a:cubicBezTo>
                  <a:pt x="148" y="195"/>
                  <a:pt x="135" y="182"/>
                  <a:pt x="119" y="182"/>
                </a:cubicBezTo>
                <a:close/>
                <a:moveTo>
                  <a:pt x="134" y="226"/>
                </a:moveTo>
                <a:cubicBezTo>
                  <a:pt x="134" y="235"/>
                  <a:pt x="127" y="242"/>
                  <a:pt x="119" y="242"/>
                </a:cubicBezTo>
                <a:cubicBezTo>
                  <a:pt x="79" y="242"/>
                  <a:pt x="79" y="242"/>
                  <a:pt x="79" y="242"/>
                </a:cubicBezTo>
                <a:cubicBezTo>
                  <a:pt x="70" y="242"/>
                  <a:pt x="64" y="235"/>
                  <a:pt x="64" y="226"/>
                </a:cubicBezTo>
                <a:cubicBezTo>
                  <a:pt x="64" y="211"/>
                  <a:pt x="64" y="211"/>
                  <a:pt x="64" y="211"/>
                </a:cubicBezTo>
                <a:cubicBezTo>
                  <a:pt x="64" y="203"/>
                  <a:pt x="70" y="196"/>
                  <a:pt x="79" y="196"/>
                </a:cubicBezTo>
                <a:cubicBezTo>
                  <a:pt x="119" y="196"/>
                  <a:pt x="119" y="196"/>
                  <a:pt x="119" y="196"/>
                </a:cubicBezTo>
                <a:cubicBezTo>
                  <a:pt x="127" y="196"/>
                  <a:pt x="134" y="203"/>
                  <a:pt x="134" y="211"/>
                </a:cubicBezTo>
                <a:lnTo>
                  <a:pt x="134" y="226"/>
                </a:lnTo>
                <a:close/>
                <a:moveTo>
                  <a:pt x="238" y="182"/>
                </a:moveTo>
                <a:cubicBezTo>
                  <a:pt x="198" y="182"/>
                  <a:pt x="198" y="182"/>
                  <a:pt x="198" y="182"/>
                </a:cubicBezTo>
                <a:cubicBezTo>
                  <a:pt x="182" y="182"/>
                  <a:pt x="169" y="195"/>
                  <a:pt x="169" y="211"/>
                </a:cubicBezTo>
                <a:cubicBezTo>
                  <a:pt x="169" y="226"/>
                  <a:pt x="169" y="226"/>
                  <a:pt x="169" y="226"/>
                </a:cubicBezTo>
                <a:cubicBezTo>
                  <a:pt x="169" y="243"/>
                  <a:pt x="182" y="256"/>
                  <a:pt x="198" y="256"/>
                </a:cubicBezTo>
                <a:cubicBezTo>
                  <a:pt x="238" y="256"/>
                  <a:pt x="238" y="256"/>
                  <a:pt x="238" y="256"/>
                </a:cubicBezTo>
                <a:cubicBezTo>
                  <a:pt x="254" y="256"/>
                  <a:pt x="267" y="243"/>
                  <a:pt x="267" y="226"/>
                </a:cubicBezTo>
                <a:cubicBezTo>
                  <a:pt x="267" y="211"/>
                  <a:pt x="267" y="211"/>
                  <a:pt x="267" y="211"/>
                </a:cubicBezTo>
                <a:cubicBezTo>
                  <a:pt x="267" y="195"/>
                  <a:pt x="254" y="182"/>
                  <a:pt x="238" y="182"/>
                </a:cubicBezTo>
                <a:close/>
                <a:moveTo>
                  <a:pt x="253" y="226"/>
                </a:moveTo>
                <a:cubicBezTo>
                  <a:pt x="253" y="235"/>
                  <a:pt x="246" y="242"/>
                  <a:pt x="238" y="242"/>
                </a:cubicBezTo>
                <a:cubicBezTo>
                  <a:pt x="198" y="242"/>
                  <a:pt x="198" y="242"/>
                  <a:pt x="198" y="242"/>
                </a:cubicBezTo>
                <a:cubicBezTo>
                  <a:pt x="190" y="242"/>
                  <a:pt x="183" y="235"/>
                  <a:pt x="183" y="226"/>
                </a:cubicBezTo>
                <a:cubicBezTo>
                  <a:pt x="183" y="211"/>
                  <a:pt x="183" y="211"/>
                  <a:pt x="183" y="211"/>
                </a:cubicBezTo>
                <a:cubicBezTo>
                  <a:pt x="183" y="203"/>
                  <a:pt x="190" y="196"/>
                  <a:pt x="198" y="196"/>
                </a:cubicBezTo>
                <a:cubicBezTo>
                  <a:pt x="238" y="196"/>
                  <a:pt x="238" y="196"/>
                  <a:pt x="238" y="196"/>
                </a:cubicBezTo>
                <a:cubicBezTo>
                  <a:pt x="246" y="196"/>
                  <a:pt x="253" y="203"/>
                  <a:pt x="253" y="211"/>
                </a:cubicBezTo>
                <a:lnTo>
                  <a:pt x="253" y="226"/>
                </a:lnTo>
                <a:close/>
                <a:moveTo>
                  <a:pt x="357" y="182"/>
                </a:moveTo>
                <a:cubicBezTo>
                  <a:pt x="317" y="182"/>
                  <a:pt x="317" y="182"/>
                  <a:pt x="317" y="182"/>
                </a:cubicBezTo>
                <a:cubicBezTo>
                  <a:pt x="301" y="182"/>
                  <a:pt x="288" y="195"/>
                  <a:pt x="288" y="211"/>
                </a:cubicBezTo>
                <a:cubicBezTo>
                  <a:pt x="288" y="226"/>
                  <a:pt x="288" y="226"/>
                  <a:pt x="288" y="226"/>
                </a:cubicBezTo>
                <a:cubicBezTo>
                  <a:pt x="288" y="243"/>
                  <a:pt x="301" y="256"/>
                  <a:pt x="317" y="256"/>
                </a:cubicBezTo>
                <a:cubicBezTo>
                  <a:pt x="357" y="256"/>
                  <a:pt x="357" y="256"/>
                  <a:pt x="357" y="256"/>
                </a:cubicBezTo>
                <a:cubicBezTo>
                  <a:pt x="373" y="256"/>
                  <a:pt x="386" y="243"/>
                  <a:pt x="386" y="226"/>
                </a:cubicBezTo>
                <a:cubicBezTo>
                  <a:pt x="386" y="211"/>
                  <a:pt x="386" y="211"/>
                  <a:pt x="386" y="211"/>
                </a:cubicBezTo>
                <a:cubicBezTo>
                  <a:pt x="386" y="195"/>
                  <a:pt x="373" y="182"/>
                  <a:pt x="357" y="182"/>
                </a:cubicBezTo>
                <a:close/>
                <a:moveTo>
                  <a:pt x="372" y="226"/>
                </a:moveTo>
                <a:cubicBezTo>
                  <a:pt x="372" y="235"/>
                  <a:pt x="366" y="242"/>
                  <a:pt x="357" y="242"/>
                </a:cubicBezTo>
                <a:cubicBezTo>
                  <a:pt x="317" y="242"/>
                  <a:pt x="317" y="242"/>
                  <a:pt x="317" y="242"/>
                </a:cubicBezTo>
                <a:cubicBezTo>
                  <a:pt x="309" y="242"/>
                  <a:pt x="302" y="235"/>
                  <a:pt x="302" y="226"/>
                </a:cubicBezTo>
                <a:cubicBezTo>
                  <a:pt x="302" y="211"/>
                  <a:pt x="302" y="211"/>
                  <a:pt x="302" y="211"/>
                </a:cubicBezTo>
                <a:cubicBezTo>
                  <a:pt x="302" y="203"/>
                  <a:pt x="309" y="196"/>
                  <a:pt x="317" y="196"/>
                </a:cubicBezTo>
                <a:cubicBezTo>
                  <a:pt x="357" y="196"/>
                  <a:pt x="357" y="196"/>
                  <a:pt x="357" y="196"/>
                </a:cubicBezTo>
                <a:cubicBezTo>
                  <a:pt x="366" y="196"/>
                  <a:pt x="372" y="203"/>
                  <a:pt x="372" y="211"/>
                </a:cubicBezTo>
                <a:lnTo>
                  <a:pt x="372" y="226"/>
                </a:lnTo>
                <a:close/>
                <a:moveTo>
                  <a:pt x="119" y="279"/>
                </a:moveTo>
                <a:cubicBezTo>
                  <a:pt x="79" y="279"/>
                  <a:pt x="79" y="279"/>
                  <a:pt x="79" y="279"/>
                </a:cubicBezTo>
                <a:cubicBezTo>
                  <a:pt x="63" y="279"/>
                  <a:pt x="50" y="292"/>
                  <a:pt x="50" y="308"/>
                </a:cubicBezTo>
                <a:cubicBezTo>
                  <a:pt x="50" y="323"/>
                  <a:pt x="50" y="323"/>
                  <a:pt x="50" y="323"/>
                </a:cubicBezTo>
                <a:cubicBezTo>
                  <a:pt x="50" y="339"/>
                  <a:pt x="63" y="353"/>
                  <a:pt x="79" y="353"/>
                </a:cubicBezTo>
                <a:cubicBezTo>
                  <a:pt x="119" y="353"/>
                  <a:pt x="119" y="353"/>
                  <a:pt x="119" y="353"/>
                </a:cubicBezTo>
                <a:cubicBezTo>
                  <a:pt x="135" y="353"/>
                  <a:pt x="148" y="339"/>
                  <a:pt x="148" y="323"/>
                </a:cubicBezTo>
                <a:cubicBezTo>
                  <a:pt x="148" y="308"/>
                  <a:pt x="148" y="308"/>
                  <a:pt x="148" y="308"/>
                </a:cubicBezTo>
                <a:cubicBezTo>
                  <a:pt x="148" y="292"/>
                  <a:pt x="135" y="279"/>
                  <a:pt x="119" y="279"/>
                </a:cubicBezTo>
                <a:close/>
                <a:moveTo>
                  <a:pt x="134" y="323"/>
                </a:moveTo>
                <a:cubicBezTo>
                  <a:pt x="134" y="332"/>
                  <a:pt x="127" y="339"/>
                  <a:pt x="119" y="339"/>
                </a:cubicBezTo>
                <a:cubicBezTo>
                  <a:pt x="79" y="339"/>
                  <a:pt x="79" y="339"/>
                  <a:pt x="79" y="339"/>
                </a:cubicBezTo>
                <a:cubicBezTo>
                  <a:pt x="70" y="339"/>
                  <a:pt x="64" y="332"/>
                  <a:pt x="64" y="323"/>
                </a:cubicBezTo>
                <a:cubicBezTo>
                  <a:pt x="64" y="308"/>
                  <a:pt x="64" y="308"/>
                  <a:pt x="64" y="308"/>
                </a:cubicBezTo>
                <a:cubicBezTo>
                  <a:pt x="64" y="300"/>
                  <a:pt x="70" y="293"/>
                  <a:pt x="79" y="293"/>
                </a:cubicBezTo>
                <a:cubicBezTo>
                  <a:pt x="119" y="293"/>
                  <a:pt x="119" y="293"/>
                  <a:pt x="119" y="293"/>
                </a:cubicBezTo>
                <a:cubicBezTo>
                  <a:pt x="127" y="293"/>
                  <a:pt x="134" y="300"/>
                  <a:pt x="134" y="308"/>
                </a:cubicBezTo>
                <a:lnTo>
                  <a:pt x="134" y="323"/>
                </a:lnTo>
                <a:close/>
                <a:moveTo>
                  <a:pt x="238" y="279"/>
                </a:moveTo>
                <a:cubicBezTo>
                  <a:pt x="198" y="279"/>
                  <a:pt x="198" y="279"/>
                  <a:pt x="198" y="279"/>
                </a:cubicBezTo>
                <a:cubicBezTo>
                  <a:pt x="182" y="279"/>
                  <a:pt x="169" y="292"/>
                  <a:pt x="169" y="308"/>
                </a:cubicBezTo>
                <a:cubicBezTo>
                  <a:pt x="169" y="323"/>
                  <a:pt x="169" y="323"/>
                  <a:pt x="169" y="323"/>
                </a:cubicBezTo>
                <a:cubicBezTo>
                  <a:pt x="169" y="339"/>
                  <a:pt x="182" y="353"/>
                  <a:pt x="198" y="353"/>
                </a:cubicBezTo>
                <a:cubicBezTo>
                  <a:pt x="238" y="353"/>
                  <a:pt x="238" y="353"/>
                  <a:pt x="238" y="353"/>
                </a:cubicBezTo>
                <a:cubicBezTo>
                  <a:pt x="254" y="353"/>
                  <a:pt x="267" y="339"/>
                  <a:pt x="267" y="323"/>
                </a:cubicBezTo>
                <a:cubicBezTo>
                  <a:pt x="267" y="308"/>
                  <a:pt x="267" y="308"/>
                  <a:pt x="267" y="308"/>
                </a:cubicBezTo>
                <a:cubicBezTo>
                  <a:pt x="267" y="292"/>
                  <a:pt x="254" y="279"/>
                  <a:pt x="238" y="279"/>
                </a:cubicBezTo>
                <a:close/>
                <a:moveTo>
                  <a:pt x="253" y="323"/>
                </a:moveTo>
                <a:cubicBezTo>
                  <a:pt x="253" y="332"/>
                  <a:pt x="246" y="339"/>
                  <a:pt x="238" y="339"/>
                </a:cubicBezTo>
                <a:cubicBezTo>
                  <a:pt x="198" y="339"/>
                  <a:pt x="198" y="339"/>
                  <a:pt x="198" y="339"/>
                </a:cubicBezTo>
                <a:cubicBezTo>
                  <a:pt x="190" y="339"/>
                  <a:pt x="183" y="332"/>
                  <a:pt x="183" y="323"/>
                </a:cubicBezTo>
                <a:cubicBezTo>
                  <a:pt x="183" y="308"/>
                  <a:pt x="183" y="308"/>
                  <a:pt x="183" y="308"/>
                </a:cubicBezTo>
                <a:cubicBezTo>
                  <a:pt x="183" y="300"/>
                  <a:pt x="190" y="293"/>
                  <a:pt x="198" y="293"/>
                </a:cubicBezTo>
                <a:cubicBezTo>
                  <a:pt x="238" y="293"/>
                  <a:pt x="238" y="293"/>
                  <a:pt x="238" y="293"/>
                </a:cubicBezTo>
                <a:cubicBezTo>
                  <a:pt x="246" y="293"/>
                  <a:pt x="253" y="300"/>
                  <a:pt x="253" y="308"/>
                </a:cubicBezTo>
                <a:lnTo>
                  <a:pt x="253" y="323"/>
                </a:lnTo>
                <a:close/>
                <a:moveTo>
                  <a:pt x="357" y="279"/>
                </a:moveTo>
                <a:cubicBezTo>
                  <a:pt x="317" y="279"/>
                  <a:pt x="317" y="279"/>
                  <a:pt x="317" y="279"/>
                </a:cubicBezTo>
                <a:cubicBezTo>
                  <a:pt x="301" y="279"/>
                  <a:pt x="288" y="292"/>
                  <a:pt x="288" y="308"/>
                </a:cubicBezTo>
                <a:cubicBezTo>
                  <a:pt x="288" y="323"/>
                  <a:pt x="288" y="323"/>
                  <a:pt x="288" y="323"/>
                </a:cubicBezTo>
                <a:cubicBezTo>
                  <a:pt x="288" y="339"/>
                  <a:pt x="301" y="353"/>
                  <a:pt x="317" y="353"/>
                </a:cubicBezTo>
                <a:cubicBezTo>
                  <a:pt x="357" y="353"/>
                  <a:pt x="357" y="353"/>
                  <a:pt x="357" y="353"/>
                </a:cubicBezTo>
                <a:cubicBezTo>
                  <a:pt x="373" y="353"/>
                  <a:pt x="386" y="339"/>
                  <a:pt x="386" y="323"/>
                </a:cubicBezTo>
                <a:cubicBezTo>
                  <a:pt x="386" y="308"/>
                  <a:pt x="386" y="308"/>
                  <a:pt x="386" y="308"/>
                </a:cubicBezTo>
                <a:cubicBezTo>
                  <a:pt x="386" y="292"/>
                  <a:pt x="373" y="279"/>
                  <a:pt x="357" y="279"/>
                </a:cubicBezTo>
                <a:close/>
                <a:moveTo>
                  <a:pt x="372" y="323"/>
                </a:moveTo>
                <a:cubicBezTo>
                  <a:pt x="372" y="332"/>
                  <a:pt x="366" y="339"/>
                  <a:pt x="357" y="339"/>
                </a:cubicBezTo>
                <a:cubicBezTo>
                  <a:pt x="317" y="339"/>
                  <a:pt x="317" y="339"/>
                  <a:pt x="317" y="339"/>
                </a:cubicBezTo>
                <a:cubicBezTo>
                  <a:pt x="309" y="339"/>
                  <a:pt x="302" y="332"/>
                  <a:pt x="302" y="323"/>
                </a:cubicBezTo>
                <a:cubicBezTo>
                  <a:pt x="302" y="308"/>
                  <a:pt x="302" y="308"/>
                  <a:pt x="302" y="308"/>
                </a:cubicBezTo>
                <a:cubicBezTo>
                  <a:pt x="302" y="300"/>
                  <a:pt x="309" y="293"/>
                  <a:pt x="317" y="293"/>
                </a:cubicBezTo>
                <a:cubicBezTo>
                  <a:pt x="357" y="293"/>
                  <a:pt x="357" y="293"/>
                  <a:pt x="357" y="293"/>
                </a:cubicBezTo>
                <a:cubicBezTo>
                  <a:pt x="366" y="293"/>
                  <a:pt x="372" y="300"/>
                  <a:pt x="372" y="308"/>
                </a:cubicBezTo>
                <a:lnTo>
                  <a:pt x="372" y="323"/>
                </a:lnTo>
                <a:close/>
                <a:moveTo>
                  <a:pt x="119" y="376"/>
                </a:moveTo>
                <a:cubicBezTo>
                  <a:pt x="79" y="376"/>
                  <a:pt x="79" y="376"/>
                  <a:pt x="79" y="376"/>
                </a:cubicBezTo>
                <a:cubicBezTo>
                  <a:pt x="63" y="376"/>
                  <a:pt x="50" y="389"/>
                  <a:pt x="50" y="405"/>
                </a:cubicBezTo>
                <a:cubicBezTo>
                  <a:pt x="50" y="420"/>
                  <a:pt x="50" y="420"/>
                  <a:pt x="50" y="420"/>
                </a:cubicBezTo>
                <a:cubicBezTo>
                  <a:pt x="50" y="436"/>
                  <a:pt x="63" y="449"/>
                  <a:pt x="79" y="449"/>
                </a:cubicBezTo>
                <a:cubicBezTo>
                  <a:pt x="119" y="449"/>
                  <a:pt x="119" y="449"/>
                  <a:pt x="119" y="449"/>
                </a:cubicBezTo>
                <a:cubicBezTo>
                  <a:pt x="135" y="449"/>
                  <a:pt x="148" y="436"/>
                  <a:pt x="148" y="420"/>
                </a:cubicBezTo>
                <a:cubicBezTo>
                  <a:pt x="148" y="405"/>
                  <a:pt x="148" y="405"/>
                  <a:pt x="148" y="405"/>
                </a:cubicBezTo>
                <a:cubicBezTo>
                  <a:pt x="148" y="389"/>
                  <a:pt x="135" y="376"/>
                  <a:pt x="119" y="376"/>
                </a:cubicBezTo>
                <a:close/>
                <a:moveTo>
                  <a:pt x="134" y="420"/>
                </a:moveTo>
                <a:cubicBezTo>
                  <a:pt x="134" y="429"/>
                  <a:pt x="127" y="435"/>
                  <a:pt x="119" y="435"/>
                </a:cubicBezTo>
                <a:cubicBezTo>
                  <a:pt x="79" y="435"/>
                  <a:pt x="79" y="435"/>
                  <a:pt x="79" y="435"/>
                </a:cubicBezTo>
                <a:cubicBezTo>
                  <a:pt x="70" y="435"/>
                  <a:pt x="64" y="429"/>
                  <a:pt x="64" y="420"/>
                </a:cubicBezTo>
                <a:cubicBezTo>
                  <a:pt x="64" y="405"/>
                  <a:pt x="64" y="405"/>
                  <a:pt x="64" y="405"/>
                </a:cubicBezTo>
                <a:cubicBezTo>
                  <a:pt x="64" y="397"/>
                  <a:pt x="70" y="390"/>
                  <a:pt x="79" y="390"/>
                </a:cubicBezTo>
                <a:cubicBezTo>
                  <a:pt x="119" y="390"/>
                  <a:pt x="119" y="390"/>
                  <a:pt x="119" y="390"/>
                </a:cubicBezTo>
                <a:cubicBezTo>
                  <a:pt x="127" y="390"/>
                  <a:pt x="134" y="397"/>
                  <a:pt x="134" y="405"/>
                </a:cubicBezTo>
                <a:lnTo>
                  <a:pt x="134" y="420"/>
                </a:lnTo>
                <a:close/>
                <a:moveTo>
                  <a:pt x="238" y="376"/>
                </a:moveTo>
                <a:cubicBezTo>
                  <a:pt x="198" y="376"/>
                  <a:pt x="198" y="376"/>
                  <a:pt x="198" y="376"/>
                </a:cubicBezTo>
                <a:cubicBezTo>
                  <a:pt x="182" y="376"/>
                  <a:pt x="169" y="389"/>
                  <a:pt x="169" y="405"/>
                </a:cubicBezTo>
                <a:cubicBezTo>
                  <a:pt x="169" y="420"/>
                  <a:pt x="169" y="420"/>
                  <a:pt x="169" y="420"/>
                </a:cubicBezTo>
                <a:cubicBezTo>
                  <a:pt x="169" y="436"/>
                  <a:pt x="182" y="449"/>
                  <a:pt x="198" y="449"/>
                </a:cubicBezTo>
                <a:cubicBezTo>
                  <a:pt x="238" y="449"/>
                  <a:pt x="238" y="449"/>
                  <a:pt x="238" y="449"/>
                </a:cubicBezTo>
                <a:cubicBezTo>
                  <a:pt x="254" y="449"/>
                  <a:pt x="267" y="436"/>
                  <a:pt x="267" y="420"/>
                </a:cubicBezTo>
                <a:cubicBezTo>
                  <a:pt x="267" y="405"/>
                  <a:pt x="267" y="405"/>
                  <a:pt x="267" y="405"/>
                </a:cubicBezTo>
                <a:cubicBezTo>
                  <a:pt x="267" y="389"/>
                  <a:pt x="254" y="376"/>
                  <a:pt x="238" y="376"/>
                </a:cubicBezTo>
                <a:close/>
                <a:moveTo>
                  <a:pt x="253" y="420"/>
                </a:moveTo>
                <a:cubicBezTo>
                  <a:pt x="253" y="429"/>
                  <a:pt x="246" y="435"/>
                  <a:pt x="238" y="435"/>
                </a:cubicBezTo>
                <a:cubicBezTo>
                  <a:pt x="198" y="435"/>
                  <a:pt x="198" y="435"/>
                  <a:pt x="198" y="435"/>
                </a:cubicBezTo>
                <a:cubicBezTo>
                  <a:pt x="190" y="435"/>
                  <a:pt x="183" y="429"/>
                  <a:pt x="183" y="420"/>
                </a:cubicBezTo>
                <a:cubicBezTo>
                  <a:pt x="183" y="405"/>
                  <a:pt x="183" y="405"/>
                  <a:pt x="183" y="405"/>
                </a:cubicBezTo>
                <a:cubicBezTo>
                  <a:pt x="183" y="397"/>
                  <a:pt x="190" y="390"/>
                  <a:pt x="198" y="390"/>
                </a:cubicBezTo>
                <a:cubicBezTo>
                  <a:pt x="238" y="390"/>
                  <a:pt x="238" y="390"/>
                  <a:pt x="238" y="390"/>
                </a:cubicBezTo>
                <a:cubicBezTo>
                  <a:pt x="246" y="390"/>
                  <a:pt x="253" y="397"/>
                  <a:pt x="253" y="405"/>
                </a:cubicBezTo>
                <a:lnTo>
                  <a:pt x="253" y="420"/>
                </a:lnTo>
                <a:close/>
                <a:moveTo>
                  <a:pt x="357" y="376"/>
                </a:moveTo>
                <a:cubicBezTo>
                  <a:pt x="317" y="376"/>
                  <a:pt x="317" y="376"/>
                  <a:pt x="317" y="376"/>
                </a:cubicBezTo>
                <a:cubicBezTo>
                  <a:pt x="301" y="376"/>
                  <a:pt x="288" y="389"/>
                  <a:pt x="288" y="405"/>
                </a:cubicBezTo>
                <a:cubicBezTo>
                  <a:pt x="288" y="420"/>
                  <a:pt x="288" y="420"/>
                  <a:pt x="288" y="420"/>
                </a:cubicBezTo>
                <a:cubicBezTo>
                  <a:pt x="288" y="436"/>
                  <a:pt x="301" y="449"/>
                  <a:pt x="317" y="449"/>
                </a:cubicBezTo>
                <a:cubicBezTo>
                  <a:pt x="357" y="449"/>
                  <a:pt x="357" y="449"/>
                  <a:pt x="357" y="449"/>
                </a:cubicBezTo>
                <a:cubicBezTo>
                  <a:pt x="373" y="449"/>
                  <a:pt x="386" y="436"/>
                  <a:pt x="386" y="420"/>
                </a:cubicBezTo>
                <a:cubicBezTo>
                  <a:pt x="386" y="405"/>
                  <a:pt x="386" y="405"/>
                  <a:pt x="386" y="405"/>
                </a:cubicBezTo>
                <a:cubicBezTo>
                  <a:pt x="386" y="389"/>
                  <a:pt x="373" y="376"/>
                  <a:pt x="357" y="376"/>
                </a:cubicBezTo>
                <a:close/>
                <a:moveTo>
                  <a:pt x="372" y="420"/>
                </a:moveTo>
                <a:cubicBezTo>
                  <a:pt x="372" y="429"/>
                  <a:pt x="366" y="435"/>
                  <a:pt x="357" y="435"/>
                </a:cubicBezTo>
                <a:cubicBezTo>
                  <a:pt x="317" y="435"/>
                  <a:pt x="317" y="435"/>
                  <a:pt x="317" y="435"/>
                </a:cubicBezTo>
                <a:cubicBezTo>
                  <a:pt x="309" y="435"/>
                  <a:pt x="302" y="429"/>
                  <a:pt x="302" y="420"/>
                </a:cubicBezTo>
                <a:cubicBezTo>
                  <a:pt x="302" y="405"/>
                  <a:pt x="302" y="405"/>
                  <a:pt x="302" y="405"/>
                </a:cubicBezTo>
                <a:cubicBezTo>
                  <a:pt x="302" y="397"/>
                  <a:pt x="309" y="390"/>
                  <a:pt x="317" y="390"/>
                </a:cubicBezTo>
                <a:cubicBezTo>
                  <a:pt x="357" y="390"/>
                  <a:pt x="357" y="390"/>
                  <a:pt x="357" y="390"/>
                </a:cubicBezTo>
                <a:cubicBezTo>
                  <a:pt x="366" y="390"/>
                  <a:pt x="372" y="397"/>
                  <a:pt x="372" y="405"/>
                </a:cubicBezTo>
                <a:lnTo>
                  <a:pt x="372" y="420"/>
                </a:lnTo>
                <a:close/>
                <a:moveTo>
                  <a:pt x="322" y="543"/>
                </a:moveTo>
                <a:cubicBezTo>
                  <a:pt x="318" y="543"/>
                  <a:pt x="315" y="547"/>
                  <a:pt x="315" y="550"/>
                </a:cubicBezTo>
                <a:cubicBezTo>
                  <a:pt x="315" y="619"/>
                  <a:pt x="315" y="619"/>
                  <a:pt x="315" y="619"/>
                </a:cubicBezTo>
                <a:cubicBezTo>
                  <a:pt x="315" y="635"/>
                  <a:pt x="302" y="649"/>
                  <a:pt x="286" y="649"/>
                </a:cubicBezTo>
                <a:cubicBezTo>
                  <a:pt x="267" y="649"/>
                  <a:pt x="267" y="649"/>
                  <a:pt x="267" y="649"/>
                </a:cubicBezTo>
                <a:cubicBezTo>
                  <a:pt x="267" y="550"/>
                  <a:pt x="267" y="550"/>
                  <a:pt x="267" y="550"/>
                </a:cubicBezTo>
                <a:cubicBezTo>
                  <a:pt x="267" y="547"/>
                  <a:pt x="264" y="543"/>
                  <a:pt x="260" y="543"/>
                </a:cubicBezTo>
                <a:cubicBezTo>
                  <a:pt x="194" y="543"/>
                  <a:pt x="194" y="543"/>
                  <a:pt x="194" y="543"/>
                </a:cubicBezTo>
                <a:cubicBezTo>
                  <a:pt x="191" y="543"/>
                  <a:pt x="187" y="547"/>
                  <a:pt x="187" y="550"/>
                </a:cubicBezTo>
                <a:cubicBezTo>
                  <a:pt x="187" y="649"/>
                  <a:pt x="187" y="649"/>
                  <a:pt x="187" y="649"/>
                </a:cubicBezTo>
                <a:cubicBezTo>
                  <a:pt x="103" y="649"/>
                  <a:pt x="103" y="649"/>
                  <a:pt x="103" y="649"/>
                </a:cubicBezTo>
                <a:cubicBezTo>
                  <a:pt x="87" y="649"/>
                  <a:pt x="74" y="635"/>
                  <a:pt x="74" y="619"/>
                </a:cubicBezTo>
                <a:cubicBezTo>
                  <a:pt x="74" y="550"/>
                  <a:pt x="74" y="550"/>
                  <a:pt x="74" y="550"/>
                </a:cubicBezTo>
                <a:cubicBezTo>
                  <a:pt x="74" y="547"/>
                  <a:pt x="71" y="543"/>
                  <a:pt x="67" y="543"/>
                </a:cubicBezTo>
                <a:cubicBezTo>
                  <a:pt x="63" y="543"/>
                  <a:pt x="60" y="547"/>
                  <a:pt x="60" y="550"/>
                </a:cubicBezTo>
                <a:cubicBezTo>
                  <a:pt x="60" y="619"/>
                  <a:pt x="60" y="619"/>
                  <a:pt x="60" y="619"/>
                </a:cubicBezTo>
                <a:cubicBezTo>
                  <a:pt x="60" y="643"/>
                  <a:pt x="79" y="663"/>
                  <a:pt x="103" y="663"/>
                </a:cubicBezTo>
                <a:cubicBezTo>
                  <a:pt x="286" y="663"/>
                  <a:pt x="286" y="663"/>
                  <a:pt x="286" y="663"/>
                </a:cubicBezTo>
                <a:cubicBezTo>
                  <a:pt x="310" y="663"/>
                  <a:pt x="329" y="643"/>
                  <a:pt x="329" y="619"/>
                </a:cubicBezTo>
                <a:cubicBezTo>
                  <a:pt x="329" y="550"/>
                  <a:pt x="329" y="550"/>
                  <a:pt x="329" y="550"/>
                </a:cubicBezTo>
                <a:cubicBezTo>
                  <a:pt x="329" y="547"/>
                  <a:pt x="326" y="543"/>
                  <a:pt x="322" y="543"/>
                </a:cubicBezTo>
                <a:close/>
                <a:moveTo>
                  <a:pt x="201" y="557"/>
                </a:moveTo>
                <a:cubicBezTo>
                  <a:pt x="253" y="557"/>
                  <a:pt x="253" y="557"/>
                  <a:pt x="253" y="557"/>
                </a:cubicBezTo>
                <a:cubicBezTo>
                  <a:pt x="253" y="649"/>
                  <a:pt x="253" y="649"/>
                  <a:pt x="253" y="649"/>
                </a:cubicBezTo>
                <a:cubicBezTo>
                  <a:pt x="201" y="649"/>
                  <a:pt x="201" y="649"/>
                  <a:pt x="201" y="649"/>
                </a:cubicBezTo>
                <a:lnTo>
                  <a:pt x="201" y="557"/>
                </a:lnTo>
                <a:close/>
                <a:moveTo>
                  <a:pt x="479" y="195"/>
                </a:moveTo>
                <a:cubicBezTo>
                  <a:pt x="479" y="464"/>
                  <a:pt x="479" y="464"/>
                  <a:pt x="479" y="464"/>
                </a:cubicBezTo>
                <a:cubicBezTo>
                  <a:pt x="479" y="468"/>
                  <a:pt x="476" y="471"/>
                  <a:pt x="472" y="471"/>
                </a:cubicBezTo>
                <a:cubicBezTo>
                  <a:pt x="469" y="471"/>
                  <a:pt x="465" y="468"/>
                  <a:pt x="465" y="464"/>
                </a:cubicBezTo>
                <a:cubicBezTo>
                  <a:pt x="465" y="195"/>
                  <a:pt x="465" y="195"/>
                  <a:pt x="465" y="195"/>
                </a:cubicBezTo>
                <a:cubicBezTo>
                  <a:pt x="465" y="191"/>
                  <a:pt x="469" y="188"/>
                  <a:pt x="472" y="188"/>
                </a:cubicBezTo>
                <a:cubicBezTo>
                  <a:pt x="476" y="188"/>
                  <a:pt x="479" y="191"/>
                  <a:pt x="479" y="195"/>
                </a:cubicBezTo>
                <a:close/>
              </a:path>
            </a:pathLst>
          </a:custGeom>
          <a:solidFill>
            <a:srgbClr val="FFFFFF"/>
          </a:solidFill>
          <a:ln>
            <a:solidFill>
              <a:srgbClr val="1F497D"/>
            </a:solidFill>
          </a:ln>
        </p:spPr>
        <p:txBody>
          <a:bodyPr vert="horz" wrap="square" lIns="68580" tIns="34290" rIns="68580" bIns="34290" numCol="1" anchor="t" anchorCtr="0" compatLnSpc="1">
            <a:prstTxWarp prst="textNoShape">
              <a:avLst/>
            </a:prstTxWarp>
          </a:bodyPr>
          <a:lstStyle/>
          <a:p>
            <a:endParaRPr lang="en-US" sz="1800"/>
          </a:p>
        </p:txBody>
      </p:sp>
      <p:sp>
        <p:nvSpPr>
          <p:cNvPr id="71" name="Freeform 118"/>
          <p:cNvSpPr>
            <a:spLocks noEditPoints="1"/>
          </p:cNvSpPr>
          <p:nvPr/>
        </p:nvSpPr>
        <p:spPr bwMode="auto">
          <a:xfrm>
            <a:off x="2370613" y="3296274"/>
            <a:ext cx="370332" cy="513455"/>
          </a:xfrm>
          <a:custGeom>
            <a:avLst/>
            <a:gdLst>
              <a:gd name="T0" fmla="*/ 0 w 479"/>
              <a:gd name="T1" fmla="*/ 464 h 663"/>
              <a:gd name="T2" fmla="*/ 436 w 479"/>
              <a:gd name="T3" fmla="*/ 44 h 663"/>
              <a:gd name="T4" fmla="*/ 43 w 479"/>
              <a:gd name="T5" fmla="*/ 493 h 663"/>
              <a:gd name="T6" fmla="*/ 393 w 479"/>
              <a:gd name="T7" fmla="*/ 14 h 663"/>
              <a:gd name="T8" fmla="*/ 79 w 479"/>
              <a:gd name="T9" fmla="*/ 52 h 663"/>
              <a:gd name="T10" fmla="*/ 357 w 479"/>
              <a:gd name="T11" fmla="*/ 149 h 663"/>
              <a:gd name="T12" fmla="*/ 372 w 479"/>
              <a:gd name="T13" fmla="*/ 120 h 663"/>
              <a:gd name="T14" fmla="*/ 64 w 479"/>
              <a:gd name="T15" fmla="*/ 81 h 663"/>
              <a:gd name="T16" fmla="*/ 372 w 479"/>
              <a:gd name="T17" fmla="*/ 120 h 663"/>
              <a:gd name="T18" fmla="*/ 50 w 479"/>
              <a:gd name="T19" fmla="*/ 226 h 663"/>
              <a:gd name="T20" fmla="*/ 148 w 479"/>
              <a:gd name="T21" fmla="*/ 211 h 663"/>
              <a:gd name="T22" fmla="*/ 79 w 479"/>
              <a:gd name="T23" fmla="*/ 242 h 663"/>
              <a:gd name="T24" fmla="*/ 119 w 479"/>
              <a:gd name="T25" fmla="*/ 196 h 663"/>
              <a:gd name="T26" fmla="*/ 198 w 479"/>
              <a:gd name="T27" fmla="*/ 182 h 663"/>
              <a:gd name="T28" fmla="*/ 238 w 479"/>
              <a:gd name="T29" fmla="*/ 256 h 663"/>
              <a:gd name="T30" fmla="*/ 253 w 479"/>
              <a:gd name="T31" fmla="*/ 226 h 663"/>
              <a:gd name="T32" fmla="*/ 183 w 479"/>
              <a:gd name="T33" fmla="*/ 211 h 663"/>
              <a:gd name="T34" fmla="*/ 253 w 479"/>
              <a:gd name="T35" fmla="*/ 226 h 663"/>
              <a:gd name="T36" fmla="*/ 288 w 479"/>
              <a:gd name="T37" fmla="*/ 226 h 663"/>
              <a:gd name="T38" fmla="*/ 386 w 479"/>
              <a:gd name="T39" fmla="*/ 211 h 663"/>
              <a:gd name="T40" fmla="*/ 317 w 479"/>
              <a:gd name="T41" fmla="*/ 242 h 663"/>
              <a:gd name="T42" fmla="*/ 357 w 479"/>
              <a:gd name="T43" fmla="*/ 196 h 663"/>
              <a:gd name="T44" fmla="*/ 79 w 479"/>
              <a:gd name="T45" fmla="*/ 279 h 663"/>
              <a:gd name="T46" fmla="*/ 119 w 479"/>
              <a:gd name="T47" fmla="*/ 353 h 663"/>
              <a:gd name="T48" fmla="*/ 134 w 479"/>
              <a:gd name="T49" fmla="*/ 323 h 663"/>
              <a:gd name="T50" fmla="*/ 64 w 479"/>
              <a:gd name="T51" fmla="*/ 308 h 663"/>
              <a:gd name="T52" fmla="*/ 134 w 479"/>
              <a:gd name="T53" fmla="*/ 323 h 663"/>
              <a:gd name="T54" fmla="*/ 169 w 479"/>
              <a:gd name="T55" fmla="*/ 323 h 663"/>
              <a:gd name="T56" fmla="*/ 267 w 479"/>
              <a:gd name="T57" fmla="*/ 308 h 663"/>
              <a:gd name="T58" fmla="*/ 198 w 479"/>
              <a:gd name="T59" fmla="*/ 339 h 663"/>
              <a:gd name="T60" fmla="*/ 238 w 479"/>
              <a:gd name="T61" fmla="*/ 293 h 663"/>
              <a:gd name="T62" fmla="*/ 317 w 479"/>
              <a:gd name="T63" fmla="*/ 279 h 663"/>
              <a:gd name="T64" fmla="*/ 357 w 479"/>
              <a:gd name="T65" fmla="*/ 353 h 663"/>
              <a:gd name="T66" fmla="*/ 372 w 479"/>
              <a:gd name="T67" fmla="*/ 323 h 663"/>
              <a:gd name="T68" fmla="*/ 302 w 479"/>
              <a:gd name="T69" fmla="*/ 308 h 663"/>
              <a:gd name="T70" fmla="*/ 372 w 479"/>
              <a:gd name="T71" fmla="*/ 323 h 663"/>
              <a:gd name="T72" fmla="*/ 50 w 479"/>
              <a:gd name="T73" fmla="*/ 420 h 663"/>
              <a:gd name="T74" fmla="*/ 148 w 479"/>
              <a:gd name="T75" fmla="*/ 405 h 663"/>
              <a:gd name="T76" fmla="*/ 79 w 479"/>
              <a:gd name="T77" fmla="*/ 435 h 663"/>
              <a:gd name="T78" fmla="*/ 119 w 479"/>
              <a:gd name="T79" fmla="*/ 390 h 663"/>
              <a:gd name="T80" fmla="*/ 198 w 479"/>
              <a:gd name="T81" fmla="*/ 376 h 663"/>
              <a:gd name="T82" fmla="*/ 238 w 479"/>
              <a:gd name="T83" fmla="*/ 449 h 663"/>
              <a:gd name="T84" fmla="*/ 253 w 479"/>
              <a:gd name="T85" fmla="*/ 420 h 663"/>
              <a:gd name="T86" fmla="*/ 183 w 479"/>
              <a:gd name="T87" fmla="*/ 405 h 663"/>
              <a:gd name="T88" fmla="*/ 253 w 479"/>
              <a:gd name="T89" fmla="*/ 420 h 663"/>
              <a:gd name="T90" fmla="*/ 288 w 479"/>
              <a:gd name="T91" fmla="*/ 420 h 663"/>
              <a:gd name="T92" fmla="*/ 386 w 479"/>
              <a:gd name="T93" fmla="*/ 405 h 663"/>
              <a:gd name="T94" fmla="*/ 317 w 479"/>
              <a:gd name="T95" fmla="*/ 435 h 663"/>
              <a:gd name="T96" fmla="*/ 357 w 479"/>
              <a:gd name="T97" fmla="*/ 390 h 663"/>
              <a:gd name="T98" fmla="*/ 315 w 479"/>
              <a:gd name="T99" fmla="*/ 550 h 663"/>
              <a:gd name="T100" fmla="*/ 267 w 479"/>
              <a:gd name="T101" fmla="*/ 550 h 663"/>
              <a:gd name="T102" fmla="*/ 187 w 479"/>
              <a:gd name="T103" fmla="*/ 649 h 663"/>
              <a:gd name="T104" fmla="*/ 67 w 479"/>
              <a:gd name="T105" fmla="*/ 543 h 663"/>
              <a:gd name="T106" fmla="*/ 286 w 479"/>
              <a:gd name="T107" fmla="*/ 663 h 663"/>
              <a:gd name="T108" fmla="*/ 201 w 479"/>
              <a:gd name="T109" fmla="*/ 557 h 663"/>
              <a:gd name="T110" fmla="*/ 201 w 479"/>
              <a:gd name="T111" fmla="*/ 557 h 663"/>
              <a:gd name="T112" fmla="*/ 465 w 479"/>
              <a:gd name="T113" fmla="*/ 464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9" h="663">
                <a:moveTo>
                  <a:pt x="393" y="0"/>
                </a:moveTo>
                <a:cubicBezTo>
                  <a:pt x="43" y="0"/>
                  <a:pt x="43" y="0"/>
                  <a:pt x="43" y="0"/>
                </a:cubicBezTo>
                <a:cubicBezTo>
                  <a:pt x="19" y="0"/>
                  <a:pt x="0" y="20"/>
                  <a:pt x="0" y="44"/>
                </a:cubicBezTo>
                <a:cubicBezTo>
                  <a:pt x="0" y="464"/>
                  <a:pt x="0" y="464"/>
                  <a:pt x="0" y="464"/>
                </a:cubicBezTo>
                <a:cubicBezTo>
                  <a:pt x="0" y="488"/>
                  <a:pt x="19" y="507"/>
                  <a:pt x="43" y="507"/>
                </a:cubicBezTo>
                <a:cubicBezTo>
                  <a:pt x="393" y="507"/>
                  <a:pt x="393" y="507"/>
                  <a:pt x="393" y="507"/>
                </a:cubicBezTo>
                <a:cubicBezTo>
                  <a:pt x="417" y="507"/>
                  <a:pt x="436" y="488"/>
                  <a:pt x="436" y="464"/>
                </a:cubicBezTo>
                <a:cubicBezTo>
                  <a:pt x="436" y="44"/>
                  <a:pt x="436" y="44"/>
                  <a:pt x="436" y="44"/>
                </a:cubicBezTo>
                <a:cubicBezTo>
                  <a:pt x="436" y="20"/>
                  <a:pt x="417" y="0"/>
                  <a:pt x="393" y="0"/>
                </a:cubicBezTo>
                <a:close/>
                <a:moveTo>
                  <a:pt x="422" y="464"/>
                </a:moveTo>
                <a:cubicBezTo>
                  <a:pt x="422" y="480"/>
                  <a:pt x="409" y="493"/>
                  <a:pt x="393" y="493"/>
                </a:cubicBezTo>
                <a:cubicBezTo>
                  <a:pt x="43" y="493"/>
                  <a:pt x="43" y="493"/>
                  <a:pt x="43" y="493"/>
                </a:cubicBezTo>
                <a:cubicBezTo>
                  <a:pt x="27" y="493"/>
                  <a:pt x="14" y="480"/>
                  <a:pt x="14" y="464"/>
                </a:cubicBezTo>
                <a:cubicBezTo>
                  <a:pt x="14" y="44"/>
                  <a:pt x="14" y="44"/>
                  <a:pt x="14" y="44"/>
                </a:cubicBezTo>
                <a:cubicBezTo>
                  <a:pt x="14" y="27"/>
                  <a:pt x="27" y="14"/>
                  <a:pt x="43" y="14"/>
                </a:cubicBezTo>
                <a:cubicBezTo>
                  <a:pt x="393" y="14"/>
                  <a:pt x="393" y="14"/>
                  <a:pt x="393" y="14"/>
                </a:cubicBezTo>
                <a:cubicBezTo>
                  <a:pt x="409" y="14"/>
                  <a:pt x="422" y="27"/>
                  <a:pt x="422" y="44"/>
                </a:cubicBezTo>
                <a:lnTo>
                  <a:pt x="422" y="464"/>
                </a:lnTo>
                <a:close/>
                <a:moveTo>
                  <a:pt x="357" y="52"/>
                </a:moveTo>
                <a:cubicBezTo>
                  <a:pt x="79" y="52"/>
                  <a:pt x="79" y="52"/>
                  <a:pt x="79" y="52"/>
                </a:cubicBezTo>
                <a:cubicBezTo>
                  <a:pt x="63" y="52"/>
                  <a:pt x="50" y="65"/>
                  <a:pt x="50" y="81"/>
                </a:cubicBezTo>
                <a:cubicBezTo>
                  <a:pt x="50" y="120"/>
                  <a:pt x="50" y="120"/>
                  <a:pt x="50" y="120"/>
                </a:cubicBezTo>
                <a:cubicBezTo>
                  <a:pt x="50" y="136"/>
                  <a:pt x="63" y="149"/>
                  <a:pt x="79" y="149"/>
                </a:cubicBezTo>
                <a:cubicBezTo>
                  <a:pt x="357" y="149"/>
                  <a:pt x="357" y="149"/>
                  <a:pt x="357" y="149"/>
                </a:cubicBezTo>
                <a:cubicBezTo>
                  <a:pt x="373" y="149"/>
                  <a:pt x="386" y="136"/>
                  <a:pt x="386" y="120"/>
                </a:cubicBezTo>
                <a:cubicBezTo>
                  <a:pt x="386" y="81"/>
                  <a:pt x="386" y="81"/>
                  <a:pt x="386" y="81"/>
                </a:cubicBezTo>
                <a:cubicBezTo>
                  <a:pt x="386" y="65"/>
                  <a:pt x="373" y="52"/>
                  <a:pt x="357" y="52"/>
                </a:cubicBezTo>
                <a:close/>
                <a:moveTo>
                  <a:pt x="372" y="120"/>
                </a:moveTo>
                <a:cubicBezTo>
                  <a:pt x="372" y="128"/>
                  <a:pt x="366" y="135"/>
                  <a:pt x="357" y="135"/>
                </a:cubicBezTo>
                <a:cubicBezTo>
                  <a:pt x="79" y="135"/>
                  <a:pt x="79" y="135"/>
                  <a:pt x="79" y="135"/>
                </a:cubicBezTo>
                <a:cubicBezTo>
                  <a:pt x="70" y="135"/>
                  <a:pt x="64" y="128"/>
                  <a:pt x="64" y="120"/>
                </a:cubicBezTo>
                <a:cubicBezTo>
                  <a:pt x="64" y="81"/>
                  <a:pt x="64" y="81"/>
                  <a:pt x="64" y="81"/>
                </a:cubicBezTo>
                <a:cubicBezTo>
                  <a:pt x="64" y="72"/>
                  <a:pt x="70" y="66"/>
                  <a:pt x="79" y="66"/>
                </a:cubicBezTo>
                <a:cubicBezTo>
                  <a:pt x="357" y="66"/>
                  <a:pt x="357" y="66"/>
                  <a:pt x="357" y="66"/>
                </a:cubicBezTo>
                <a:cubicBezTo>
                  <a:pt x="366" y="66"/>
                  <a:pt x="372" y="72"/>
                  <a:pt x="372" y="81"/>
                </a:cubicBezTo>
                <a:lnTo>
                  <a:pt x="372" y="120"/>
                </a:lnTo>
                <a:close/>
                <a:moveTo>
                  <a:pt x="119" y="182"/>
                </a:moveTo>
                <a:cubicBezTo>
                  <a:pt x="79" y="182"/>
                  <a:pt x="79" y="182"/>
                  <a:pt x="79" y="182"/>
                </a:cubicBezTo>
                <a:cubicBezTo>
                  <a:pt x="63" y="182"/>
                  <a:pt x="50" y="195"/>
                  <a:pt x="50" y="211"/>
                </a:cubicBezTo>
                <a:cubicBezTo>
                  <a:pt x="50" y="226"/>
                  <a:pt x="50" y="226"/>
                  <a:pt x="50" y="226"/>
                </a:cubicBezTo>
                <a:cubicBezTo>
                  <a:pt x="50" y="243"/>
                  <a:pt x="63" y="256"/>
                  <a:pt x="79" y="256"/>
                </a:cubicBezTo>
                <a:cubicBezTo>
                  <a:pt x="119" y="256"/>
                  <a:pt x="119" y="256"/>
                  <a:pt x="119" y="256"/>
                </a:cubicBezTo>
                <a:cubicBezTo>
                  <a:pt x="135" y="256"/>
                  <a:pt x="148" y="243"/>
                  <a:pt x="148" y="226"/>
                </a:cubicBezTo>
                <a:cubicBezTo>
                  <a:pt x="148" y="211"/>
                  <a:pt x="148" y="211"/>
                  <a:pt x="148" y="211"/>
                </a:cubicBezTo>
                <a:cubicBezTo>
                  <a:pt x="148" y="195"/>
                  <a:pt x="135" y="182"/>
                  <a:pt x="119" y="182"/>
                </a:cubicBezTo>
                <a:close/>
                <a:moveTo>
                  <a:pt x="134" y="226"/>
                </a:moveTo>
                <a:cubicBezTo>
                  <a:pt x="134" y="235"/>
                  <a:pt x="127" y="242"/>
                  <a:pt x="119" y="242"/>
                </a:cubicBezTo>
                <a:cubicBezTo>
                  <a:pt x="79" y="242"/>
                  <a:pt x="79" y="242"/>
                  <a:pt x="79" y="242"/>
                </a:cubicBezTo>
                <a:cubicBezTo>
                  <a:pt x="70" y="242"/>
                  <a:pt x="64" y="235"/>
                  <a:pt x="64" y="226"/>
                </a:cubicBezTo>
                <a:cubicBezTo>
                  <a:pt x="64" y="211"/>
                  <a:pt x="64" y="211"/>
                  <a:pt x="64" y="211"/>
                </a:cubicBezTo>
                <a:cubicBezTo>
                  <a:pt x="64" y="203"/>
                  <a:pt x="70" y="196"/>
                  <a:pt x="79" y="196"/>
                </a:cubicBezTo>
                <a:cubicBezTo>
                  <a:pt x="119" y="196"/>
                  <a:pt x="119" y="196"/>
                  <a:pt x="119" y="196"/>
                </a:cubicBezTo>
                <a:cubicBezTo>
                  <a:pt x="127" y="196"/>
                  <a:pt x="134" y="203"/>
                  <a:pt x="134" y="211"/>
                </a:cubicBezTo>
                <a:lnTo>
                  <a:pt x="134" y="226"/>
                </a:lnTo>
                <a:close/>
                <a:moveTo>
                  <a:pt x="238" y="182"/>
                </a:moveTo>
                <a:cubicBezTo>
                  <a:pt x="198" y="182"/>
                  <a:pt x="198" y="182"/>
                  <a:pt x="198" y="182"/>
                </a:cubicBezTo>
                <a:cubicBezTo>
                  <a:pt x="182" y="182"/>
                  <a:pt x="169" y="195"/>
                  <a:pt x="169" y="211"/>
                </a:cubicBezTo>
                <a:cubicBezTo>
                  <a:pt x="169" y="226"/>
                  <a:pt x="169" y="226"/>
                  <a:pt x="169" y="226"/>
                </a:cubicBezTo>
                <a:cubicBezTo>
                  <a:pt x="169" y="243"/>
                  <a:pt x="182" y="256"/>
                  <a:pt x="198" y="256"/>
                </a:cubicBezTo>
                <a:cubicBezTo>
                  <a:pt x="238" y="256"/>
                  <a:pt x="238" y="256"/>
                  <a:pt x="238" y="256"/>
                </a:cubicBezTo>
                <a:cubicBezTo>
                  <a:pt x="254" y="256"/>
                  <a:pt x="267" y="243"/>
                  <a:pt x="267" y="226"/>
                </a:cubicBezTo>
                <a:cubicBezTo>
                  <a:pt x="267" y="211"/>
                  <a:pt x="267" y="211"/>
                  <a:pt x="267" y="211"/>
                </a:cubicBezTo>
                <a:cubicBezTo>
                  <a:pt x="267" y="195"/>
                  <a:pt x="254" y="182"/>
                  <a:pt x="238" y="182"/>
                </a:cubicBezTo>
                <a:close/>
                <a:moveTo>
                  <a:pt x="253" y="226"/>
                </a:moveTo>
                <a:cubicBezTo>
                  <a:pt x="253" y="235"/>
                  <a:pt x="246" y="242"/>
                  <a:pt x="238" y="242"/>
                </a:cubicBezTo>
                <a:cubicBezTo>
                  <a:pt x="198" y="242"/>
                  <a:pt x="198" y="242"/>
                  <a:pt x="198" y="242"/>
                </a:cubicBezTo>
                <a:cubicBezTo>
                  <a:pt x="190" y="242"/>
                  <a:pt x="183" y="235"/>
                  <a:pt x="183" y="226"/>
                </a:cubicBezTo>
                <a:cubicBezTo>
                  <a:pt x="183" y="211"/>
                  <a:pt x="183" y="211"/>
                  <a:pt x="183" y="211"/>
                </a:cubicBezTo>
                <a:cubicBezTo>
                  <a:pt x="183" y="203"/>
                  <a:pt x="190" y="196"/>
                  <a:pt x="198" y="196"/>
                </a:cubicBezTo>
                <a:cubicBezTo>
                  <a:pt x="238" y="196"/>
                  <a:pt x="238" y="196"/>
                  <a:pt x="238" y="196"/>
                </a:cubicBezTo>
                <a:cubicBezTo>
                  <a:pt x="246" y="196"/>
                  <a:pt x="253" y="203"/>
                  <a:pt x="253" y="211"/>
                </a:cubicBezTo>
                <a:lnTo>
                  <a:pt x="253" y="226"/>
                </a:lnTo>
                <a:close/>
                <a:moveTo>
                  <a:pt x="357" y="182"/>
                </a:moveTo>
                <a:cubicBezTo>
                  <a:pt x="317" y="182"/>
                  <a:pt x="317" y="182"/>
                  <a:pt x="317" y="182"/>
                </a:cubicBezTo>
                <a:cubicBezTo>
                  <a:pt x="301" y="182"/>
                  <a:pt x="288" y="195"/>
                  <a:pt x="288" y="211"/>
                </a:cubicBezTo>
                <a:cubicBezTo>
                  <a:pt x="288" y="226"/>
                  <a:pt x="288" y="226"/>
                  <a:pt x="288" y="226"/>
                </a:cubicBezTo>
                <a:cubicBezTo>
                  <a:pt x="288" y="243"/>
                  <a:pt x="301" y="256"/>
                  <a:pt x="317" y="256"/>
                </a:cubicBezTo>
                <a:cubicBezTo>
                  <a:pt x="357" y="256"/>
                  <a:pt x="357" y="256"/>
                  <a:pt x="357" y="256"/>
                </a:cubicBezTo>
                <a:cubicBezTo>
                  <a:pt x="373" y="256"/>
                  <a:pt x="386" y="243"/>
                  <a:pt x="386" y="226"/>
                </a:cubicBezTo>
                <a:cubicBezTo>
                  <a:pt x="386" y="211"/>
                  <a:pt x="386" y="211"/>
                  <a:pt x="386" y="211"/>
                </a:cubicBezTo>
                <a:cubicBezTo>
                  <a:pt x="386" y="195"/>
                  <a:pt x="373" y="182"/>
                  <a:pt x="357" y="182"/>
                </a:cubicBezTo>
                <a:close/>
                <a:moveTo>
                  <a:pt x="372" y="226"/>
                </a:moveTo>
                <a:cubicBezTo>
                  <a:pt x="372" y="235"/>
                  <a:pt x="366" y="242"/>
                  <a:pt x="357" y="242"/>
                </a:cubicBezTo>
                <a:cubicBezTo>
                  <a:pt x="317" y="242"/>
                  <a:pt x="317" y="242"/>
                  <a:pt x="317" y="242"/>
                </a:cubicBezTo>
                <a:cubicBezTo>
                  <a:pt x="309" y="242"/>
                  <a:pt x="302" y="235"/>
                  <a:pt x="302" y="226"/>
                </a:cubicBezTo>
                <a:cubicBezTo>
                  <a:pt x="302" y="211"/>
                  <a:pt x="302" y="211"/>
                  <a:pt x="302" y="211"/>
                </a:cubicBezTo>
                <a:cubicBezTo>
                  <a:pt x="302" y="203"/>
                  <a:pt x="309" y="196"/>
                  <a:pt x="317" y="196"/>
                </a:cubicBezTo>
                <a:cubicBezTo>
                  <a:pt x="357" y="196"/>
                  <a:pt x="357" y="196"/>
                  <a:pt x="357" y="196"/>
                </a:cubicBezTo>
                <a:cubicBezTo>
                  <a:pt x="366" y="196"/>
                  <a:pt x="372" y="203"/>
                  <a:pt x="372" y="211"/>
                </a:cubicBezTo>
                <a:lnTo>
                  <a:pt x="372" y="226"/>
                </a:lnTo>
                <a:close/>
                <a:moveTo>
                  <a:pt x="119" y="279"/>
                </a:moveTo>
                <a:cubicBezTo>
                  <a:pt x="79" y="279"/>
                  <a:pt x="79" y="279"/>
                  <a:pt x="79" y="279"/>
                </a:cubicBezTo>
                <a:cubicBezTo>
                  <a:pt x="63" y="279"/>
                  <a:pt x="50" y="292"/>
                  <a:pt x="50" y="308"/>
                </a:cubicBezTo>
                <a:cubicBezTo>
                  <a:pt x="50" y="323"/>
                  <a:pt x="50" y="323"/>
                  <a:pt x="50" y="323"/>
                </a:cubicBezTo>
                <a:cubicBezTo>
                  <a:pt x="50" y="339"/>
                  <a:pt x="63" y="353"/>
                  <a:pt x="79" y="353"/>
                </a:cubicBezTo>
                <a:cubicBezTo>
                  <a:pt x="119" y="353"/>
                  <a:pt x="119" y="353"/>
                  <a:pt x="119" y="353"/>
                </a:cubicBezTo>
                <a:cubicBezTo>
                  <a:pt x="135" y="353"/>
                  <a:pt x="148" y="339"/>
                  <a:pt x="148" y="323"/>
                </a:cubicBezTo>
                <a:cubicBezTo>
                  <a:pt x="148" y="308"/>
                  <a:pt x="148" y="308"/>
                  <a:pt x="148" y="308"/>
                </a:cubicBezTo>
                <a:cubicBezTo>
                  <a:pt x="148" y="292"/>
                  <a:pt x="135" y="279"/>
                  <a:pt x="119" y="279"/>
                </a:cubicBezTo>
                <a:close/>
                <a:moveTo>
                  <a:pt x="134" y="323"/>
                </a:moveTo>
                <a:cubicBezTo>
                  <a:pt x="134" y="332"/>
                  <a:pt x="127" y="339"/>
                  <a:pt x="119" y="339"/>
                </a:cubicBezTo>
                <a:cubicBezTo>
                  <a:pt x="79" y="339"/>
                  <a:pt x="79" y="339"/>
                  <a:pt x="79" y="339"/>
                </a:cubicBezTo>
                <a:cubicBezTo>
                  <a:pt x="70" y="339"/>
                  <a:pt x="64" y="332"/>
                  <a:pt x="64" y="323"/>
                </a:cubicBezTo>
                <a:cubicBezTo>
                  <a:pt x="64" y="308"/>
                  <a:pt x="64" y="308"/>
                  <a:pt x="64" y="308"/>
                </a:cubicBezTo>
                <a:cubicBezTo>
                  <a:pt x="64" y="300"/>
                  <a:pt x="70" y="293"/>
                  <a:pt x="79" y="293"/>
                </a:cubicBezTo>
                <a:cubicBezTo>
                  <a:pt x="119" y="293"/>
                  <a:pt x="119" y="293"/>
                  <a:pt x="119" y="293"/>
                </a:cubicBezTo>
                <a:cubicBezTo>
                  <a:pt x="127" y="293"/>
                  <a:pt x="134" y="300"/>
                  <a:pt x="134" y="308"/>
                </a:cubicBezTo>
                <a:lnTo>
                  <a:pt x="134" y="323"/>
                </a:lnTo>
                <a:close/>
                <a:moveTo>
                  <a:pt x="238" y="279"/>
                </a:moveTo>
                <a:cubicBezTo>
                  <a:pt x="198" y="279"/>
                  <a:pt x="198" y="279"/>
                  <a:pt x="198" y="279"/>
                </a:cubicBezTo>
                <a:cubicBezTo>
                  <a:pt x="182" y="279"/>
                  <a:pt x="169" y="292"/>
                  <a:pt x="169" y="308"/>
                </a:cubicBezTo>
                <a:cubicBezTo>
                  <a:pt x="169" y="323"/>
                  <a:pt x="169" y="323"/>
                  <a:pt x="169" y="323"/>
                </a:cubicBezTo>
                <a:cubicBezTo>
                  <a:pt x="169" y="339"/>
                  <a:pt x="182" y="353"/>
                  <a:pt x="198" y="353"/>
                </a:cubicBezTo>
                <a:cubicBezTo>
                  <a:pt x="238" y="353"/>
                  <a:pt x="238" y="353"/>
                  <a:pt x="238" y="353"/>
                </a:cubicBezTo>
                <a:cubicBezTo>
                  <a:pt x="254" y="353"/>
                  <a:pt x="267" y="339"/>
                  <a:pt x="267" y="323"/>
                </a:cubicBezTo>
                <a:cubicBezTo>
                  <a:pt x="267" y="308"/>
                  <a:pt x="267" y="308"/>
                  <a:pt x="267" y="308"/>
                </a:cubicBezTo>
                <a:cubicBezTo>
                  <a:pt x="267" y="292"/>
                  <a:pt x="254" y="279"/>
                  <a:pt x="238" y="279"/>
                </a:cubicBezTo>
                <a:close/>
                <a:moveTo>
                  <a:pt x="253" y="323"/>
                </a:moveTo>
                <a:cubicBezTo>
                  <a:pt x="253" y="332"/>
                  <a:pt x="246" y="339"/>
                  <a:pt x="238" y="339"/>
                </a:cubicBezTo>
                <a:cubicBezTo>
                  <a:pt x="198" y="339"/>
                  <a:pt x="198" y="339"/>
                  <a:pt x="198" y="339"/>
                </a:cubicBezTo>
                <a:cubicBezTo>
                  <a:pt x="190" y="339"/>
                  <a:pt x="183" y="332"/>
                  <a:pt x="183" y="323"/>
                </a:cubicBezTo>
                <a:cubicBezTo>
                  <a:pt x="183" y="308"/>
                  <a:pt x="183" y="308"/>
                  <a:pt x="183" y="308"/>
                </a:cubicBezTo>
                <a:cubicBezTo>
                  <a:pt x="183" y="300"/>
                  <a:pt x="190" y="293"/>
                  <a:pt x="198" y="293"/>
                </a:cubicBezTo>
                <a:cubicBezTo>
                  <a:pt x="238" y="293"/>
                  <a:pt x="238" y="293"/>
                  <a:pt x="238" y="293"/>
                </a:cubicBezTo>
                <a:cubicBezTo>
                  <a:pt x="246" y="293"/>
                  <a:pt x="253" y="300"/>
                  <a:pt x="253" y="308"/>
                </a:cubicBezTo>
                <a:lnTo>
                  <a:pt x="253" y="323"/>
                </a:lnTo>
                <a:close/>
                <a:moveTo>
                  <a:pt x="357" y="279"/>
                </a:moveTo>
                <a:cubicBezTo>
                  <a:pt x="317" y="279"/>
                  <a:pt x="317" y="279"/>
                  <a:pt x="317" y="279"/>
                </a:cubicBezTo>
                <a:cubicBezTo>
                  <a:pt x="301" y="279"/>
                  <a:pt x="288" y="292"/>
                  <a:pt x="288" y="308"/>
                </a:cubicBezTo>
                <a:cubicBezTo>
                  <a:pt x="288" y="323"/>
                  <a:pt x="288" y="323"/>
                  <a:pt x="288" y="323"/>
                </a:cubicBezTo>
                <a:cubicBezTo>
                  <a:pt x="288" y="339"/>
                  <a:pt x="301" y="353"/>
                  <a:pt x="317" y="353"/>
                </a:cubicBezTo>
                <a:cubicBezTo>
                  <a:pt x="357" y="353"/>
                  <a:pt x="357" y="353"/>
                  <a:pt x="357" y="353"/>
                </a:cubicBezTo>
                <a:cubicBezTo>
                  <a:pt x="373" y="353"/>
                  <a:pt x="386" y="339"/>
                  <a:pt x="386" y="323"/>
                </a:cubicBezTo>
                <a:cubicBezTo>
                  <a:pt x="386" y="308"/>
                  <a:pt x="386" y="308"/>
                  <a:pt x="386" y="308"/>
                </a:cubicBezTo>
                <a:cubicBezTo>
                  <a:pt x="386" y="292"/>
                  <a:pt x="373" y="279"/>
                  <a:pt x="357" y="279"/>
                </a:cubicBezTo>
                <a:close/>
                <a:moveTo>
                  <a:pt x="372" y="323"/>
                </a:moveTo>
                <a:cubicBezTo>
                  <a:pt x="372" y="332"/>
                  <a:pt x="366" y="339"/>
                  <a:pt x="357" y="339"/>
                </a:cubicBezTo>
                <a:cubicBezTo>
                  <a:pt x="317" y="339"/>
                  <a:pt x="317" y="339"/>
                  <a:pt x="317" y="339"/>
                </a:cubicBezTo>
                <a:cubicBezTo>
                  <a:pt x="309" y="339"/>
                  <a:pt x="302" y="332"/>
                  <a:pt x="302" y="323"/>
                </a:cubicBezTo>
                <a:cubicBezTo>
                  <a:pt x="302" y="308"/>
                  <a:pt x="302" y="308"/>
                  <a:pt x="302" y="308"/>
                </a:cubicBezTo>
                <a:cubicBezTo>
                  <a:pt x="302" y="300"/>
                  <a:pt x="309" y="293"/>
                  <a:pt x="317" y="293"/>
                </a:cubicBezTo>
                <a:cubicBezTo>
                  <a:pt x="357" y="293"/>
                  <a:pt x="357" y="293"/>
                  <a:pt x="357" y="293"/>
                </a:cubicBezTo>
                <a:cubicBezTo>
                  <a:pt x="366" y="293"/>
                  <a:pt x="372" y="300"/>
                  <a:pt x="372" y="308"/>
                </a:cubicBezTo>
                <a:lnTo>
                  <a:pt x="372" y="323"/>
                </a:lnTo>
                <a:close/>
                <a:moveTo>
                  <a:pt x="119" y="376"/>
                </a:moveTo>
                <a:cubicBezTo>
                  <a:pt x="79" y="376"/>
                  <a:pt x="79" y="376"/>
                  <a:pt x="79" y="376"/>
                </a:cubicBezTo>
                <a:cubicBezTo>
                  <a:pt x="63" y="376"/>
                  <a:pt x="50" y="389"/>
                  <a:pt x="50" y="405"/>
                </a:cubicBezTo>
                <a:cubicBezTo>
                  <a:pt x="50" y="420"/>
                  <a:pt x="50" y="420"/>
                  <a:pt x="50" y="420"/>
                </a:cubicBezTo>
                <a:cubicBezTo>
                  <a:pt x="50" y="436"/>
                  <a:pt x="63" y="449"/>
                  <a:pt x="79" y="449"/>
                </a:cubicBezTo>
                <a:cubicBezTo>
                  <a:pt x="119" y="449"/>
                  <a:pt x="119" y="449"/>
                  <a:pt x="119" y="449"/>
                </a:cubicBezTo>
                <a:cubicBezTo>
                  <a:pt x="135" y="449"/>
                  <a:pt x="148" y="436"/>
                  <a:pt x="148" y="420"/>
                </a:cubicBezTo>
                <a:cubicBezTo>
                  <a:pt x="148" y="405"/>
                  <a:pt x="148" y="405"/>
                  <a:pt x="148" y="405"/>
                </a:cubicBezTo>
                <a:cubicBezTo>
                  <a:pt x="148" y="389"/>
                  <a:pt x="135" y="376"/>
                  <a:pt x="119" y="376"/>
                </a:cubicBezTo>
                <a:close/>
                <a:moveTo>
                  <a:pt x="134" y="420"/>
                </a:moveTo>
                <a:cubicBezTo>
                  <a:pt x="134" y="429"/>
                  <a:pt x="127" y="435"/>
                  <a:pt x="119" y="435"/>
                </a:cubicBezTo>
                <a:cubicBezTo>
                  <a:pt x="79" y="435"/>
                  <a:pt x="79" y="435"/>
                  <a:pt x="79" y="435"/>
                </a:cubicBezTo>
                <a:cubicBezTo>
                  <a:pt x="70" y="435"/>
                  <a:pt x="64" y="429"/>
                  <a:pt x="64" y="420"/>
                </a:cubicBezTo>
                <a:cubicBezTo>
                  <a:pt x="64" y="405"/>
                  <a:pt x="64" y="405"/>
                  <a:pt x="64" y="405"/>
                </a:cubicBezTo>
                <a:cubicBezTo>
                  <a:pt x="64" y="397"/>
                  <a:pt x="70" y="390"/>
                  <a:pt x="79" y="390"/>
                </a:cubicBezTo>
                <a:cubicBezTo>
                  <a:pt x="119" y="390"/>
                  <a:pt x="119" y="390"/>
                  <a:pt x="119" y="390"/>
                </a:cubicBezTo>
                <a:cubicBezTo>
                  <a:pt x="127" y="390"/>
                  <a:pt x="134" y="397"/>
                  <a:pt x="134" y="405"/>
                </a:cubicBezTo>
                <a:lnTo>
                  <a:pt x="134" y="420"/>
                </a:lnTo>
                <a:close/>
                <a:moveTo>
                  <a:pt x="238" y="376"/>
                </a:moveTo>
                <a:cubicBezTo>
                  <a:pt x="198" y="376"/>
                  <a:pt x="198" y="376"/>
                  <a:pt x="198" y="376"/>
                </a:cubicBezTo>
                <a:cubicBezTo>
                  <a:pt x="182" y="376"/>
                  <a:pt x="169" y="389"/>
                  <a:pt x="169" y="405"/>
                </a:cubicBezTo>
                <a:cubicBezTo>
                  <a:pt x="169" y="420"/>
                  <a:pt x="169" y="420"/>
                  <a:pt x="169" y="420"/>
                </a:cubicBezTo>
                <a:cubicBezTo>
                  <a:pt x="169" y="436"/>
                  <a:pt x="182" y="449"/>
                  <a:pt x="198" y="449"/>
                </a:cubicBezTo>
                <a:cubicBezTo>
                  <a:pt x="238" y="449"/>
                  <a:pt x="238" y="449"/>
                  <a:pt x="238" y="449"/>
                </a:cubicBezTo>
                <a:cubicBezTo>
                  <a:pt x="254" y="449"/>
                  <a:pt x="267" y="436"/>
                  <a:pt x="267" y="420"/>
                </a:cubicBezTo>
                <a:cubicBezTo>
                  <a:pt x="267" y="405"/>
                  <a:pt x="267" y="405"/>
                  <a:pt x="267" y="405"/>
                </a:cubicBezTo>
                <a:cubicBezTo>
                  <a:pt x="267" y="389"/>
                  <a:pt x="254" y="376"/>
                  <a:pt x="238" y="376"/>
                </a:cubicBezTo>
                <a:close/>
                <a:moveTo>
                  <a:pt x="253" y="420"/>
                </a:moveTo>
                <a:cubicBezTo>
                  <a:pt x="253" y="429"/>
                  <a:pt x="246" y="435"/>
                  <a:pt x="238" y="435"/>
                </a:cubicBezTo>
                <a:cubicBezTo>
                  <a:pt x="198" y="435"/>
                  <a:pt x="198" y="435"/>
                  <a:pt x="198" y="435"/>
                </a:cubicBezTo>
                <a:cubicBezTo>
                  <a:pt x="190" y="435"/>
                  <a:pt x="183" y="429"/>
                  <a:pt x="183" y="420"/>
                </a:cubicBezTo>
                <a:cubicBezTo>
                  <a:pt x="183" y="405"/>
                  <a:pt x="183" y="405"/>
                  <a:pt x="183" y="405"/>
                </a:cubicBezTo>
                <a:cubicBezTo>
                  <a:pt x="183" y="397"/>
                  <a:pt x="190" y="390"/>
                  <a:pt x="198" y="390"/>
                </a:cubicBezTo>
                <a:cubicBezTo>
                  <a:pt x="238" y="390"/>
                  <a:pt x="238" y="390"/>
                  <a:pt x="238" y="390"/>
                </a:cubicBezTo>
                <a:cubicBezTo>
                  <a:pt x="246" y="390"/>
                  <a:pt x="253" y="397"/>
                  <a:pt x="253" y="405"/>
                </a:cubicBezTo>
                <a:lnTo>
                  <a:pt x="253" y="420"/>
                </a:lnTo>
                <a:close/>
                <a:moveTo>
                  <a:pt x="357" y="376"/>
                </a:moveTo>
                <a:cubicBezTo>
                  <a:pt x="317" y="376"/>
                  <a:pt x="317" y="376"/>
                  <a:pt x="317" y="376"/>
                </a:cubicBezTo>
                <a:cubicBezTo>
                  <a:pt x="301" y="376"/>
                  <a:pt x="288" y="389"/>
                  <a:pt x="288" y="405"/>
                </a:cubicBezTo>
                <a:cubicBezTo>
                  <a:pt x="288" y="420"/>
                  <a:pt x="288" y="420"/>
                  <a:pt x="288" y="420"/>
                </a:cubicBezTo>
                <a:cubicBezTo>
                  <a:pt x="288" y="436"/>
                  <a:pt x="301" y="449"/>
                  <a:pt x="317" y="449"/>
                </a:cubicBezTo>
                <a:cubicBezTo>
                  <a:pt x="357" y="449"/>
                  <a:pt x="357" y="449"/>
                  <a:pt x="357" y="449"/>
                </a:cubicBezTo>
                <a:cubicBezTo>
                  <a:pt x="373" y="449"/>
                  <a:pt x="386" y="436"/>
                  <a:pt x="386" y="420"/>
                </a:cubicBezTo>
                <a:cubicBezTo>
                  <a:pt x="386" y="405"/>
                  <a:pt x="386" y="405"/>
                  <a:pt x="386" y="405"/>
                </a:cubicBezTo>
                <a:cubicBezTo>
                  <a:pt x="386" y="389"/>
                  <a:pt x="373" y="376"/>
                  <a:pt x="357" y="376"/>
                </a:cubicBezTo>
                <a:close/>
                <a:moveTo>
                  <a:pt x="372" y="420"/>
                </a:moveTo>
                <a:cubicBezTo>
                  <a:pt x="372" y="429"/>
                  <a:pt x="366" y="435"/>
                  <a:pt x="357" y="435"/>
                </a:cubicBezTo>
                <a:cubicBezTo>
                  <a:pt x="317" y="435"/>
                  <a:pt x="317" y="435"/>
                  <a:pt x="317" y="435"/>
                </a:cubicBezTo>
                <a:cubicBezTo>
                  <a:pt x="309" y="435"/>
                  <a:pt x="302" y="429"/>
                  <a:pt x="302" y="420"/>
                </a:cubicBezTo>
                <a:cubicBezTo>
                  <a:pt x="302" y="405"/>
                  <a:pt x="302" y="405"/>
                  <a:pt x="302" y="405"/>
                </a:cubicBezTo>
                <a:cubicBezTo>
                  <a:pt x="302" y="397"/>
                  <a:pt x="309" y="390"/>
                  <a:pt x="317" y="390"/>
                </a:cubicBezTo>
                <a:cubicBezTo>
                  <a:pt x="357" y="390"/>
                  <a:pt x="357" y="390"/>
                  <a:pt x="357" y="390"/>
                </a:cubicBezTo>
                <a:cubicBezTo>
                  <a:pt x="366" y="390"/>
                  <a:pt x="372" y="397"/>
                  <a:pt x="372" y="405"/>
                </a:cubicBezTo>
                <a:lnTo>
                  <a:pt x="372" y="420"/>
                </a:lnTo>
                <a:close/>
                <a:moveTo>
                  <a:pt x="322" y="543"/>
                </a:moveTo>
                <a:cubicBezTo>
                  <a:pt x="318" y="543"/>
                  <a:pt x="315" y="547"/>
                  <a:pt x="315" y="550"/>
                </a:cubicBezTo>
                <a:cubicBezTo>
                  <a:pt x="315" y="619"/>
                  <a:pt x="315" y="619"/>
                  <a:pt x="315" y="619"/>
                </a:cubicBezTo>
                <a:cubicBezTo>
                  <a:pt x="315" y="635"/>
                  <a:pt x="302" y="649"/>
                  <a:pt x="286" y="649"/>
                </a:cubicBezTo>
                <a:cubicBezTo>
                  <a:pt x="267" y="649"/>
                  <a:pt x="267" y="649"/>
                  <a:pt x="267" y="649"/>
                </a:cubicBezTo>
                <a:cubicBezTo>
                  <a:pt x="267" y="550"/>
                  <a:pt x="267" y="550"/>
                  <a:pt x="267" y="550"/>
                </a:cubicBezTo>
                <a:cubicBezTo>
                  <a:pt x="267" y="547"/>
                  <a:pt x="264" y="543"/>
                  <a:pt x="260" y="543"/>
                </a:cubicBezTo>
                <a:cubicBezTo>
                  <a:pt x="194" y="543"/>
                  <a:pt x="194" y="543"/>
                  <a:pt x="194" y="543"/>
                </a:cubicBezTo>
                <a:cubicBezTo>
                  <a:pt x="191" y="543"/>
                  <a:pt x="187" y="547"/>
                  <a:pt x="187" y="550"/>
                </a:cubicBezTo>
                <a:cubicBezTo>
                  <a:pt x="187" y="649"/>
                  <a:pt x="187" y="649"/>
                  <a:pt x="187" y="649"/>
                </a:cubicBezTo>
                <a:cubicBezTo>
                  <a:pt x="103" y="649"/>
                  <a:pt x="103" y="649"/>
                  <a:pt x="103" y="649"/>
                </a:cubicBezTo>
                <a:cubicBezTo>
                  <a:pt x="87" y="649"/>
                  <a:pt x="74" y="635"/>
                  <a:pt x="74" y="619"/>
                </a:cubicBezTo>
                <a:cubicBezTo>
                  <a:pt x="74" y="550"/>
                  <a:pt x="74" y="550"/>
                  <a:pt x="74" y="550"/>
                </a:cubicBezTo>
                <a:cubicBezTo>
                  <a:pt x="74" y="547"/>
                  <a:pt x="71" y="543"/>
                  <a:pt x="67" y="543"/>
                </a:cubicBezTo>
                <a:cubicBezTo>
                  <a:pt x="63" y="543"/>
                  <a:pt x="60" y="547"/>
                  <a:pt x="60" y="550"/>
                </a:cubicBezTo>
                <a:cubicBezTo>
                  <a:pt x="60" y="619"/>
                  <a:pt x="60" y="619"/>
                  <a:pt x="60" y="619"/>
                </a:cubicBezTo>
                <a:cubicBezTo>
                  <a:pt x="60" y="643"/>
                  <a:pt x="79" y="663"/>
                  <a:pt x="103" y="663"/>
                </a:cubicBezTo>
                <a:cubicBezTo>
                  <a:pt x="286" y="663"/>
                  <a:pt x="286" y="663"/>
                  <a:pt x="286" y="663"/>
                </a:cubicBezTo>
                <a:cubicBezTo>
                  <a:pt x="310" y="663"/>
                  <a:pt x="329" y="643"/>
                  <a:pt x="329" y="619"/>
                </a:cubicBezTo>
                <a:cubicBezTo>
                  <a:pt x="329" y="550"/>
                  <a:pt x="329" y="550"/>
                  <a:pt x="329" y="550"/>
                </a:cubicBezTo>
                <a:cubicBezTo>
                  <a:pt x="329" y="547"/>
                  <a:pt x="326" y="543"/>
                  <a:pt x="322" y="543"/>
                </a:cubicBezTo>
                <a:close/>
                <a:moveTo>
                  <a:pt x="201" y="557"/>
                </a:moveTo>
                <a:cubicBezTo>
                  <a:pt x="253" y="557"/>
                  <a:pt x="253" y="557"/>
                  <a:pt x="253" y="557"/>
                </a:cubicBezTo>
                <a:cubicBezTo>
                  <a:pt x="253" y="649"/>
                  <a:pt x="253" y="649"/>
                  <a:pt x="253" y="649"/>
                </a:cubicBezTo>
                <a:cubicBezTo>
                  <a:pt x="201" y="649"/>
                  <a:pt x="201" y="649"/>
                  <a:pt x="201" y="649"/>
                </a:cubicBezTo>
                <a:lnTo>
                  <a:pt x="201" y="557"/>
                </a:lnTo>
                <a:close/>
                <a:moveTo>
                  <a:pt x="479" y="195"/>
                </a:moveTo>
                <a:cubicBezTo>
                  <a:pt x="479" y="464"/>
                  <a:pt x="479" y="464"/>
                  <a:pt x="479" y="464"/>
                </a:cubicBezTo>
                <a:cubicBezTo>
                  <a:pt x="479" y="468"/>
                  <a:pt x="476" y="471"/>
                  <a:pt x="472" y="471"/>
                </a:cubicBezTo>
                <a:cubicBezTo>
                  <a:pt x="469" y="471"/>
                  <a:pt x="465" y="468"/>
                  <a:pt x="465" y="464"/>
                </a:cubicBezTo>
                <a:cubicBezTo>
                  <a:pt x="465" y="195"/>
                  <a:pt x="465" y="195"/>
                  <a:pt x="465" y="195"/>
                </a:cubicBezTo>
                <a:cubicBezTo>
                  <a:pt x="465" y="191"/>
                  <a:pt x="469" y="188"/>
                  <a:pt x="472" y="188"/>
                </a:cubicBezTo>
                <a:cubicBezTo>
                  <a:pt x="476" y="188"/>
                  <a:pt x="479" y="191"/>
                  <a:pt x="479" y="195"/>
                </a:cubicBezTo>
                <a:close/>
              </a:path>
            </a:pathLst>
          </a:custGeom>
          <a:solidFill>
            <a:srgbClr val="FFFFFF"/>
          </a:solidFill>
          <a:ln>
            <a:solidFill>
              <a:srgbClr val="1F497D"/>
            </a:solidFill>
          </a:ln>
        </p:spPr>
        <p:txBody>
          <a:bodyPr vert="horz" wrap="square" lIns="68580" tIns="34290" rIns="68580" bIns="34290" numCol="1" anchor="t" anchorCtr="0" compatLnSpc="1">
            <a:prstTxWarp prst="textNoShape">
              <a:avLst/>
            </a:prstTxWarp>
          </a:bodyPr>
          <a:lstStyle/>
          <a:p>
            <a:endParaRPr lang="en-US" sz="1800"/>
          </a:p>
        </p:txBody>
      </p:sp>
      <p:sp>
        <p:nvSpPr>
          <p:cNvPr id="76" name="Freeform 118"/>
          <p:cNvSpPr>
            <a:spLocks noEditPoints="1"/>
          </p:cNvSpPr>
          <p:nvPr/>
        </p:nvSpPr>
        <p:spPr bwMode="auto">
          <a:xfrm>
            <a:off x="2343391" y="5075295"/>
            <a:ext cx="370332" cy="513455"/>
          </a:xfrm>
          <a:custGeom>
            <a:avLst/>
            <a:gdLst>
              <a:gd name="T0" fmla="*/ 0 w 479"/>
              <a:gd name="T1" fmla="*/ 464 h 663"/>
              <a:gd name="T2" fmla="*/ 436 w 479"/>
              <a:gd name="T3" fmla="*/ 44 h 663"/>
              <a:gd name="T4" fmla="*/ 43 w 479"/>
              <a:gd name="T5" fmla="*/ 493 h 663"/>
              <a:gd name="T6" fmla="*/ 393 w 479"/>
              <a:gd name="T7" fmla="*/ 14 h 663"/>
              <a:gd name="T8" fmla="*/ 79 w 479"/>
              <a:gd name="T9" fmla="*/ 52 h 663"/>
              <a:gd name="T10" fmla="*/ 357 w 479"/>
              <a:gd name="T11" fmla="*/ 149 h 663"/>
              <a:gd name="T12" fmla="*/ 372 w 479"/>
              <a:gd name="T13" fmla="*/ 120 h 663"/>
              <a:gd name="T14" fmla="*/ 64 w 479"/>
              <a:gd name="T15" fmla="*/ 81 h 663"/>
              <a:gd name="T16" fmla="*/ 372 w 479"/>
              <a:gd name="T17" fmla="*/ 120 h 663"/>
              <a:gd name="T18" fmla="*/ 50 w 479"/>
              <a:gd name="T19" fmla="*/ 226 h 663"/>
              <a:gd name="T20" fmla="*/ 148 w 479"/>
              <a:gd name="T21" fmla="*/ 211 h 663"/>
              <a:gd name="T22" fmla="*/ 79 w 479"/>
              <a:gd name="T23" fmla="*/ 242 h 663"/>
              <a:gd name="T24" fmla="*/ 119 w 479"/>
              <a:gd name="T25" fmla="*/ 196 h 663"/>
              <a:gd name="T26" fmla="*/ 198 w 479"/>
              <a:gd name="T27" fmla="*/ 182 h 663"/>
              <a:gd name="T28" fmla="*/ 238 w 479"/>
              <a:gd name="T29" fmla="*/ 256 h 663"/>
              <a:gd name="T30" fmla="*/ 253 w 479"/>
              <a:gd name="T31" fmla="*/ 226 h 663"/>
              <a:gd name="T32" fmla="*/ 183 w 479"/>
              <a:gd name="T33" fmla="*/ 211 h 663"/>
              <a:gd name="T34" fmla="*/ 253 w 479"/>
              <a:gd name="T35" fmla="*/ 226 h 663"/>
              <a:gd name="T36" fmla="*/ 288 w 479"/>
              <a:gd name="T37" fmla="*/ 226 h 663"/>
              <a:gd name="T38" fmla="*/ 386 w 479"/>
              <a:gd name="T39" fmla="*/ 211 h 663"/>
              <a:gd name="T40" fmla="*/ 317 w 479"/>
              <a:gd name="T41" fmla="*/ 242 h 663"/>
              <a:gd name="T42" fmla="*/ 357 w 479"/>
              <a:gd name="T43" fmla="*/ 196 h 663"/>
              <a:gd name="T44" fmla="*/ 79 w 479"/>
              <a:gd name="T45" fmla="*/ 279 h 663"/>
              <a:gd name="T46" fmla="*/ 119 w 479"/>
              <a:gd name="T47" fmla="*/ 353 h 663"/>
              <a:gd name="T48" fmla="*/ 134 w 479"/>
              <a:gd name="T49" fmla="*/ 323 h 663"/>
              <a:gd name="T50" fmla="*/ 64 w 479"/>
              <a:gd name="T51" fmla="*/ 308 h 663"/>
              <a:gd name="T52" fmla="*/ 134 w 479"/>
              <a:gd name="T53" fmla="*/ 323 h 663"/>
              <a:gd name="T54" fmla="*/ 169 w 479"/>
              <a:gd name="T55" fmla="*/ 323 h 663"/>
              <a:gd name="T56" fmla="*/ 267 w 479"/>
              <a:gd name="T57" fmla="*/ 308 h 663"/>
              <a:gd name="T58" fmla="*/ 198 w 479"/>
              <a:gd name="T59" fmla="*/ 339 h 663"/>
              <a:gd name="T60" fmla="*/ 238 w 479"/>
              <a:gd name="T61" fmla="*/ 293 h 663"/>
              <a:gd name="T62" fmla="*/ 317 w 479"/>
              <a:gd name="T63" fmla="*/ 279 h 663"/>
              <a:gd name="T64" fmla="*/ 357 w 479"/>
              <a:gd name="T65" fmla="*/ 353 h 663"/>
              <a:gd name="T66" fmla="*/ 372 w 479"/>
              <a:gd name="T67" fmla="*/ 323 h 663"/>
              <a:gd name="T68" fmla="*/ 302 w 479"/>
              <a:gd name="T69" fmla="*/ 308 h 663"/>
              <a:gd name="T70" fmla="*/ 372 w 479"/>
              <a:gd name="T71" fmla="*/ 323 h 663"/>
              <a:gd name="T72" fmla="*/ 50 w 479"/>
              <a:gd name="T73" fmla="*/ 420 h 663"/>
              <a:gd name="T74" fmla="*/ 148 w 479"/>
              <a:gd name="T75" fmla="*/ 405 h 663"/>
              <a:gd name="T76" fmla="*/ 79 w 479"/>
              <a:gd name="T77" fmla="*/ 435 h 663"/>
              <a:gd name="T78" fmla="*/ 119 w 479"/>
              <a:gd name="T79" fmla="*/ 390 h 663"/>
              <a:gd name="T80" fmla="*/ 198 w 479"/>
              <a:gd name="T81" fmla="*/ 376 h 663"/>
              <a:gd name="T82" fmla="*/ 238 w 479"/>
              <a:gd name="T83" fmla="*/ 449 h 663"/>
              <a:gd name="T84" fmla="*/ 253 w 479"/>
              <a:gd name="T85" fmla="*/ 420 h 663"/>
              <a:gd name="T86" fmla="*/ 183 w 479"/>
              <a:gd name="T87" fmla="*/ 405 h 663"/>
              <a:gd name="T88" fmla="*/ 253 w 479"/>
              <a:gd name="T89" fmla="*/ 420 h 663"/>
              <a:gd name="T90" fmla="*/ 288 w 479"/>
              <a:gd name="T91" fmla="*/ 420 h 663"/>
              <a:gd name="T92" fmla="*/ 386 w 479"/>
              <a:gd name="T93" fmla="*/ 405 h 663"/>
              <a:gd name="T94" fmla="*/ 317 w 479"/>
              <a:gd name="T95" fmla="*/ 435 h 663"/>
              <a:gd name="T96" fmla="*/ 357 w 479"/>
              <a:gd name="T97" fmla="*/ 390 h 663"/>
              <a:gd name="T98" fmla="*/ 315 w 479"/>
              <a:gd name="T99" fmla="*/ 550 h 663"/>
              <a:gd name="T100" fmla="*/ 267 w 479"/>
              <a:gd name="T101" fmla="*/ 550 h 663"/>
              <a:gd name="T102" fmla="*/ 187 w 479"/>
              <a:gd name="T103" fmla="*/ 649 h 663"/>
              <a:gd name="T104" fmla="*/ 67 w 479"/>
              <a:gd name="T105" fmla="*/ 543 h 663"/>
              <a:gd name="T106" fmla="*/ 286 w 479"/>
              <a:gd name="T107" fmla="*/ 663 h 663"/>
              <a:gd name="T108" fmla="*/ 201 w 479"/>
              <a:gd name="T109" fmla="*/ 557 h 663"/>
              <a:gd name="T110" fmla="*/ 201 w 479"/>
              <a:gd name="T111" fmla="*/ 557 h 663"/>
              <a:gd name="T112" fmla="*/ 465 w 479"/>
              <a:gd name="T113" fmla="*/ 464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9" h="663">
                <a:moveTo>
                  <a:pt x="393" y="0"/>
                </a:moveTo>
                <a:cubicBezTo>
                  <a:pt x="43" y="0"/>
                  <a:pt x="43" y="0"/>
                  <a:pt x="43" y="0"/>
                </a:cubicBezTo>
                <a:cubicBezTo>
                  <a:pt x="19" y="0"/>
                  <a:pt x="0" y="20"/>
                  <a:pt x="0" y="44"/>
                </a:cubicBezTo>
                <a:cubicBezTo>
                  <a:pt x="0" y="464"/>
                  <a:pt x="0" y="464"/>
                  <a:pt x="0" y="464"/>
                </a:cubicBezTo>
                <a:cubicBezTo>
                  <a:pt x="0" y="488"/>
                  <a:pt x="19" y="507"/>
                  <a:pt x="43" y="507"/>
                </a:cubicBezTo>
                <a:cubicBezTo>
                  <a:pt x="393" y="507"/>
                  <a:pt x="393" y="507"/>
                  <a:pt x="393" y="507"/>
                </a:cubicBezTo>
                <a:cubicBezTo>
                  <a:pt x="417" y="507"/>
                  <a:pt x="436" y="488"/>
                  <a:pt x="436" y="464"/>
                </a:cubicBezTo>
                <a:cubicBezTo>
                  <a:pt x="436" y="44"/>
                  <a:pt x="436" y="44"/>
                  <a:pt x="436" y="44"/>
                </a:cubicBezTo>
                <a:cubicBezTo>
                  <a:pt x="436" y="20"/>
                  <a:pt x="417" y="0"/>
                  <a:pt x="393" y="0"/>
                </a:cubicBezTo>
                <a:close/>
                <a:moveTo>
                  <a:pt x="422" y="464"/>
                </a:moveTo>
                <a:cubicBezTo>
                  <a:pt x="422" y="480"/>
                  <a:pt x="409" y="493"/>
                  <a:pt x="393" y="493"/>
                </a:cubicBezTo>
                <a:cubicBezTo>
                  <a:pt x="43" y="493"/>
                  <a:pt x="43" y="493"/>
                  <a:pt x="43" y="493"/>
                </a:cubicBezTo>
                <a:cubicBezTo>
                  <a:pt x="27" y="493"/>
                  <a:pt x="14" y="480"/>
                  <a:pt x="14" y="464"/>
                </a:cubicBezTo>
                <a:cubicBezTo>
                  <a:pt x="14" y="44"/>
                  <a:pt x="14" y="44"/>
                  <a:pt x="14" y="44"/>
                </a:cubicBezTo>
                <a:cubicBezTo>
                  <a:pt x="14" y="27"/>
                  <a:pt x="27" y="14"/>
                  <a:pt x="43" y="14"/>
                </a:cubicBezTo>
                <a:cubicBezTo>
                  <a:pt x="393" y="14"/>
                  <a:pt x="393" y="14"/>
                  <a:pt x="393" y="14"/>
                </a:cubicBezTo>
                <a:cubicBezTo>
                  <a:pt x="409" y="14"/>
                  <a:pt x="422" y="27"/>
                  <a:pt x="422" y="44"/>
                </a:cubicBezTo>
                <a:lnTo>
                  <a:pt x="422" y="464"/>
                </a:lnTo>
                <a:close/>
                <a:moveTo>
                  <a:pt x="357" y="52"/>
                </a:moveTo>
                <a:cubicBezTo>
                  <a:pt x="79" y="52"/>
                  <a:pt x="79" y="52"/>
                  <a:pt x="79" y="52"/>
                </a:cubicBezTo>
                <a:cubicBezTo>
                  <a:pt x="63" y="52"/>
                  <a:pt x="50" y="65"/>
                  <a:pt x="50" y="81"/>
                </a:cubicBezTo>
                <a:cubicBezTo>
                  <a:pt x="50" y="120"/>
                  <a:pt x="50" y="120"/>
                  <a:pt x="50" y="120"/>
                </a:cubicBezTo>
                <a:cubicBezTo>
                  <a:pt x="50" y="136"/>
                  <a:pt x="63" y="149"/>
                  <a:pt x="79" y="149"/>
                </a:cubicBezTo>
                <a:cubicBezTo>
                  <a:pt x="357" y="149"/>
                  <a:pt x="357" y="149"/>
                  <a:pt x="357" y="149"/>
                </a:cubicBezTo>
                <a:cubicBezTo>
                  <a:pt x="373" y="149"/>
                  <a:pt x="386" y="136"/>
                  <a:pt x="386" y="120"/>
                </a:cubicBezTo>
                <a:cubicBezTo>
                  <a:pt x="386" y="81"/>
                  <a:pt x="386" y="81"/>
                  <a:pt x="386" y="81"/>
                </a:cubicBezTo>
                <a:cubicBezTo>
                  <a:pt x="386" y="65"/>
                  <a:pt x="373" y="52"/>
                  <a:pt x="357" y="52"/>
                </a:cubicBezTo>
                <a:close/>
                <a:moveTo>
                  <a:pt x="372" y="120"/>
                </a:moveTo>
                <a:cubicBezTo>
                  <a:pt x="372" y="128"/>
                  <a:pt x="366" y="135"/>
                  <a:pt x="357" y="135"/>
                </a:cubicBezTo>
                <a:cubicBezTo>
                  <a:pt x="79" y="135"/>
                  <a:pt x="79" y="135"/>
                  <a:pt x="79" y="135"/>
                </a:cubicBezTo>
                <a:cubicBezTo>
                  <a:pt x="70" y="135"/>
                  <a:pt x="64" y="128"/>
                  <a:pt x="64" y="120"/>
                </a:cubicBezTo>
                <a:cubicBezTo>
                  <a:pt x="64" y="81"/>
                  <a:pt x="64" y="81"/>
                  <a:pt x="64" y="81"/>
                </a:cubicBezTo>
                <a:cubicBezTo>
                  <a:pt x="64" y="72"/>
                  <a:pt x="70" y="66"/>
                  <a:pt x="79" y="66"/>
                </a:cubicBezTo>
                <a:cubicBezTo>
                  <a:pt x="357" y="66"/>
                  <a:pt x="357" y="66"/>
                  <a:pt x="357" y="66"/>
                </a:cubicBezTo>
                <a:cubicBezTo>
                  <a:pt x="366" y="66"/>
                  <a:pt x="372" y="72"/>
                  <a:pt x="372" y="81"/>
                </a:cubicBezTo>
                <a:lnTo>
                  <a:pt x="372" y="120"/>
                </a:lnTo>
                <a:close/>
                <a:moveTo>
                  <a:pt x="119" y="182"/>
                </a:moveTo>
                <a:cubicBezTo>
                  <a:pt x="79" y="182"/>
                  <a:pt x="79" y="182"/>
                  <a:pt x="79" y="182"/>
                </a:cubicBezTo>
                <a:cubicBezTo>
                  <a:pt x="63" y="182"/>
                  <a:pt x="50" y="195"/>
                  <a:pt x="50" y="211"/>
                </a:cubicBezTo>
                <a:cubicBezTo>
                  <a:pt x="50" y="226"/>
                  <a:pt x="50" y="226"/>
                  <a:pt x="50" y="226"/>
                </a:cubicBezTo>
                <a:cubicBezTo>
                  <a:pt x="50" y="243"/>
                  <a:pt x="63" y="256"/>
                  <a:pt x="79" y="256"/>
                </a:cubicBezTo>
                <a:cubicBezTo>
                  <a:pt x="119" y="256"/>
                  <a:pt x="119" y="256"/>
                  <a:pt x="119" y="256"/>
                </a:cubicBezTo>
                <a:cubicBezTo>
                  <a:pt x="135" y="256"/>
                  <a:pt x="148" y="243"/>
                  <a:pt x="148" y="226"/>
                </a:cubicBezTo>
                <a:cubicBezTo>
                  <a:pt x="148" y="211"/>
                  <a:pt x="148" y="211"/>
                  <a:pt x="148" y="211"/>
                </a:cubicBezTo>
                <a:cubicBezTo>
                  <a:pt x="148" y="195"/>
                  <a:pt x="135" y="182"/>
                  <a:pt x="119" y="182"/>
                </a:cubicBezTo>
                <a:close/>
                <a:moveTo>
                  <a:pt x="134" y="226"/>
                </a:moveTo>
                <a:cubicBezTo>
                  <a:pt x="134" y="235"/>
                  <a:pt x="127" y="242"/>
                  <a:pt x="119" y="242"/>
                </a:cubicBezTo>
                <a:cubicBezTo>
                  <a:pt x="79" y="242"/>
                  <a:pt x="79" y="242"/>
                  <a:pt x="79" y="242"/>
                </a:cubicBezTo>
                <a:cubicBezTo>
                  <a:pt x="70" y="242"/>
                  <a:pt x="64" y="235"/>
                  <a:pt x="64" y="226"/>
                </a:cubicBezTo>
                <a:cubicBezTo>
                  <a:pt x="64" y="211"/>
                  <a:pt x="64" y="211"/>
                  <a:pt x="64" y="211"/>
                </a:cubicBezTo>
                <a:cubicBezTo>
                  <a:pt x="64" y="203"/>
                  <a:pt x="70" y="196"/>
                  <a:pt x="79" y="196"/>
                </a:cubicBezTo>
                <a:cubicBezTo>
                  <a:pt x="119" y="196"/>
                  <a:pt x="119" y="196"/>
                  <a:pt x="119" y="196"/>
                </a:cubicBezTo>
                <a:cubicBezTo>
                  <a:pt x="127" y="196"/>
                  <a:pt x="134" y="203"/>
                  <a:pt x="134" y="211"/>
                </a:cubicBezTo>
                <a:lnTo>
                  <a:pt x="134" y="226"/>
                </a:lnTo>
                <a:close/>
                <a:moveTo>
                  <a:pt x="238" y="182"/>
                </a:moveTo>
                <a:cubicBezTo>
                  <a:pt x="198" y="182"/>
                  <a:pt x="198" y="182"/>
                  <a:pt x="198" y="182"/>
                </a:cubicBezTo>
                <a:cubicBezTo>
                  <a:pt x="182" y="182"/>
                  <a:pt x="169" y="195"/>
                  <a:pt x="169" y="211"/>
                </a:cubicBezTo>
                <a:cubicBezTo>
                  <a:pt x="169" y="226"/>
                  <a:pt x="169" y="226"/>
                  <a:pt x="169" y="226"/>
                </a:cubicBezTo>
                <a:cubicBezTo>
                  <a:pt x="169" y="243"/>
                  <a:pt x="182" y="256"/>
                  <a:pt x="198" y="256"/>
                </a:cubicBezTo>
                <a:cubicBezTo>
                  <a:pt x="238" y="256"/>
                  <a:pt x="238" y="256"/>
                  <a:pt x="238" y="256"/>
                </a:cubicBezTo>
                <a:cubicBezTo>
                  <a:pt x="254" y="256"/>
                  <a:pt x="267" y="243"/>
                  <a:pt x="267" y="226"/>
                </a:cubicBezTo>
                <a:cubicBezTo>
                  <a:pt x="267" y="211"/>
                  <a:pt x="267" y="211"/>
                  <a:pt x="267" y="211"/>
                </a:cubicBezTo>
                <a:cubicBezTo>
                  <a:pt x="267" y="195"/>
                  <a:pt x="254" y="182"/>
                  <a:pt x="238" y="182"/>
                </a:cubicBezTo>
                <a:close/>
                <a:moveTo>
                  <a:pt x="253" y="226"/>
                </a:moveTo>
                <a:cubicBezTo>
                  <a:pt x="253" y="235"/>
                  <a:pt x="246" y="242"/>
                  <a:pt x="238" y="242"/>
                </a:cubicBezTo>
                <a:cubicBezTo>
                  <a:pt x="198" y="242"/>
                  <a:pt x="198" y="242"/>
                  <a:pt x="198" y="242"/>
                </a:cubicBezTo>
                <a:cubicBezTo>
                  <a:pt x="190" y="242"/>
                  <a:pt x="183" y="235"/>
                  <a:pt x="183" y="226"/>
                </a:cubicBezTo>
                <a:cubicBezTo>
                  <a:pt x="183" y="211"/>
                  <a:pt x="183" y="211"/>
                  <a:pt x="183" y="211"/>
                </a:cubicBezTo>
                <a:cubicBezTo>
                  <a:pt x="183" y="203"/>
                  <a:pt x="190" y="196"/>
                  <a:pt x="198" y="196"/>
                </a:cubicBezTo>
                <a:cubicBezTo>
                  <a:pt x="238" y="196"/>
                  <a:pt x="238" y="196"/>
                  <a:pt x="238" y="196"/>
                </a:cubicBezTo>
                <a:cubicBezTo>
                  <a:pt x="246" y="196"/>
                  <a:pt x="253" y="203"/>
                  <a:pt x="253" y="211"/>
                </a:cubicBezTo>
                <a:lnTo>
                  <a:pt x="253" y="226"/>
                </a:lnTo>
                <a:close/>
                <a:moveTo>
                  <a:pt x="357" y="182"/>
                </a:moveTo>
                <a:cubicBezTo>
                  <a:pt x="317" y="182"/>
                  <a:pt x="317" y="182"/>
                  <a:pt x="317" y="182"/>
                </a:cubicBezTo>
                <a:cubicBezTo>
                  <a:pt x="301" y="182"/>
                  <a:pt x="288" y="195"/>
                  <a:pt x="288" y="211"/>
                </a:cubicBezTo>
                <a:cubicBezTo>
                  <a:pt x="288" y="226"/>
                  <a:pt x="288" y="226"/>
                  <a:pt x="288" y="226"/>
                </a:cubicBezTo>
                <a:cubicBezTo>
                  <a:pt x="288" y="243"/>
                  <a:pt x="301" y="256"/>
                  <a:pt x="317" y="256"/>
                </a:cubicBezTo>
                <a:cubicBezTo>
                  <a:pt x="357" y="256"/>
                  <a:pt x="357" y="256"/>
                  <a:pt x="357" y="256"/>
                </a:cubicBezTo>
                <a:cubicBezTo>
                  <a:pt x="373" y="256"/>
                  <a:pt x="386" y="243"/>
                  <a:pt x="386" y="226"/>
                </a:cubicBezTo>
                <a:cubicBezTo>
                  <a:pt x="386" y="211"/>
                  <a:pt x="386" y="211"/>
                  <a:pt x="386" y="211"/>
                </a:cubicBezTo>
                <a:cubicBezTo>
                  <a:pt x="386" y="195"/>
                  <a:pt x="373" y="182"/>
                  <a:pt x="357" y="182"/>
                </a:cubicBezTo>
                <a:close/>
                <a:moveTo>
                  <a:pt x="372" y="226"/>
                </a:moveTo>
                <a:cubicBezTo>
                  <a:pt x="372" y="235"/>
                  <a:pt x="366" y="242"/>
                  <a:pt x="357" y="242"/>
                </a:cubicBezTo>
                <a:cubicBezTo>
                  <a:pt x="317" y="242"/>
                  <a:pt x="317" y="242"/>
                  <a:pt x="317" y="242"/>
                </a:cubicBezTo>
                <a:cubicBezTo>
                  <a:pt x="309" y="242"/>
                  <a:pt x="302" y="235"/>
                  <a:pt x="302" y="226"/>
                </a:cubicBezTo>
                <a:cubicBezTo>
                  <a:pt x="302" y="211"/>
                  <a:pt x="302" y="211"/>
                  <a:pt x="302" y="211"/>
                </a:cubicBezTo>
                <a:cubicBezTo>
                  <a:pt x="302" y="203"/>
                  <a:pt x="309" y="196"/>
                  <a:pt x="317" y="196"/>
                </a:cubicBezTo>
                <a:cubicBezTo>
                  <a:pt x="357" y="196"/>
                  <a:pt x="357" y="196"/>
                  <a:pt x="357" y="196"/>
                </a:cubicBezTo>
                <a:cubicBezTo>
                  <a:pt x="366" y="196"/>
                  <a:pt x="372" y="203"/>
                  <a:pt x="372" y="211"/>
                </a:cubicBezTo>
                <a:lnTo>
                  <a:pt x="372" y="226"/>
                </a:lnTo>
                <a:close/>
                <a:moveTo>
                  <a:pt x="119" y="279"/>
                </a:moveTo>
                <a:cubicBezTo>
                  <a:pt x="79" y="279"/>
                  <a:pt x="79" y="279"/>
                  <a:pt x="79" y="279"/>
                </a:cubicBezTo>
                <a:cubicBezTo>
                  <a:pt x="63" y="279"/>
                  <a:pt x="50" y="292"/>
                  <a:pt x="50" y="308"/>
                </a:cubicBezTo>
                <a:cubicBezTo>
                  <a:pt x="50" y="323"/>
                  <a:pt x="50" y="323"/>
                  <a:pt x="50" y="323"/>
                </a:cubicBezTo>
                <a:cubicBezTo>
                  <a:pt x="50" y="339"/>
                  <a:pt x="63" y="353"/>
                  <a:pt x="79" y="353"/>
                </a:cubicBezTo>
                <a:cubicBezTo>
                  <a:pt x="119" y="353"/>
                  <a:pt x="119" y="353"/>
                  <a:pt x="119" y="353"/>
                </a:cubicBezTo>
                <a:cubicBezTo>
                  <a:pt x="135" y="353"/>
                  <a:pt x="148" y="339"/>
                  <a:pt x="148" y="323"/>
                </a:cubicBezTo>
                <a:cubicBezTo>
                  <a:pt x="148" y="308"/>
                  <a:pt x="148" y="308"/>
                  <a:pt x="148" y="308"/>
                </a:cubicBezTo>
                <a:cubicBezTo>
                  <a:pt x="148" y="292"/>
                  <a:pt x="135" y="279"/>
                  <a:pt x="119" y="279"/>
                </a:cubicBezTo>
                <a:close/>
                <a:moveTo>
                  <a:pt x="134" y="323"/>
                </a:moveTo>
                <a:cubicBezTo>
                  <a:pt x="134" y="332"/>
                  <a:pt x="127" y="339"/>
                  <a:pt x="119" y="339"/>
                </a:cubicBezTo>
                <a:cubicBezTo>
                  <a:pt x="79" y="339"/>
                  <a:pt x="79" y="339"/>
                  <a:pt x="79" y="339"/>
                </a:cubicBezTo>
                <a:cubicBezTo>
                  <a:pt x="70" y="339"/>
                  <a:pt x="64" y="332"/>
                  <a:pt x="64" y="323"/>
                </a:cubicBezTo>
                <a:cubicBezTo>
                  <a:pt x="64" y="308"/>
                  <a:pt x="64" y="308"/>
                  <a:pt x="64" y="308"/>
                </a:cubicBezTo>
                <a:cubicBezTo>
                  <a:pt x="64" y="300"/>
                  <a:pt x="70" y="293"/>
                  <a:pt x="79" y="293"/>
                </a:cubicBezTo>
                <a:cubicBezTo>
                  <a:pt x="119" y="293"/>
                  <a:pt x="119" y="293"/>
                  <a:pt x="119" y="293"/>
                </a:cubicBezTo>
                <a:cubicBezTo>
                  <a:pt x="127" y="293"/>
                  <a:pt x="134" y="300"/>
                  <a:pt x="134" y="308"/>
                </a:cubicBezTo>
                <a:lnTo>
                  <a:pt x="134" y="323"/>
                </a:lnTo>
                <a:close/>
                <a:moveTo>
                  <a:pt x="238" y="279"/>
                </a:moveTo>
                <a:cubicBezTo>
                  <a:pt x="198" y="279"/>
                  <a:pt x="198" y="279"/>
                  <a:pt x="198" y="279"/>
                </a:cubicBezTo>
                <a:cubicBezTo>
                  <a:pt x="182" y="279"/>
                  <a:pt x="169" y="292"/>
                  <a:pt x="169" y="308"/>
                </a:cubicBezTo>
                <a:cubicBezTo>
                  <a:pt x="169" y="323"/>
                  <a:pt x="169" y="323"/>
                  <a:pt x="169" y="323"/>
                </a:cubicBezTo>
                <a:cubicBezTo>
                  <a:pt x="169" y="339"/>
                  <a:pt x="182" y="353"/>
                  <a:pt x="198" y="353"/>
                </a:cubicBezTo>
                <a:cubicBezTo>
                  <a:pt x="238" y="353"/>
                  <a:pt x="238" y="353"/>
                  <a:pt x="238" y="353"/>
                </a:cubicBezTo>
                <a:cubicBezTo>
                  <a:pt x="254" y="353"/>
                  <a:pt x="267" y="339"/>
                  <a:pt x="267" y="323"/>
                </a:cubicBezTo>
                <a:cubicBezTo>
                  <a:pt x="267" y="308"/>
                  <a:pt x="267" y="308"/>
                  <a:pt x="267" y="308"/>
                </a:cubicBezTo>
                <a:cubicBezTo>
                  <a:pt x="267" y="292"/>
                  <a:pt x="254" y="279"/>
                  <a:pt x="238" y="279"/>
                </a:cubicBezTo>
                <a:close/>
                <a:moveTo>
                  <a:pt x="253" y="323"/>
                </a:moveTo>
                <a:cubicBezTo>
                  <a:pt x="253" y="332"/>
                  <a:pt x="246" y="339"/>
                  <a:pt x="238" y="339"/>
                </a:cubicBezTo>
                <a:cubicBezTo>
                  <a:pt x="198" y="339"/>
                  <a:pt x="198" y="339"/>
                  <a:pt x="198" y="339"/>
                </a:cubicBezTo>
                <a:cubicBezTo>
                  <a:pt x="190" y="339"/>
                  <a:pt x="183" y="332"/>
                  <a:pt x="183" y="323"/>
                </a:cubicBezTo>
                <a:cubicBezTo>
                  <a:pt x="183" y="308"/>
                  <a:pt x="183" y="308"/>
                  <a:pt x="183" y="308"/>
                </a:cubicBezTo>
                <a:cubicBezTo>
                  <a:pt x="183" y="300"/>
                  <a:pt x="190" y="293"/>
                  <a:pt x="198" y="293"/>
                </a:cubicBezTo>
                <a:cubicBezTo>
                  <a:pt x="238" y="293"/>
                  <a:pt x="238" y="293"/>
                  <a:pt x="238" y="293"/>
                </a:cubicBezTo>
                <a:cubicBezTo>
                  <a:pt x="246" y="293"/>
                  <a:pt x="253" y="300"/>
                  <a:pt x="253" y="308"/>
                </a:cubicBezTo>
                <a:lnTo>
                  <a:pt x="253" y="323"/>
                </a:lnTo>
                <a:close/>
                <a:moveTo>
                  <a:pt x="357" y="279"/>
                </a:moveTo>
                <a:cubicBezTo>
                  <a:pt x="317" y="279"/>
                  <a:pt x="317" y="279"/>
                  <a:pt x="317" y="279"/>
                </a:cubicBezTo>
                <a:cubicBezTo>
                  <a:pt x="301" y="279"/>
                  <a:pt x="288" y="292"/>
                  <a:pt x="288" y="308"/>
                </a:cubicBezTo>
                <a:cubicBezTo>
                  <a:pt x="288" y="323"/>
                  <a:pt x="288" y="323"/>
                  <a:pt x="288" y="323"/>
                </a:cubicBezTo>
                <a:cubicBezTo>
                  <a:pt x="288" y="339"/>
                  <a:pt x="301" y="353"/>
                  <a:pt x="317" y="353"/>
                </a:cubicBezTo>
                <a:cubicBezTo>
                  <a:pt x="357" y="353"/>
                  <a:pt x="357" y="353"/>
                  <a:pt x="357" y="353"/>
                </a:cubicBezTo>
                <a:cubicBezTo>
                  <a:pt x="373" y="353"/>
                  <a:pt x="386" y="339"/>
                  <a:pt x="386" y="323"/>
                </a:cubicBezTo>
                <a:cubicBezTo>
                  <a:pt x="386" y="308"/>
                  <a:pt x="386" y="308"/>
                  <a:pt x="386" y="308"/>
                </a:cubicBezTo>
                <a:cubicBezTo>
                  <a:pt x="386" y="292"/>
                  <a:pt x="373" y="279"/>
                  <a:pt x="357" y="279"/>
                </a:cubicBezTo>
                <a:close/>
                <a:moveTo>
                  <a:pt x="372" y="323"/>
                </a:moveTo>
                <a:cubicBezTo>
                  <a:pt x="372" y="332"/>
                  <a:pt x="366" y="339"/>
                  <a:pt x="357" y="339"/>
                </a:cubicBezTo>
                <a:cubicBezTo>
                  <a:pt x="317" y="339"/>
                  <a:pt x="317" y="339"/>
                  <a:pt x="317" y="339"/>
                </a:cubicBezTo>
                <a:cubicBezTo>
                  <a:pt x="309" y="339"/>
                  <a:pt x="302" y="332"/>
                  <a:pt x="302" y="323"/>
                </a:cubicBezTo>
                <a:cubicBezTo>
                  <a:pt x="302" y="308"/>
                  <a:pt x="302" y="308"/>
                  <a:pt x="302" y="308"/>
                </a:cubicBezTo>
                <a:cubicBezTo>
                  <a:pt x="302" y="300"/>
                  <a:pt x="309" y="293"/>
                  <a:pt x="317" y="293"/>
                </a:cubicBezTo>
                <a:cubicBezTo>
                  <a:pt x="357" y="293"/>
                  <a:pt x="357" y="293"/>
                  <a:pt x="357" y="293"/>
                </a:cubicBezTo>
                <a:cubicBezTo>
                  <a:pt x="366" y="293"/>
                  <a:pt x="372" y="300"/>
                  <a:pt x="372" y="308"/>
                </a:cubicBezTo>
                <a:lnTo>
                  <a:pt x="372" y="323"/>
                </a:lnTo>
                <a:close/>
                <a:moveTo>
                  <a:pt x="119" y="376"/>
                </a:moveTo>
                <a:cubicBezTo>
                  <a:pt x="79" y="376"/>
                  <a:pt x="79" y="376"/>
                  <a:pt x="79" y="376"/>
                </a:cubicBezTo>
                <a:cubicBezTo>
                  <a:pt x="63" y="376"/>
                  <a:pt x="50" y="389"/>
                  <a:pt x="50" y="405"/>
                </a:cubicBezTo>
                <a:cubicBezTo>
                  <a:pt x="50" y="420"/>
                  <a:pt x="50" y="420"/>
                  <a:pt x="50" y="420"/>
                </a:cubicBezTo>
                <a:cubicBezTo>
                  <a:pt x="50" y="436"/>
                  <a:pt x="63" y="449"/>
                  <a:pt x="79" y="449"/>
                </a:cubicBezTo>
                <a:cubicBezTo>
                  <a:pt x="119" y="449"/>
                  <a:pt x="119" y="449"/>
                  <a:pt x="119" y="449"/>
                </a:cubicBezTo>
                <a:cubicBezTo>
                  <a:pt x="135" y="449"/>
                  <a:pt x="148" y="436"/>
                  <a:pt x="148" y="420"/>
                </a:cubicBezTo>
                <a:cubicBezTo>
                  <a:pt x="148" y="405"/>
                  <a:pt x="148" y="405"/>
                  <a:pt x="148" y="405"/>
                </a:cubicBezTo>
                <a:cubicBezTo>
                  <a:pt x="148" y="389"/>
                  <a:pt x="135" y="376"/>
                  <a:pt x="119" y="376"/>
                </a:cubicBezTo>
                <a:close/>
                <a:moveTo>
                  <a:pt x="134" y="420"/>
                </a:moveTo>
                <a:cubicBezTo>
                  <a:pt x="134" y="429"/>
                  <a:pt x="127" y="435"/>
                  <a:pt x="119" y="435"/>
                </a:cubicBezTo>
                <a:cubicBezTo>
                  <a:pt x="79" y="435"/>
                  <a:pt x="79" y="435"/>
                  <a:pt x="79" y="435"/>
                </a:cubicBezTo>
                <a:cubicBezTo>
                  <a:pt x="70" y="435"/>
                  <a:pt x="64" y="429"/>
                  <a:pt x="64" y="420"/>
                </a:cubicBezTo>
                <a:cubicBezTo>
                  <a:pt x="64" y="405"/>
                  <a:pt x="64" y="405"/>
                  <a:pt x="64" y="405"/>
                </a:cubicBezTo>
                <a:cubicBezTo>
                  <a:pt x="64" y="397"/>
                  <a:pt x="70" y="390"/>
                  <a:pt x="79" y="390"/>
                </a:cubicBezTo>
                <a:cubicBezTo>
                  <a:pt x="119" y="390"/>
                  <a:pt x="119" y="390"/>
                  <a:pt x="119" y="390"/>
                </a:cubicBezTo>
                <a:cubicBezTo>
                  <a:pt x="127" y="390"/>
                  <a:pt x="134" y="397"/>
                  <a:pt x="134" y="405"/>
                </a:cubicBezTo>
                <a:lnTo>
                  <a:pt x="134" y="420"/>
                </a:lnTo>
                <a:close/>
                <a:moveTo>
                  <a:pt x="238" y="376"/>
                </a:moveTo>
                <a:cubicBezTo>
                  <a:pt x="198" y="376"/>
                  <a:pt x="198" y="376"/>
                  <a:pt x="198" y="376"/>
                </a:cubicBezTo>
                <a:cubicBezTo>
                  <a:pt x="182" y="376"/>
                  <a:pt x="169" y="389"/>
                  <a:pt x="169" y="405"/>
                </a:cubicBezTo>
                <a:cubicBezTo>
                  <a:pt x="169" y="420"/>
                  <a:pt x="169" y="420"/>
                  <a:pt x="169" y="420"/>
                </a:cubicBezTo>
                <a:cubicBezTo>
                  <a:pt x="169" y="436"/>
                  <a:pt x="182" y="449"/>
                  <a:pt x="198" y="449"/>
                </a:cubicBezTo>
                <a:cubicBezTo>
                  <a:pt x="238" y="449"/>
                  <a:pt x="238" y="449"/>
                  <a:pt x="238" y="449"/>
                </a:cubicBezTo>
                <a:cubicBezTo>
                  <a:pt x="254" y="449"/>
                  <a:pt x="267" y="436"/>
                  <a:pt x="267" y="420"/>
                </a:cubicBezTo>
                <a:cubicBezTo>
                  <a:pt x="267" y="405"/>
                  <a:pt x="267" y="405"/>
                  <a:pt x="267" y="405"/>
                </a:cubicBezTo>
                <a:cubicBezTo>
                  <a:pt x="267" y="389"/>
                  <a:pt x="254" y="376"/>
                  <a:pt x="238" y="376"/>
                </a:cubicBezTo>
                <a:close/>
                <a:moveTo>
                  <a:pt x="253" y="420"/>
                </a:moveTo>
                <a:cubicBezTo>
                  <a:pt x="253" y="429"/>
                  <a:pt x="246" y="435"/>
                  <a:pt x="238" y="435"/>
                </a:cubicBezTo>
                <a:cubicBezTo>
                  <a:pt x="198" y="435"/>
                  <a:pt x="198" y="435"/>
                  <a:pt x="198" y="435"/>
                </a:cubicBezTo>
                <a:cubicBezTo>
                  <a:pt x="190" y="435"/>
                  <a:pt x="183" y="429"/>
                  <a:pt x="183" y="420"/>
                </a:cubicBezTo>
                <a:cubicBezTo>
                  <a:pt x="183" y="405"/>
                  <a:pt x="183" y="405"/>
                  <a:pt x="183" y="405"/>
                </a:cubicBezTo>
                <a:cubicBezTo>
                  <a:pt x="183" y="397"/>
                  <a:pt x="190" y="390"/>
                  <a:pt x="198" y="390"/>
                </a:cubicBezTo>
                <a:cubicBezTo>
                  <a:pt x="238" y="390"/>
                  <a:pt x="238" y="390"/>
                  <a:pt x="238" y="390"/>
                </a:cubicBezTo>
                <a:cubicBezTo>
                  <a:pt x="246" y="390"/>
                  <a:pt x="253" y="397"/>
                  <a:pt x="253" y="405"/>
                </a:cubicBezTo>
                <a:lnTo>
                  <a:pt x="253" y="420"/>
                </a:lnTo>
                <a:close/>
                <a:moveTo>
                  <a:pt x="357" y="376"/>
                </a:moveTo>
                <a:cubicBezTo>
                  <a:pt x="317" y="376"/>
                  <a:pt x="317" y="376"/>
                  <a:pt x="317" y="376"/>
                </a:cubicBezTo>
                <a:cubicBezTo>
                  <a:pt x="301" y="376"/>
                  <a:pt x="288" y="389"/>
                  <a:pt x="288" y="405"/>
                </a:cubicBezTo>
                <a:cubicBezTo>
                  <a:pt x="288" y="420"/>
                  <a:pt x="288" y="420"/>
                  <a:pt x="288" y="420"/>
                </a:cubicBezTo>
                <a:cubicBezTo>
                  <a:pt x="288" y="436"/>
                  <a:pt x="301" y="449"/>
                  <a:pt x="317" y="449"/>
                </a:cubicBezTo>
                <a:cubicBezTo>
                  <a:pt x="357" y="449"/>
                  <a:pt x="357" y="449"/>
                  <a:pt x="357" y="449"/>
                </a:cubicBezTo>
                <a:cubicBezTo>
                  <a:pt x="373" y="449"/>
                  <a:pt x="386" y="436"/>
                  <a:pt x="386" y="420"/>
                </a:cubicBezTo>
                <a:cubicBezTo>
                  <a:pt x="386" y="405"/>
                  <a:pt x="386" y="405"/>
                  <a:pt x="386" y="405"/>
                </a:cubicBezTo>
                <a:cubicBezTo>
                  <a:pt x="386" y="389"/>
                  <a:pt x="373" y="376"/>
                  <a:pt x="357" y="376"/>
                </a:cubicBezTo>
                <a:close/>
                <a:moveTo>
                  <a:pt x="372" y="420"/>
                </a:moveTo>
                <a:cubicBezTo>
                  <a:pt x="372" y="429"/>
                  <a:pt x="366" y="435"/>
                  <a:pt x="357" y="435"/>
                </a:cubicBezTo>
                <a:cubicBezTo>
                  <a:pt x="317" y="435"/>
                  <a:pt x="317" y="435"/>
                  <a:pt x="317" y="435"/>
                </a:cubicBezTo>
                <a:cubicBezTo>
                  <a:pt x="309" y="435"/>
                  <a:pt x="302" y="429"/>
                  <a:pt x="302" y="420"/>
                </a:cubicBezTo>
                <a:cubicBezTo>
                  <a:pt x="302" y="405"/>
                  <a:pt x="302" y="405"/>
                  <a:pt x="302" y="405"/>
                </a:cubicBezTo>
                <a:cubicBezTo>
                  <a:pt x="302" y="397"/>
                  <a:pt x="309" y="390"/>
                  <a:pt x="317" y="390"/>
                </a:cubicBezTo>
                <a:cubicBezTo>
                  <a:pt x="357" y="390"/>
                  <a:pt x="357" y="390"/>
                  <a:pt x="357" y="390"/>
                </a:cubicBezTo>
                <a:cubicBezTo>
                  <a:pt x="366" y="390"/>
                  <a:pt x="372" y="397"/>
                  <a:pt x="372" y="405"/>
                </a:cubicBezTo>
                <a:lnTo>
                  <a:pt x="372" y="420"/>
                </a:lnTo>
                <a:close/>
                <a:moveTo>
                  <a:pt x="322" y="543"/>
                </a:moveTo>
                <a:cubicBezTo>
                  <a:pt x="318" y="543"/>
                  <a:pt x="315" y="547"/>
                  <a:pt x="315" y="550"/>
                </a:cubicBezTo>
                <a:cubicBezTo>
                  <a:pt x="315" y="619"/>
                  <a:pt x="315" y="619"/>
                  <a:pt x="315" y="619"/>
                </a:cubicBezTo>
                <a:cubicBezTo>
                  <a:pt x="315" y="635"/>
                  <a:pt x="302" y="649"/>
                  <a:pt x="286" y="649"/>
                </a:cubicBezTo>
                <a:cubicBezTo>
                  <a:pt x="267" y="649"/>
                  <a:pt x="267" y="649"/>
                  <a:pt x="267" y="649"/>
                </a:cubicBezTo>
                <a:cubicBezTo>
                  <a:pt x="267" y="550"/>
                  <a:pt x="267" y="550"/>
                  <a:pt x="267" y="550"/>
                </a:cubicBezTo>
                <a:cubicBezTo>
                  <a:pt x="267" y="547"/>
                  <a:pt x="264" y="543"/>
                  <a:pt x="260" y="543"/>
                </a:cubicBezTo>
                <a:cubicBezTo>
                  <a:pt x="194" y="543"/>
                  <a:pt x="194" y="543"/>
                  <a:pt x="194" y="543"/>
                </a:cubicBezTo>
                <a:cubicBezTo>
                  <a:pt x="191" y="543"/>
                  <a:pt x="187" y="547"/>
                  <a:pt x="187" y="550"/>
                </a:cubicBezTo>
                <a:cubicBezTo>
                  <a:pt x="187" y="649"/>
                  <a:pt x="187" y="649"/>
                  <a:pt x="187" y="649"/>
                </a:cubicBezTo>
                <a:cubicBezTo>
                  <a:pt x="103" y="649"/>
                  <a:pt x="103" y="649"/>
                  <a:pt x="103" y="649"/>
                </a:cubicBezTo>
                <a:cubicBezTo>
                  <a:pt x="87" y="649"/>
                  <a:pt x="74" y="635"/>
                  <a:pt x="74" y="619"/>
                </a:cubicBezTo>
                <a:cubicBezTo>
                  <a:pt x="74" y="550"/>
                  <a:pt x="74" y="550"/>
                  <a:pt x="74" y="550"/>
                </a:cubicBezTo>
                <a:cubicBezTo>
                  <a:pt x="74" y="547"/>
                  <a:pt x="71" y="543"/>
                  <a:pt x="67" y="543"/>
                </a:cubicBezTo>
                <a:cubicBezTo>
                  <a:pt x="63" y="543"/>
                  <a:pt x="60" y="547"/>
                  <a:pt x="60" y="550"/>
                </a:cubicBezTo>
                <a:cubicBezTo>
                  <a:pt x="60" y="619"/>
                  <a:pt x="60" y="619"/>
                  <a:pt x="60" y="619"/>
                </a:cubicBezTo>
                <a:cubicBezTo>
                  <a:pt x="60" y="643"/>
                  <a:pt x="79" y="663"/>
                  <a:pt x="103" y="663"/>
                </a:cubicBezTo>
                <a:cubicBezTo>
                  <a:pt x="286" y="663"/>
                  <a:pt x="286" y="663"/>
                  <a:pt x="286" y="663"/>
                </a:cubicBezTo>
                <a:cubicBezTo>
                  <a:pt x="310" y="663"/>
                  <a:pt x="329" y="643"/>
                  <a:pt x="329" y="619"/>
                </a:cubicBezTo>
                <a:cubicBezTo>
                  <a:pt x="329" y="550"/>
                  <a:pt x="329" y="550"/>
                  <a:pt x="329" y="550"/>
                </a:cubicBezTo>
                <a:cubicBezTo>
                  <a:pt x="329" y="547"/>
                  <a:pt x="326" y="543"/>
                  <a:pt x="322" y="543"/>
                </a:cubicBezTo>
                <a:close/>
                <a:moveTo>
                  <a:pt x="201" y="557"/>
                </a:moveTo>
                <a:cubicBezTo>
                  <a:pt x="253" y="557"/>
                  <a:pt x="253" y="557"/>
                  <a:pt x="253" y="557"/>
                </a:cubicBezTo>
                <a:cubicBezTo>
                  <a:pt x="253" y="649"/>
                  <a:pt x="253" y="649"/>
                  <a:pt x="253" y="649"/>
                </a:cubicBezTo>
                <a:cubicBezTo>
                  <a:pt x="201" y="649"/>
                  <a:pt x="201" y="649"/>
                  <a:pt x="201" y="649"/>
                </a:cubicBezTo>
                <a:lnTo>
                  <a:pt x="201" y="557"/>
                </a:lnTo>
                <a:close/>
                <a:moveTo>
                  <a:pt x="479" y="195"/>
                </a:moveTo>
                <a:cubicBezTo>
                  <a:pt x="479" y="464"/>
                  <a:pt x="479" y="464"/>
                  <a:pt x="479" y="464"/>
                </a:cubicBezTo>
                <a:cubicBezTo>
                  <a:pt x="479" y="468"/>
                  <a:pt x="476" y="471"/>
                  <a:pt x="472" y="471"/>
                </a:cubicBezTo>
                <a:cubicBezTo>
                  <a:pt x="469" y="471"/>
                  <a:pt x="465" y="468"/>
                  <a:pt x="465" y="464"/>
                </a:cubicBezTo>
                <a:cubicBezTo>
                  <a:pt x="465" y="195"/>
                  <a:pt x="465" y="195"/>
                  <a:pt x="465" y="195"/>
                </a:cubicBezTo>
                <a:cubicBezTo>
                  <a:pt x="465" y="191"/>
                  <a:pt x="469" y="188"/>
                  <a:pt x="472" y="188"/>
                </a:cubicBezTo>
                <a:cubicBezTo>
                  <a:pt x="476" y="188"/>
                  <a:pt x="479" y="191"/>
                  <a:pt x="479" y="195"/>
                </a:cubicBezTo>
                <a:close/>
              </a:path>
            </a:pathLst>
          </a:custGeom>
          <a:solidFill>
            <a:srgbClr val="FFFFFF"/>
          </a:solidFill>
          <a:ln>
            <a:solidFill>
              <a:srgbClr val="1F497D"/>
            </a:solidFill>
          </a:ln>
        </p:spPr>
        <p:txBody>
          <a:bodyPr vert="horz" wrap="square" lIns="68580" tIns="34290" rIns="68580" bIns="34290" numCol="1" anchor="t" anchorCtr="0" compatLnSpc="1">
            <a:prstTxWarp prst="textNoShape">
              <a:avLst/>
            </a:prstTxWarp>
          </a:bodyPr>
          <a:lstStyle/>
          <a:p>
            <a:endParaRPr lang="en-US" sz="1800"/>
          </a:p>
        </p:txBody>
      </p:sp>
      <p:sp>
        <p:nvSpPr>
          <p:cNvPr id="83" name="CasellaDiTesto 82"/>
          <p:cNvSpPr txBox="1"/>
          <p:nvPr/>
        </p:nvSpPr>
        <p:spPr>
          <a:xfrm rot="5400000">
            <a:off x="145595" y="4386922"/>
            <a:ext cx="1944216" cy="276999"/>
          </a:xfrm>
          <a:prstGeom prst="rect">
            <a:avLst/>
          </a:prstGeom>
          <a:noFill/>
        </p:spPr>
        <p:txBody>
          <a:bodyPr wrap="square" rtlCol="0">
            <a:spAutoFit/>
          </a:bodyPr>
          <a:lstStyle/>
          <a:p>
            <a:pPr algn="ctr"/>
            <a:r>
              <a:rPr lang="it-IT" sz="1200" b="1" dirty="0">
                <a:solidFill>
                  <a:srgbClr val="1F497D"/>
                </a:solidFill>
                <a:latin typeface="+mn-lt"/>
              </a:rPr>
              <a:t>…</a:t>
            </a:r>
          </a:p>
        </p:txBody>
      </p:sp>
      <p:grpSp>
        <p:nvGrpSpPr>
          <p:cNvPr id="89" name="Gruppo 88"/>
          <p:cNvGrpSpPr/>
          <p:nvPr/>
        </p:nvGrpSpPr>
        <p:grpSpPr>
          <a:xfrm>
            <a:off x="54868" y="637833"/>
            <a:ext cx="9720000" cy="54864"/>
            <a:chOff x="54868" y="637833"/>
            <a:chExt cx="9720000" cy="54864"/>
          </a:xfrm>
        </p:grpSpPr>
        <p:cxnSp>
          <p:nvCxnSpPr>
            <p:cNvPr id="93" name="Connettore diritto 5"/>
            <p:cNvCxnSpPr/>
            <p:nvPr/>
          </p:nvCxnSpPr>
          <p:spPr>
            <a:xfrm flipV="1">
              <a:off x="54868" y="692696"/>
              <a:ext cx="9720000" cy="1"/>
            </a:xfrm>
            <a:prstGeom prst="line">
              <a:avLst/>
            </a:prstGeom>
            <a:noFill/>
            <a:ln w="25400" cap="rnd" cmpd="sng" algn="ctr">
              <a:solidFill>
                <a:srgbClr val="1F497D"/>
              </a:solidFill>
              <a:prstDash val="solid"/>
            </a:ln>
            <a:effectLst/>
          </p:spPr>
        </p:cxnSp>
        <p:cxnSp>
          <p:nvCxnSpPr>
            <p:cNvPr id="94" name="Connettore diritto 4"/>
            <p:cNvCxnSpPr/>
            <p:nvPr/>
          </p:nvCxnSpPr>
          <p:spPr>
            <a:xfrm flipV="1">
              <a:off x="54868" y="637833"/>
              <a:ext cx="9720000" cy="1"/>
            </a:xfrm>
            <a:prstGeom prst="line">
              <a:avLst/>
            </a:prstGeom>
            <a:noFill/>
            <a:ln w="19050" cap="rnd" cmpd="sng" algn="ctr">
              <a:solidFill>
                <a:srgbClr val="C0504D">
                  <a:shade val="95000"/>
                  <a:satMod val="105000"/>
                </a:srgbClr>
              </a:solidFill>
              <a:prstDash val="solid"/>
            </a:ln>
            <a:effectLst/>
          </p:spPr>
        </p:cxnSp>
      </p:grpSp>
      <p:pic>
        <p:nvPicPr>
          <p:cNvPr id="62" name="Picture 5"/>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4868" y="116967"/>
            <a:ext cx="1769880" cy="39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Rettangolo 55">
            <a:extLst>
              <a:ext uri="{FF2B5EF4-FFF2-40B4-BE49-F238E27FC236}">
                <a16:creationId xmlns:a16="http://schemas.microsoft.com/office/drawing/2014/main" id="{FAB185E8-B102-6D4C-B523-8B0A3732323D}"/>
              </a:ext>
            </a:extLst>
          </p:cNvPr>
          <p:cNvSpPr/>
          <p:nvPr/>
        </p:nvSpPr>
        <p:spPr>
          <a:xfrm>
            <a:off x="-1" y="6525344"/>
            <a:ext cx="3686175" cy="230832"/>
          </a:xfrm>
          <a:prstGeom prst="rect">
            <a:avLst/>
          </a:prstGeom>
        </p:spPr>
        <p:txBody>
          <a:bodyPr wrap="square">
            <a:spAutoFit/>
          </a:bodyPr>
          <a:lstStyle/>
          <a:p>
            <a:pPr algn="l"/>
            <a:r>
              <a:rPr lang="it-IT" sz="900" b="1" dirty="0">
                <a:solidFill>
                  <a:srgbClr val="1F497D"/>
                </a:solidFill>
                <a:latin typeface="Calibri" panose="020F0502020204030204" pitchFamily="34" charset="0"/>
              </a:rPr>
              <a:t>Infrastrutture, trasporti e mobilità: il modello di sviluppo regionale</a:t>
            </a:r>
          </a:p>
        </p:txBody>
      </p:sp>
      <p:sp>
        <p:nvSpPr>
          <p:cNvPr id="59" name="Rettangolo 58">
            <a:extLst>
              <a:ext uri="{FF2B5EF4-FFF2-40B4-BE49-F238E27FC236}">
                <a16:creationId xmlns:a16="http://schemas.microsoft.com/office/drawing/2014/main" id="{BA1F5A3A-783D-964B-9403-F3E46B0F27EC}"/>
              </a:ext>
            </a:extLst>
          </p:cNvPr>
          <p:cNvSpPr/>
          <p:nvPr/>
        </p:nvSpPr>
        <p:spPr>
          <a:xfrm>
            <a:off x="6823620" y="6525344"/>
            <a:ext cx="3079205" cy="230832"/>
          </a:xfrm>
          <a:prstGeom prst="rect">
            <a:avLst/>
          </a:prstGeom>
        </p:spPr>
        <p:txBody>
          <a:bodyPr wrap="square">
            <a:spAutoFit/>
          </a:bodyPr>
          <a:lstStyle/>
          <a:p>
            <a:pPr algn="r"/>
            <a:r>
              <a:rPr lang="it-IT" sz="900" b="1" dirty="0">
                <a:solidFill>
                  <a:srgbClr val="1F497D"/>
                </a:solidFill>
                <a:latin typeface="Calibri" panose="020F0502020204030204" pitchFamily="34" charset="0"/>
              </a:rPr>
              <a:t>Campania Digital Summit 26 Settembre 2019</a:t>
            </a:r>
          </a:p>
        </p:txBody>
      </p:sp>
      <p:pic>
        <p:nvPicPr>
          <p:cNvPr id="60" name="Picture 12" descr="logo CONSORZIO">
            <a:extLst>
              <a:ext uri="{FF2B5EF4-FFF2-40B4-BE49-F238E27FC236}">
                <a16:creationId xmlns:a16="http://schemas.microsoft.com/office/drawing/2014/main" id="{BC74C160-1014-EF48-AB2B-62B01B5E08C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42540" y="1646659"/>
            <a:ext cx="1387326" cy="6720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390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 name="Rettangolo arrotondato 115"/>
          <p:cNvSpPr/>
          <p:nvPr/>
        </p:nvSpPr>
        <p:spPr>
          <a:xfrm>
            <a:off x="7367056" y="1603776"/>
            <a:ext cx="1976843" cy="3439018"/>
          </a:xfrm>
          <a:prstGeom prst="roundRect">
            <a:avLst/>
          </a:prstGeom>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arrotondato 5"/>
          <p:cNvSpPr/>
          <p:nvPr/>
        </p:nvSpPr>
        <p:spPr>
          <a:xfrm>
            <a:off x="914057" y="2230108"/>
            <a:ext cx="2065959" cy="28126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8" name="Ovale 87"/>
          <p:cNvSpPr/>
          <p:nvPr/>
        </p:nvSpPr>
        <p:spPr>
          <a:xfrm>
            <a:off x="4075529" y="2329548"/>
            <a:ext cx="2656138" cy="2497221"/>
          </a:xfrm>
          <a:prstGeom prst="ellipse">
            <a:avLst/>
          </a:prstGeom>
          <a:solidFill>
            <a:srgbClr val="FFC000">
              <a:alpha val="14000"/>
            </a:srgb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7" name="Picture 15" descr="http://www.google.it/url?sa=i&amp;source=imgres&amp;cd=&amp;ved=0CAYQjBwwAGoVChMI8KHBvtSmyAIVBTYaCh1ZpAQW&amp;url=http%3A%2F%2Fwww.progmbh.com%2Fimg%2Fcloud-server.jpg&amp;psig=AFQjCNF8LPzP94h-aDzvx-mUFUg4SYJfuw&amp;ust=14439740054804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793" y="1158691"/>
            <a:ext cx="482536" cy="482536"/>
          </a:xfrm>
          <a:prstGeom prst="rect">
            <a:avLst/>
          </a:prstGeom>
          <a:noFill/>
          <a:extLst>
            <a:ext uri="{909E8E84-426E-40DD-AFC4-6F175D3DCCD1}">
              <a14:hiddenFill xmlns:a14="http://schemas.microsoft.com/office/drawing/2010/main">
                <a:solidFill>
                  <a:srgbClr val="FFFFFF"/>
                </a:solidFill>
              </a14:hiddenFill>
            </a:ext>
          </a:extLst>
        </p:spPr>
      </p:pic>
      <p:sp>
        <p:nvSpPr>
          <p:cNvPr id="42" name="CasellaDiTesto 41"/>
          <p:cNvSpPr txBox="1"/>
          <p:nvPr/>
        </p:nvSpPr>
        <p:spPr>
          <a:xfrm>
            <a:off x="1077266" y="798651"/>
            <a:ext cx="1531639" cy="400110"/>
          </a:xfrm>
          <a:prstGeom prst="rect">
            <a:avLst/>
          </a:prstGeom>
          <a:noFill/>
        </p:spPr>
        <p:txBody>
          <a:bodyPr wrap="square" rtlCol="0">
            <a:spAutoFit/>
          </a:bodyPr>
          <a:lstStyle/>
          <a:p>
            <a:pPr algn="ctr"/>
            <a:r>
              <a:rPr lang="it-IT" sz="1000" b="1" dirty="0">
                <a:solidFill>
                  <a:srgbClr val="1F497D"/>
                </a:solidFill>
                <a:latin typeface="Arial Black" panose="020B0A04020102020204" pitchFamily="34" charset="0"/>
              </a:rPr>
              <a:t>Centri di Controllo Aziendale (CCA)</a:t>
            </a:r>
          </a:p>
        </p:txBody>
      </p:sp>
      <p:pic>
        <p:nvPicPr>
          <p:cNvPr id="81" name="Picture 15" descr="http://www.google.it/url?sa=i&amp;source=imgres&amp;cd=&amp;ved=0CAYQjBwwAGoVChMI8KHBvtSmyAIVBTYaCh1ZpAQW&amp;url=http%3A%2F%2Fwww.progmbh.com%2Fimg%2Fcloud-server.jpg&amp;psig=AFQjCNF8LPzP94h-aDzvx-mUFUg4SYJfuw&amp;ust=14439740054804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7736" y="2431050"/>
            <a:ext cx="595518" cy="595518"/>
          </a:xfrm>
          <a:prstGeom prst="rect">
            <a:avLst/>
          </a:prstGeom>
          <a:noFill/>
          <a:extLst>
            <a:ext uri="{909E8E84-426E-40DD-AFC4-6F175D3DCCD1}">
              <a14:hiddenFill xmlns:a14="http://schemas.microsoft.com/office/drawing/2010/main">
                <a:solidFill>
                  <a:srgbClr val="FFFFFF"/>
                </a:solidFill>
              </a14:hiddenFill>
            </a:ext>
          </a:extLst>
        </p:spPr>
      </p:pic>
      <p:sp>
        <p:nvSpPr>
          <p:cNvPr id="85" name="Disco magnetico 84"/>
          <p:cNvSpPr/>
          <p:nvPr/>
        </p:nvSpPr>
        <p:spPr>
          <a:xfrm>
            <a:off x="5178172" y="3869996"/>
            <a:ext cx="537123" cy="633264"/>
          </a:xfrm>
          <a:prstGeom prst="flowChartMagneticDisk">
            <a:avLst/>
          </a:prstGeom>
          <a:ln w="22225"/>
        </p:spPr>
        <p:style>
          <a:lnRef idx="3">
            <a:schemeClr val="lt1"/>
          </a:lnRef>
          <a:fillRef idx="1">
            <a:schemeClr val="accent6"/>
          </a:fillRef>
          <a:effectRef idx="1">
            <a:schemeClr val="accent6"/>
          </a:effectRef>
          <a:fontRef idx="minor">
            <a:schemeClr val="lt1"/>
          </a:fontRef>
        </p:style>
        <p:txBody>
          <a:bodyPr rtlCol="0" anchor="ctr"/>
          <a:lstStyle/>
          <a:p>
            <a:pPr algn="ctr"/>
            <a:r>
              <a:rPr lang="it-IT" sz="1000" b="1" dirty="0">
                <a:solidFill>
                  <a:schemeClr val="bg1"/>
                </a:solidFill>
              </a:rPr>
              <a:t>DB SIR</a:t>
            </a:r>
          </a:p>
        </p:txBody>
      </p:sp>
      <p:sp>
        <p:nvSpPr>
          <p:cNvPr id="87" name="Rettangolo 86"/>
          <p:cNvSpPr/>
          <p:nvPr/>
        </p:nvSpPr>
        <p:spPr>
          <a:xfrm>
            <a:off x="4676024" y="1583777"/>
            <a:ext cx="1454243" cy="646331"/>
          </a:xfrm>
          <a:prstGeom prst="rect">
            <a:avLst/>
          </a:prstGeom>
        </p:spPr>
        <p:txBody>
          <a:bodyPr wrap="square">
            <a:spAutoFit/>
          </a:bodyPr>
          <a:lstStyle/>
          <a:p>
            <a:pPr algn="ctr"/>
            <a:r>
              <a:rPr lang="it-IT" sz="1200" b="1" dirty="0">
                <a:solidFill>
                  <a:srgbClr val="1F497D"/>
                </a:solidFill>
              </a:rPr>
              <a:t>Sistema di Infomobilità Regionale (SIR)</a:t>
            </a:r>
          </a:p>
        </p:txBody>
      </p:sp>
      <p:pic>
        <p:nvPicPr>
          <p:cNvPr id="91" name="Picture 15" descr="http://www.google.it/url?sa=i&amp;source=imgres&amp;cd=&amp;ved=0CAYQjBwwAGoVChMI8KHBvtSmyAIVBTYaCh1ZpAQW&amp;url=http%3A%2F%2Fwww.progmbh.com%2Fimg%2Fcloud-server.jpg&amp;psig=AFQjCNF8LPzP94h-aDzvx-mUFUg4SYJfuw&amp;ust=144397400548047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1274" y="2323879"/>
            <a:ext cx="823615" cy="823615"/>
          </a:xfrm>
          <a:prstGeom prst="rect">
            <a:avLst/>
          </a:prstGeom>
          <a:noFill/>
          <a:extLst>
            <a:ext uri="{909E8E84-426E-40DD-AFC4-6F175D3DCCD1}">
              <a14:hiddenFill xmlns:a14="http://schemas.microsoft.com/office/drawing/2010/main">
                <a:solidFill>
                  <a:srgbClr val="FFFFFF"/>
                </a:solidFill>
              </a14:hiddenFill>
            </a:ext>
          </a:extLst>
        </p:spPr>
      </p:pic>
      <p:cxnSp>
        <p:nvCxnSpPr>
          <p:cNvPr id="101" name="Connettore 7 100"/>
          <p:cNvCxnSpPr>
            <a:stCxn id="6" idx="3"/>
            <a:endCxn id="88" idx="2"/>
          </p:cNvCxnSpPr>
          <p:nvPr/>
        </p:nvCxnSpPr>
        <p:spPr>
          <a:xfrm flipV="1">
            <a:off x="2980016" y="3578159"/>
            <a:ext cx="1095513" cy="58292"/>
          </a:xfrm>
          <a:prstGeom prst="curvedConnector3">
            <a:avLst>
              <a:gd name="adj1" fmla="val 50000"/>
            </a:avLst>
          </a:prstGeom>
          <a:ln>
            <a:solidFill>
              <a:srgbClr val="00B05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02" name="Connettore 7 101"/>
          <p:cNvCxnSpPr>
            <a:stCxn id="37" idx="2"/>
            <a:endCxn id="6" idx="0"/>
          </p:cNvCxnSpPr>
          <p:nvPr/>
        </p:nvCxnSpPr>
        <p:spPr>
          <a:xfrm rot="16200000" flipH="1">
            <a:off x="1600109" y="1883179"/>
            <a:ext cx="588881" cy="104976"/>
          </a:xfrm>
          <a:prstGeom prst="curvedConnector3">
            <a:avLst>
              <a:gd name="adj1" fmla="val 50000"/>
            </a:avLst>
          </a:prstGeom>
          <a:ln>
            <a:solidFill>
              <a:srgbClr val="00B05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07" name="CasellaDiTesto 106"/>
          <p:cNvSpPr txBox="1"/>
          <p:nvPr/>
        </p:nvSpPr>
        <p:spPr>
          <a:xfrm>
            <a:off x="7471692" y="2247903"/>
            <a:ext cx="1474307" cy="276999"/>
          </a:xfrm>
          <a:prstGeom prst="rect">
            <a:avLst/>
          </a:prstGeom>
          <a:noFill/>
        </p:spPr>
        <p:txBody>
          <a:bodyPr wrap="square" rtlCol="0">
            <a:spAutoFit/>
          </a:bodyPr>
          <a:lstStyle>
            <a:defPPr>
              <a:defRPr lang="it-IT"/>
            </a:defPPr>
            <a:lvl1pPr algn="ctr">
              <a:defRPr sz="1200" b="1">
                <a:solidFill>
                  <a:schemeClr val="tx2">
                    <a:lumMod val="60000"/>
                    <a:lumOff val="40000"/>
                  </a:schemeClr>
                </a:solidFill>
                <a:latin typeface="+mn-lt"/>
              </a:defRPr>
            </a:lvl1pPr>
          </a:lstStyle>
          <a:p>
            <a:r>
              <a:rPr lang="it-IT" dirty="0"/>
              <a:t>Startup Innovative</a:t>
            </a:r>
          </a:p>
        </p:txBody>
      </p:sp>
      <p:sp>
        <p:nvSpPr>
          <p:cNvPr id="109" name="CasellaDiTesto 108"/>
          <p:cNvSpPr txBox="1"/>
          <p:nvPr/>
        </p:nvSpPr>
        <p:spPr>
          <a:xfrm>
            <a:off x="7457609" y="3440033"/>
            <a:ext cx="1488390" cy="276999"/>
          </a:xfrm>
          <a:prstGeom prst="rect">
            <a:avLst/>
          </a:prstGeom>
          <a:noFill/>
        </p:spPr>
        <p:txBody>
          <a:bodyPr wrap="square" rtlCol="0">
            <a:spAutoFit/>
          </a:bodyPr>
          <a:lstStyle>
            <a:defPPr>
              <a:defRPr lang="it-IT"/>
            </a:defPPr>
            <a:lvl1pPr algn="ctr">
              <a:defRPr sz="1200" b="1">
                <a:solidFill>
                  <a:schemeClr val="tx2">
                    <a:lumMod val="60000"/>
                    <a:lumOff val="40000"/>
                  </a:schemeClr>
                </a:solidFill>
                <a:latin typeface="+mn-lt"/>
              </a:defRPr>
            </a:lvl1pPr>
          </a:lstStyle>
          <a:p>
            <a:r>
              <a:rPr lang="it-IT" dirty="0"/>
              <a:t>Aziende di Servizi</a:t>
            </a:r>
          </a:p>
        </p:txBody>
      </p:sp>
      <p:sp>
        <p:nvSpPr>
          <p:cNvPr id="54" name="CasellaDiTesto 53"/>
          <p:cNvSpPr txBox="1"/>
          <p:nvPr/>
        </p:nvSpPr>
        <p:spPr>
          <a:xfrm>
            <a:off x="414908" y="-2683"/>
            <a:ext cx="9397770" cy="507831"/>
          </a:xfrm>
          <a:prstGeom prst="rect">
            <a:avLst/>
          </a:prstGeom>
        </p:spPr>
        <p:txBody>
          <a:bodyPr vert="horz" lIns="91440" tIns="45720" rIns="91440" bIns="45720" rtlCol="0" anchor="ctr">
            <a:normAutofit/>
          </a:bodyPr>
          <a:lstStyle>
            <a:defPPr>
              <a:defRPr lang="it-IT"/>
            </a:defPPr>
            <a:lvl1pPr defTabSz="914400" eaLnBrk="1" fontAlgn="auto" latinLnBrk="0" hangingPunct="1">
              <a:spcAft>
                <a:spcPts val="0"/>
              </a:spcAft>
              <a:buNone/>
              <a:defRPr b="1">
                <a:solidFill>
                  <a:srgbClr val="002060"/>
                </a:solidFill>
                <a:latin typeface="Calibri" panose="020F0502020204030204" pitchFamily="34" charset="0"/>
                <a:ea typeface="+mj-ea"/>
                <a:cs typeface="+mj-cs"/>
              </a:defRPr>
            </a:lvl1pPr>
          </a:lstStyle>
          <a:p>
            <a:r>
              <a:rPr lang="it-IT" dirty="0"/>
              <a:t>Sistema di Infomobilità</a:t>
            </a:r>
          </a:p>
        </p:txBody>
      </p:sp>
      <p:grpSp>
        <p:nvGrpSpPr>
          <p:cNvPr id="89" name="Gruppo 88"/>
          <p:cNvGrpSpPr/>
          <p:nvPr/>
        </p:nvGrpSpPr>
        <p:grpSpPr>
          <a:xfrm>
            <a:off x="54868" y="637833"/>
            <a:ext cx="9720000" cy="54864"/>
            <a:chOff x="54868" y="637833"/>
            <a:chExt cx="9720000" cy="54864"/>
          </a:xfrm>
        </p:grpSpPr>
        <p:cxnSp>
          <p:nvCxnSpPr>
            <p:cNvPr id="93" name="Connettore diritto 5"/>
            <p:cNvCxnSpPr/>
            <p:nvPr/>
          </p:nvCxnSpPr>
          <p:spPr>
            <a:xfrm flipV="1">
              <a:off x="54868" y="692696"/>
              <a:ext cx="9720000" cy="1"/>
            </a:xfrm>
            <a:prstGeom prst="line">
              <a:avLst/>
            </a:prstGeom>
            <a:noFill/>
            <a:ln w="25400" cap="rnd" cmpd="sng" algn="ctr">
              <a:solidFill>
                <a:srgbClr val="1F497D"/>
              </a:solidFill>
              <a:prstDash val="solid"/>
            </a:ln>
            <a:effectLst/>
          </p:spPr>
        </p:cxnSp>
        <p:cxnSp>
          <p:nvCxnSpPr>
            <p:cNvPr id="94" name="Connettore diritto 4"/>
            <p:cNvCxnSpPr/>
            <p:nvPr/>
          </p:nvCxnSpPr>
          <p:spPr>
            <a:xfrm flipV="1">
              <a:off x="54868" y="637833"/>
              <a:ext cx="9720000" cy="1"/>
            </a:xfrm>
            <a:prstGeom prst="line">
              <a:avLst/>
            </a:prstGeom>
            <a:noFill/>
            <a:ln w="19050" cap="rnd" cmpd="sng" algn="ctr">
              <a:solidFill>
                <a:srgbClr val="C0504D">
                  <a:shade val="95000"/>
                  <a:satMod val="105000"/>
                </a:srgbClr>
              </a:solidFill>
              <a:prstDash val="solid"/>
            </a:ln>
            <a:effectLst/>
          </p:spPr>
        </p:cxnSp>
      </p:grpSp>
      <p:pic>
        <p:nvPicPr>
          <p:cNvPr id="62"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868" y="116967"/>
            <a:ext cx="1769880" cy="39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4120" y="3143721"/>
            <a:ext cx="1286949" cy="733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15" descr="http://www.google.it/url?sa=i&amp;source=imgres&amp;cd=&amp;ved=0CAYQjBwwAGoVChMI8KHBvtSmyAIVBTYaCh1ZpAQW&amp;url=http%3A%2F%2Fwww.progmbh.com%2Fimg%2Fcloud-server.jpg&amp;psig=AFQjCNF8LPzP94h-aDzvx-mUFUg4SYJfuw&amp;ust=144397400548047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2310" y="3624260"/>
            <a:ext cx="823615" cy="823615"/>
          </a:xfrm>
          <a:prstGeom prst="rect">
            <a:avLst/>
          </a:prstGeom>
          <a:noFill/>
          <a:extLst>
            <a:ext uri="{909E8E84-426E-40DD-AFC4-6F175D3DCCD1}">
              <a14:hiddenFill xmlns:a14="http://schemas.microsoft.com/office/drawing/2010/main">
                <a:solidFill>
                  <a:srgbClr val="FFFFFF"/>
                </a:solidFill>
              </a14:hiddenFill>
            </a:ext>
          </a:extLst>
        </p:spPr>
      </p:pic>
      <p:sp>
        <p:nvSpPr>
          <p:cNvPr id="60" name="Rettangolo 59"/>
          <p:cNvSpPr/>
          <p:nvPr/>
        </p:nvSpPr>
        <p:spPr>
          <a:xfrm>
            <a:off x="846956" y="3151857"/>
            <a:ext cx="2232251" cy="461665"/>
          </a:xfrm>
          <a:prstGeom prst="rect">
            <a:avLst/>
          </a:prstGeom>
        </p:spPr>
        <p:txBody>
          <a:bodyPr wrap="square">
            <a:spAutoFit/>
          </a:bodyPr>
          <a:lstStyle/>
          <a:p>
            <a:pPr algn="ctr"/>
            <a:r>
              <a:rPr lang="it-IT" sz="1200" b="1" dirty="0">
                <a:solidFill>
                  <a:srgbClr val="1F497D"/>
                </a:solidFill>
              </a:rPr>
              <a:t>Sistema di Monitoraggio Regionale (SMR)</a:t>
            </a:r>
          </a:p>
        </p:txBody>
      </p:sp>
      <p:sp>
        <p:nvSpPr>
          <p:cNvPr id="61" name="Rettangolo 60"/>
          <p:cNvSpPr/>
          <p:nvPr/>
        </p:nvSpPr>
        <p:spPr>
          <a:xfrm>
            <a:off x="1206996" y="4371863"/>
            <a:ext cx="1454243" cy="646331"/>
          </a:xfrm>
          <a:prstGeom prst="rect">
            <a:avLst/>
          </a:prstGeom>
        </p:spPr>
        <p:txBody>
          <a:bodyPr wrap="square">
            <a:spAutoFit/>
          </a:bodyPr>
          <a:lstStyle/>
          <a:p>
            <a:pPr algn="ctr"/>
            <a:r>
              <a:rPr lang="it-IT" sz="1200" b="1" dirty="0">
                <a:solidFill>
                  <a:srgbClr val="1F497D"/>
                </a:solidFill>
              </a:rPr>
              <a:t>Sistema di Vendita Regionale (SVR)</a:t>
            </a:r>
          </a:p>
        </p:txBody>
      </p:sp>
      <p:cxnSp>
        <p:nvCxnSpPr>
          <p:cNvPr id="86" name="Connettore 7 85"/>
          <p:cNvCxnSpPr>
            <a:stCxn id="88" idx="7"/>
            <a:endCxn id="90" idx="48"/>
          </p:cNvCxnSpPr>
          <p:nvPr/>
        </p:nvCxnSpPr>
        <p:spPr>
          <a:xfrm rot="5400000" flipH="1" flipV="1">
            <a:off x="6756466" y="1474391"/>
            <a:ext cx="807086" cy="1634649"/>
          </a:xfrm>
          <a:prstGeom prst="curvedConnector4">
            <a:avLst>
              <a:gd name="adj1" fmla="val 4169"/>
              <a:gd name="adj2" fmla="val 56117"/>
            </a:avLst>
          </a:prstGeom>
          <a:ln>
            <a:solidFill>
              <a:srgbClr val="1F497D"/>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90" name="Freeform 42"/>
          <p:cNvSpPr>
            <a:spLocks noEditPoints="1"/>
          </p:cNvSpPr>
          <p:nvPr/>
        </p:nvSpPr>
        <p:spPr bwMode="auto">
          <a:xfrm>
            <a:off x="7966942" y="1695362"/>
            <a:ext cx="483807" cy="566885"/>
          </a:xfrm>
          <a:custGeom>
            <a:avLst/>
            <a:gdLst>
              <a:gd name="T0" fmla="*/ 122 w 419"/>
              <a:gd name="T1" fmla="*/ 141 h 491"/>
              <a:gd name="T2" fmla="*/ 156 w 419"/>
              <a:gd name="T3" fmla="*/ 239 h 491"/>
              <a:gd name="T4" fmla="*/ 169 w 419"/>
              <a:gd name="T5" fmla="*/ 276 h 491"/>
              <a:gd name="T6" fmla="*/ 194 w 419"/>
              <a:gd name="T7" fmla="*/ 293 h 491"/>
              <a:gd name="T8" fmla="*/ 220 w 419"/>
              <a:gd name="T9" fmla="*/ 276 h 491"/>
              <a:gd name="T10" fmla="*/ 233 w 419"/>
              <a:gd name="T11" fmla="*/ 239 h 491"/>
              <a:gd name="T12" fmla="*/ 266 w 419"/>
              <a:gd name="T13" fmla="*/ 141 h 491"/>
              <a:gd name="T14" fmla="*/ 194 w 419"/>
              <a:gd name="T15" fmla="*/ 283 h 491"/>
              <a:gd name="T16" fmla="*/ 207 w 419"/>
              <a:gd name="T17" fmla="*/ 276 h 491"/>
              <a:gd name="T18" fmla="*/ 223 w 419"/>
              <a:gd name="T19" fmla="*/ 263 h 491"/>
              <a:gd name="T20" fmla="*/ 169 w 419"/>
              <a:gd name="T21" fmla="*/ 266 h 491"/>
              <a:gd name="T22" fmla="*/ 165 w 419"/>
              <a:gd name="T23" fmla="*/ 244 h 491"/>
              <a:gd name="T24" fmla="*/ 223 w 419"/>
              <a:gd name="T25" fmla="*/ 263 h 491"/>
              <a:gd name="T26" fmla="*/ 223 w 419"/>
              <a:gd name="T27" fmla="*/ 235 h 491"/>
              <a:gd name="T28" fmla="*/ 199 w 419"/>
              <a:gd name="T29" fmla="*/ 168 h 491"/>
              <a:gd name="T30" fmla="*/ 221 w 419"/>
              <a:gd name="T31" fmla="*/ 134 h 491"/>
              <a:gd name="T32" fmla="*/ 194 w 419"/>
              <a:gd name="T33" fmla="*/ 159 h 491"/>
              <a:gd name="T34" fmla="*/ 168 w 419"/>
              <a:gd name="T35" fmla="*/ 134 h 491"/>
              <a:gd name="T36" fmla="*/ 190 w 419"/>
              <a:gd name="T37" fmla="*/ 168 h 491"/>
              <a:gd name="T38" fmla="*/ 165 w 419"/>
              <a:gd name="T39" fmla="*/ 235 h 491"/>
              <a:gd name="T40" fmla="*/ 132 w 419"/>
              <a:gd name="T41" fmla="*/ 141 h 491"/>
              <a:gd name="T42" fmla="*/ 257 w 419"/>
              <a:gd name="T43" fmla="*/ 141 h 491"/>
              <a:gd name="T44" fmla="*/ 407 w 419"/>
              <a:gd name="T45" fmla="*/ 250 h 491"/>
              <a:gd name="T46" fmla="*/ 374 w 419"/>
              <a:gd name="T47" fmla="*/ 183 h 491"/>
              <a:gd name="T48" fmla="*/ 374 w 419"/>
              <a:gd name="T49" fmla="*/ 118 h 491"/>
              <a:gd name="T50" fmla="*/ 193 w 419"/>
              <a:gd name="T51" fmla="*/ 0 h 491"/>
              <a:gd name="T52" fmla="*/ 61 w 419"/>
              <a:gd name="T53" fmla="*/ 288 h 491"/>
              <a:gd name="T54" fmla="*/ 72 w 419"/>
              <a:gd name="T55" fmla="*/ 454 h 491"/>
              <a:gd name="T56" fmla="*/ 197 w 419"/>
              <a:gd name="T57" fmla="*/ 491 h 491"/>
              <a:gd name="T58" fmla="*/ 259 w 419"/>
              <a:gd name="T59" fmla="*/ 480 h 491"/>
              <a:gd name="T60" fmla="*/ 345 w 419"/>
              <a:gd name="T61" fmla="*/ 413 h 491"/>
              <a:gd name="T62" fmla="*/ 378 w 419"/>
              <a:gd name="T63" fmla="*/ 391 h 491"/>
              <a:gd name="T64" fmla="*/ 378 w 419"/>
              <a:gd name="T65" fmla="*/ 360 h 491"/>
              <a:gd name="T66" fmla="*/ 388 w 419"/>
              <a:gd name="T67" fmla="*/ 339 h 491"/>
              <a:gd name="T68" fmla="*/ 394 w 419"/>
              <a:gd name="T69" fmla="*/ 319 h 491"/>
              <a:gd name="T70" fmla="*/ 390 w 419"/>
              <a:gd name="T71" fmla="*/ 304 h 491"/>
              <a:gd name="T72" fmla="*/ 409 w 419"/>
              <a:gd name="T73" fmla="*/ 289 h 491"/>
              <a:gd name="T74" fmla="*/ 407 w 419"/>
              <a:gd name="T75" fmla="*/ 250 h 491"/>
              <a:gd name="T76" fmla="*/ 385 w 419"/>
              <a:gd name="T77" fmla="*/ 286 h 491"/>
              <a:gd name="T78" fmla="*/ 380 w 419"/>
              <a:gd name="T79" fmla="*/ 307 h 491"/>
              <a:gd name="T80" fmla="*/ 385 w 419"/>
              <a:gd name="T81" fmla="*/ 317 h 491"/>
              <a:gd name="T82" fmla="*/ 376 w 419"/>
              <a:gd name="T83" fmla="*/ 331 h 491"/>
              <a:gd name="T84" fmla="*/ 375 w 419"/>
              <a:gd name="T85" fmla="*/ 344 h 491"/>
              <a:gd name="T86" fmla="*/ 369 w 419"/>
              <a:gd name="T87" fmla="*/ 365 h 491"/>
              <a:gd name="T88" fmla="*/ 347 w 419"/>
              <a:gd name="T89" fmla="*/ 404 h 491"/>
              <a:gd name="T90" fmla="*/ 261 w 419"/>
              <a:gd name="T91" fmla="*/ 386 h 491"/>
              <a:gd name="T92" fmla="*/ 250 w 419"/>
              <a:gd name="T93" fmla="*/ 476 h 491"/>
              <a:gd name="T94" fmla="*/ 89 w 419"/>
              <a:gd name="T95" fmla="*/ 307 h 491"/>
              <a:gd name="T96" fmla="*/ 9 w 419"/>
              <a:gd name="T97" fmla="*/ 167 h 491"/>
              <a:gd name="T98" fmla="*/ 193 w 419"/>
              <a:gd name="T99" fmla="*/ 9 h 491"/>
              <a:gd name="T100" fmla="*/ 365 w 419"/>
              <a:gd name="T101" fmla="*/ 120 h 491"/>
              <a:gd name="T102" fmla="*/ 365 w 419"/>
              <a:gd name="T103" fmla="*/ 180 h 491"/>
              <a:gd name="T104" fmla="*/ 399 w 419"/>
              <a:gd name="T105" fmla="*/ 255 h 491"/>
              <a:gd name="T106" fmla="*/ 405 w 419"/>
              <a:gd name="T107" fmla="*/ 28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9" h="491">
                <a:moveTo>
                  <a:pt x="194" y="69"/>
                </a:moveTo>
                <a:cubicBezTo>
                  <a:pt x="155" y="69"/>
                  <a:pt x="122" y="101"/>
                  <a:pt x="122" y="141"/>
                </a:cubicBezTo>
                <a:cubicBezTo>
                  <a:pt x="122" y="161"/>
                  <a:pt x="130" y="180"/>
                  <a:pt x="144" y="195"/>
                </a:cubicBezTo>
                <a:cubicBezTo>
                  <a:pt x="148" y="199"/>
                  <a:pt x="156" y="210"/>
                  <a:pt x="156" y="239"/>
                </a:cubicBezTo>
                <a:cubicBezTo>
                  <a:pt x="156" y="263"/>
                  <a:pt x="156" y="263"/>
                  <a:pt x="156" y="263"/>
                </a:cubicBezTo>
                <a:cubicBezTo>
                  <a:pt x="156" y="270"/>
                  <a:pt x="162" y="276"/>
                  <a:pt x="169" y="276"/>
                </a:cubicBezTo>
                <a:cubicBezTo>
                  <a:pt x="172" y="276"/>
                  <a:pt x="172" y="276"/>
                  <a:pt x="172" y="276"/>
                </a:cubicBezTo>
                <a:cubicBezTo>
                  <a:pt x="174" y="285"/>
                  <a:pt x="183" y="293"/>
                  <a:pt x="194" y="293"/>
                </a:cubicBezTo>
                <a:cubicBezTo>
                  <a:pt x="205" y="293"/>
                  <a:pt x="214" y="285"/>
                  <a:pt x="217" y="276"/>
                </a:cubicBezTo>
                <a:cubicBezTo>
                  <a:pt x="220" y="276"/>
                  <a:pt x="220" y="276"/>
                  <a:pt x="220" y="276"/>
                </a:cubicBezTo>
                <a:cubicBezTo>
                  <a:pt x="227" y="276"/>
                  <a:pt x="233" y="270"/>
                  <a:pt x="233" y="263"/>
                </a:cubicBezTo>
                <a:cubicBezTo>
                  <a:pt x="233" y="239"/>
                  <a:pt x="233" y="239"/>
                  <a:pt x="233" y="239"/>
                </a:cubicBezTo>
                <a:cubicBezTo>
                  <a:pt x="233" y="210"/>
                  <a:pt x="241" y="199"/>
                  <a:pt x="244" y="195"/>
                </a:cubicBezTo>
                <a:cubicBezTo>
                  <a:pt x="258" y="180"/>
                  <a:pt x="266" y="161"/>
                  <a:pt x="266" y="141"/>
                </a:cubicBezTo>
                <a:cubicBezTo>
                  <a:pt x="266" y="101"/>
                  <a:pt x="234" y="69"/>
                  <a:pt x="194" y="69"/>
                </a:cubicBezTo>
                <a:close/>
                <a:moveTo>
                  <a:pt x="194" y="283"/>
                </a:moveTo>
                <a:cubicBezTo>
                  <a:pt x="189" y="283"/>
                  <a:pt x="184" y="280"/>
                  <a:pt x="182" y="276"/>
                </a:cubicBezTo>
                <a:cubicBezTo>
                  <a:pt x="207" y="276"/>
                  <a:pt x="207" y="276"/>
                  <a:pt x="207" y="276"/>
                </a:cubicBezTo>
                <a:cubicBezTo>
                  <a:pt x="205" y="280"/>
                  <a:pt x="200" y="283"/>
                  <a:pt x="194" y="283"/>
                </a:cubicBezTo>
                <a:close/>
                <a:moveTo>
                  <a:pt x="223" y="263"/>
                </a:moveTo>
                <a:cubicBezTo>
                  <a:pt x="223" y="265"/>
                  <a:pt x="222" y="266"/>
                  <a:pt x="220" y="266"/>
                </a:cubicBezTo>
                <a:cubicBezTo>
                  <a:pt x="169" y="266"/>
                  <a:pt x="169" y="266"/>
                  <a:pt x="169" y="266"/>
                </a:cubicBezTo>
                <a:cubicBezTo>
                  <a:pt x="167" y="266"/>
                  <a:pt x="165" y="265"/>
                  <a:pt x="165" y="263"/>
                </a:cubicBezTo>
                <a:cubicBezTo>
                  <a:pt x="165" y="244"/>
                  <a:pt x="165" y="244"/>
                  <a:pt x="165" y="244"/>
                </a:cubicBezTo>
                <a:cubicBezTo>
                  <a:pt x="223" y="244"/>
                  <a:pt x="223" y="244"/>
                  <a:pt x="223" y="244"/>
                </a:cubicBezTo>
                <a:lnTo>
                  <a:pt x="223" y="263"/>
                </a:lnTo>
                <a:close/>
                <a:moveTo>
                  <a:pt x="237" y="188"/>
                </a:moveTo>
                <a:cubicBezTo>
                  <a:pt x="232" y="194"/>
                  <a:pt x="224" y="207"/>
                  <a:pt x="223" y="235"/>
                </a:cubicBezTo>
                <a:cubicBezTo>
                  <a:pt x="199" y="235"/>
                  <a:pt x="199" y="235"/>
                  <a:pt x="199" y="235"/>
                </a:cubicBezTo>
                <a:cubicBezTo>
                  <a:pt x="199" y="168"/>
                  <a:pt x="199" y="168"/>
                  <a:pt x="199" y="168"/>
                </a:cubicBezTo>
                <a:cubicBezTo>
                  <a:pt x="218" y="165"/>
                  <a:pt x="224" y="141"/>
                  <a:pt x="224" y="140"/>
                </a:cubicBezTo>
                <a:cubicBezTo>
                  <a:pt x="225" y="137"/>
                  <a:pt x="223" y="135"/>
                  <a:pt x="221" y="134"/>
                </a:cubicBezTo>
                <a:cubicBezTo>
                  <a:pt x="218" y="133"/>
                  <a:pt x="216" y="135"/>
                  <a:pt x="215" y="137"/>
                </a:cubicBezTo>
                <a:cubicBezTo>
                  <a:pt x="215" y="138"/>
                  <a:pt x="210" y="159"/>
                  <a:pt x="194" y="159"/>
                </a:cubicBezTo>
                <a:cubicBezTo>
                  <a:pt x="179" y="159"/>
                  <a:pt x="173" y="138"/>
                  <a:pt x="173" y="137"/>
                </a:cubicBezTo>
                <a:cubicBezTo>
                  <a:pt x="173" y="135"/>
                  <a:pt x="170" y="133"/>
                  <a:pt x="168" y="134"/>
                </a:cubicBezTo>
                <a:cubicBezTo>
                  <a:pt x="165" y="135"/>
                  <a:pt x="164" y="137"/>
                  <a:pt x="164" y="140"/>
                </a:cubicBezTo>
                <a:cubicBezTo>
                  <a:pt x="165" y="141"/>
                  <a:pt x="170" y="165"/>
                  <a:pt x="190" y="168"/>
                </a:cubicBezTo>
                <a:cubicBezTo>
                  <a:pt x="190" y="235"/>
                  <a:pt x="190" y="235"/>
                  <a:pt x="190" y="235"/>
                </a:cubicBezTo>
                <a:cubicBezTo>
                  <a:pt x="165" y="235"/>
                  <a:pt x="165" y="235"/>
                  <a:pt x="165" y="235"/>
                </a:cubicBezTo>
                <a:cubicBezTo>
                  <a:pt x="164" y="207"/>
                  <a:pt x="156" y="194"/>
                  <a:pt x="151" y="188"/>
                </a:cubicBezTo>
                <a:cubicBezTo>
                  <a:pt x="139" y="176"/>
                  <a:pt x="132" y="158"/>
                  <a:pt x="132" y="141"/>
                </a:cubicBezTo>
                <a:cubicBezTo>
                  <a:pt x="132" y="107"/>
                  <a:pt x="160" y="79"/>
                  <a:pt x="194" y="79"/>
                </a:cubicBezTo>
                <a:cubicBezTo>
                  <a:pt x="229" y="79"/>
                  <a:pt x="257" y="107"/>
                  <a:pt x="257" y="141"/>
                </a:cubicBezTo>
                <a:cubicBezTo>
                  <a:pt x="257" y="158"/>
                  <a:pt x="250" y="176"/>
                  <a:pt x="237" y="188"/>
                </a:cubicBezTo>
                <a:close/>
                <a:moveTo>
                  <a:pt x="407" y="250"/>
                </a:moveTo>
                <a:cubicBezTo>
                  <a:pt x="395" y="232"/>
                  <a:pt x="374" y="197"/>
                  <a:pt x="372" y="188"/>
                </a:cubicBezTo>
                <a:cubicBezTo>
                  <a:pt x="373" y="187"/>
                  <a:pt x="373" y="185"/>
                  <a:pt x="374" y="183"/>
                </a:cubicBezTo>
                <a:cubicBezTo>
                  <a:pt x="376" y="176"/>
                  <a:pt x="379" y="166"/>
                  <a:pt x="379" y="158"/>
                </a:cubicBezTo>
                <a:cubicBezTo>
                  <a:pt x="379" y="146"/>
                  <a:pt x="377" y="129"/>
                  <a:pt x="374" y="118"/>
                </a:cubicBezTo>
                <a:cubicBezTo>
                  <a:pt x="373" y="112"/>
                  <a:pt x="364" y="83"/>
                  <a:pt x="338" y="55"/>
                </a:cubicBezTo>
                <a:cubicBezTo>
                  <a:pt x="303" y="18"/>
                  <a:pt x="255" y="0"/>
                  <a:pt x="193" y="0"/>
                </a:cubicBezTo>
                <a:cubicBezTo>
                  <a:pt x="65" y="0"/>
                  <a:pt x="0" y="56"/>
                  <a:pt x="0" y="167"/>
                </a:cubicBezTo>
                <a:cubicBezTo>
                  <a:pt x="0" y="231"/>
                  <a:pt x="37" y="266"/>
                  <a:pt x="61" y="288"/>
                </a:cubicBezTo>
                <a:cubicBezTo>
                  <a:pt x="70" y="297"/>
                  <a:pt x="78" y="304"/>
                  <a:pt x="80" y="310"/>
                </a:cubicBezTo>
                <a:cubicBezTo>
                  <a:pt x="97" y="376"/>
                  <a:pt x="82" y="429"/>
                  <a:pt x="72" y="454"/>
                </a:cubicBezTo>
                <a:cubicBezTo>
                  <a:pt x="71" y="456"/>
                  <a:pt x="72" y="459"/>
                  <a:pt x="74" y="460"/>
                </a:cubicBezTo>
                <a:cubicBezTo>
                  <a:pt x="112" y="480"/>
                  <a:pt x="154" y="491"/>
                  <a:pt x="197" y="491"/>
                </a:cubicBezTo>
                <a:cubicBezTo>
                  <a:pt x="217" y="491"/>
                  <a:pt x="236" y="489"/>
                  <a:pt x="256" y="484"/>
                </a:cubicBezTo>
                <a:cubicBezTo>
                  <a:pt x="258" y="484"/>
                  <a:pt x="259" y="482"/>
                  <a:pt x="259" y="480"/>
                </a:cubicBezTo>
                <a:cubicBezTo>
                  <a:pt x="259" y="438"/>
                  <a:pt x="260" y="406"/>
                  <a:pt x="262" y="396"/>
                </a:cubicBezTo>
                <a:cubicBezTo>
                  <a:pt x="280" y="401"/>
                  <a:pt x="335" y="413"/>
                  <a:pt x="345" y="413"/>
                </a:cubicBezTo>
                <a:cubicBezTo>
                  <a:pt x="346" y="413"/>
                  <a:pt x="347" y="413"/>
                  <a:pt x="347" y="413"/>
                </a:cubicBezTo>
                <a:cubicBezTo>
                  <a:pt x="355" y="413"/>
                  <a:pt x="374" y="413"/>
                  <a:pt x="378" y="391"/>
                </a:cubicBezTo>
                <a:cubicBezTo>
                  <a:pt x="381" y="380"/>
                  <a:pt x="380" y="370"/>
                  <a:pt x="379" y="364"/>
                </a:cubicBezTo>
                <a:cubicBezTo>
                  <a:pt x="379" y="362"/>
                  <a:pt x="378" y="360"/>
                  <a:pt x="378" y="360"/>
                </a:cubicBezTo>
                <a:cubicBezTo>
                  <a:pt x="379" y="356"/>
                  <a:pt x="382" y="352"/>
                  <a:pt x="384" y="348"/>
                </a:cubicBezTo>
                <a:cubicBezTo>
                  <a:pt x="386" y="344"/>
                  <a:pt x="387" y="342"/>
                  <a:pt x="388" y="339"/>
                </a:cubicBezTo>
                <a:cubicBezTo>
                  <a:pt x="388" y="337"/>
                  <a:pt x="387" y="333"/>
                  <a:pt x="386" y="330"/>
                </a:cubicBezTo>
                <a:cubicBezTo>
                  <a:pt x="389" y="327"/>
                  <a:pt x="393" y="323"/>
                  <a:pt x="394" y="319"/>
                </a:cubicBezTo>
                <a:cubicBezTo>
                  <a:pt x="394" y="315"/>
                  <a:pt x="392" y="310"/>
                  <a:pt x="390" y="305"/>
                </a:cubicBezTo>
                <a:cubicBezTo>
                  <a:pt x="390" y="305"/>
                  <a:pt x="390" y="305"/>
                  <a:pt x="390" y="304"/>
                </a:cubicBezTo>
                <a:cubicBezTo>
                  <a:pt x="390" y="303"/>
                  <a:pt x="390" y="299"/>
                  <a:pt x="390" y="294"/>
                </a:cubicBezTo>
                <a:cubicBezTo>
                  <a:pt x="396" y="293"/>
                  <a:pt x="406" y="291"/>
                  <a:pt x="409" y="289"/>
                </a:cubicBezTo>
                <a:cubicBezTo>
                  <a:pt x="415" y="286"/>
                  <a:pt x="419" y="277"/>
                  <a:pt x="419" y="272"/>
                </a:cubicBezTo>
                <a:cubicBezTo>
                  <a:pt x="419" y="270"/>
                  <a:pt x="418" y="270"/>
                  <a:pt x="407" y="250"/>
                </a:cubicBezTo>
                <a:close/>
                <a:moveTo>
                  <a:pt x="405" y="281"/>
                </a:moveTo>
                <a:cubicBezTo>
                  <a:pt x="403" y="282"/>
                  <a:pt x="393" y="284"/>
                  <a:pt x="385" y="286"/>
                </a:cubicBezTo>
                <a:cubicBezTo>
                  <a:pt x="383" y="286"/>
                  <a:pt x="381" y="288"/>
                  <a:pt x="381" y="290"/>
                </a:cubicBezTo>
                <a:cubicBezTo>
                  <a:pt x="380" y="305"/>
                  <a:pt x="380" y="306"/>
                  <a:pt x="380" y="307"/>
                </a:cubicBezTo>
                <a:cubicBezTo>
                  <a:pt x="381" y="308"/>
                  <a:pt x="381" y="308"/>
                  <a:pt x="382" y="310"/>
                </a:cubicBezTo>
                <a:cubicBezTo>
                  <a:pt x="384" y="314"/>
                  <a:pt x="385" y="316"/>
                  <a:pt x="385" y="317"/>
                </a:cubicBezTo>
                <a:cubicBezTo>
                  <a:pt x="384" y="319"/>
                  <a:pt x="381" y="322"/>
                  <a:pt x="377" y="325"/>
                </a:cubicBezTo>
                <a:cubicBezTo>
                  <a:pt x="376" y="326"/>
                  <a:pt x="375" y="329"/>
                  <a:pt x="376" y="331"/>
                </a:cubicBezTo>
                <a:cubicBezTo>
                  <a:pt x="377" y="334"/>
                  <a:pt x="378" y="337"/>
                  <a:pt x="378" y="338"/>
                </a:cubicBezTo>
                <a:cubicBezTo>
                  <a:pt x="378" y="339"/>
                  <a:pt x="377" y="342"/>
                  <a:pt x="375" y="344"/>
                </a:cubicBezTo>
                <a:cubicBezTo>
                  <a:pt x="373" y="348"/>
                  <a:pt x="371" y="353"/>
                  <a:pt x="369" y="357"/>
                </a:cubicBezTo>
                <a:cubicBezTo>
                  <a:pt x="369" y="359"/>
                  <a:pt x="369" y="362"/>
                  <a:pt x="369" y="365"/>
                </a:cubicBezTo>
                <a:cubicBezTo>
                  <a:pt x="370" y="371"/>
                  <a:pt x="371" y="379"/>
                  <a:pt x="369" y="389"/>
                </a:cubicBezTo>
                <a:cubicBezTo>
                  <a:pt x="367" y="401"/>
                  <a:pt x="359" y="404"/>
                  <a:pt x="347" y="404"/>
                </a:cubicBezTo>
                <a:cubicBezTo>
                  <a:pt x="347" y="404"/>
                  <a:pt x="346" y="404"/>
                  <a:pt x="345" y="404"/>
                </a:cubicBezTo>
                <a:cubicBezTo>
                  <a:pt x="335" y="403"/>
                  <a:pt x="271" y="389"/>
                  <a:pt x="261" y="386"/>
                </a:cubicBezTo>
                <a:cubicBezTo>
                  <a:pt x="259" y="386"/>
                  <a:pt x="257" y="386"/>
                  <a:pt x="256" y="387"/>
                </a:cubicBezTo>
                <a:cubicBezTo>
                  <a:pt x="250" y="394"/>
                  <a:pt x="249" y="449"/>
                  <a:pt x="250" y="476"/>
                </a:cubicBezTo>
                <a:cubicBezTo>
                  <a:pt x="193" y="488"/>
                  <a:pt x="133" y="480"/>
                  <a:pt x="83" y="454"/>
                </a:cubicBezTo>
                <a:cubicBezTo>
                  <a:pt x="93" y="426"/>
                  <a:pt x="105" y="373"/>
                  <a:pt x="89" y="307"/>
                </a:cubicBezTo>
                <a:cubicBezTo>
                  <a:pt x="87" y="299"/>
                  <a:pt x="79" y="292"/>
                  <a:pt x="68" y="282"/>
                </a:cubicBezTo>
                <a:cubicBezTo>
                  <a:pt x="44" y="260"/>
                  <a:pt x="9" y="227"/>
                  <a:pt x="9" y="167"/>
                </a:cubicBezTo>
                <a:cubicBezTo>
                  <a:pt x="9" y="119"/>
                  <a:pt x="22" y="82"/>
                  <a:pt x="47" y="56"/>
                </a:cubicBezTo>
                <a:cubicBezTo>
                  <a:pt x="78" y="25"/>
                  <a:pt x="127" y="9"/>
                  <a:pt x="193" y="9"/>
                </a:cubicBezTo>
                <a:cubicBezTo>
                  <a:pt x="252" y="9"/>
                  <a:pt x="298" y="27"/>
                  <a:pt x="331" y="61"/>
                </a:cubicBezTo>
                <a:cubicBezTo>
                  <a:pt x="357" y="88"/>
                  <a:pt x="364" y="117"/>
                  <a:pt x="365" y="120"/>
                </a:cubicBezTo>
                <a:cubicBezTo>
                  <a:pt x="367" y="130"/>
                  <a:pt x="370" y="147"/>
                  <a:pt x="370" y="158"/>
                </a:cubicBezTo>
                <a:cubicBezTo>
                  <a:pt x="370" y="165"/>
                  <a:pt x="367" y="174"/>
                  <a:pt x="365" y="180"/>
                </a:cubicBezTo>
                <a:cubicBezTo>
                  <a:pt x="363" y="185"/>
                  <a:pt x="363" y="187"/>
                  <a:pt x="363" y="189"/>
                </a:cubicBezTo>
                <a:cubicBezTo>
                  <a:pt x="364" y="198"/>
                  <a:pt x="380" y="224"/>
                  <a:pt x="399" y="255"/>
                </a:cubicBezTo>
                <a:cubicBezTo>
                  <a:pt x="403" y="263"/>
                  <a:pt x="408" y="271"/>
                  <a:pt x="409" y="273"/>
                </a:cubicBezTo>
                <a:cubicBezTo>
                  <a:pt x="409" y="275"/>
                  <a:pt x="406" y="280"/>
                  <a:pt x="405" y="281"/>
                </a:cubicBezTo>
                <a:close/>
              </a:path>
            </a:pathLst>
          </a:custGeom>
          <a:solidFill>
            <a:srgbClr val="FFFFFF"/>
          </a:solidFill>
          <a:ln>
            <a:solidFill>
              <a:srgbClr val="1F497D"/>
            </a:solidFill>
          </a:ln>
        </p:spPr>
        <p:txBody>
          <a:bodyPr vert="horz" wrap="square" lIns="68580" tIns="34290" rIns="68580" bIns="34290" numCol="1" anchor="t" anchorCtr="0" compatLnSpc="1">
            <a:prstTxWarp prst="textNoShape">
              <a:avLst/>
            </a:prstTxWarp>
          </a:bodyPr>
          <a:lstStyle/>
          <a:p>
            <a:endParaRPr lang="en-US" sz="1800"/>
          </a:p>
        </p:txBody>
      </p:sp>
      <p:sp>
        <p:nvSpPr>
          <p:cNvPr id="95" name="Freeform 19"/>
          <p:cNvSpPr>
            <a:spLocks noEditPoints="1"/>
          </p:cNvSpPr>
          <p:nvPr/>
        </p:nvSpPr>
        <p:spPr bwMode="auto">
          <a:xfrm>
            <a:off x="7978448" y="2997499"/>
            <a:ext cx="446712" cy="444418"/>
          </a:xfrm>
          <a:custGeom>
            <a:avLst/>
            <a:gdLst>
              <a:gd name="T0" fmla="*/ 546 w 577"/>
              <a:gd name="T1" fmla="*/ 127 h 574"/>
              <a:gd name="T2" fmla="*/ 531 w 577"/>
              <a:gd name="T3" fmla="*/ 50 h 574"/>
              <a:gd name="T4" fmla="*/ 96 w 577"/>
              <a:gd name="T5" fmla="*/ 0 h 574"/>
              <a:gd name="T6" fmla="*/ 45 w 577"/>
              <a:gd name="T7" fmla="*/ 127 h 574"/>
              <a:gd name="T8" fmla="*/ 0 w 577"/>
              <a:gd name="T9" fmla="*/ 158 h 574"/>
              <a:gd name="T10" fmla="*/ 31 w 577"/>
              <a:gd name="T11" fmla="*/ 270 h 574"/>
              <a:gd name="T12" fmla="*/ 45 w 577"/>
              <a:gd name="T13" fmla="*/ 462 h 574"/>
              <a:gd name="T14" fmla="*/ 94 w 577"/>
              <a:gd name="T15" fmla="*/ 543 h 574"/>
              <a:gd name="T16" fmla="*/ 165 w 577"/>
              <a:gd name="T17" fmla="*/ 574 h 574"/>
              <a:gd name="T18" fmla="*/ 196 w 577"/>
              <a:gd name="T19" fmla="*/ 512 h 574"/>
              <a:gd name="T20" fmla="*/ 380 w 577"/>
              <a:gd name="T21" fmla="*/ 543 h 574"/>
              <a:gd name="T22" fmla="*/ 451 w 577"/>
              <a:gd name="T23" fmla="*/ 574 h 574"/>
              <a:gd name="T24" fmla="*/ 482 w 577"/>
              <a:gd name="T25" fmla="*/ 512 h 574"/>
              <a:gd name="T26" fmla="*/ 531 w 577"/>
              <a:gd name="T27" fmla="*/ 270 h 574"/>
              <a:gd name="T28" fmla="*/ 568 w 577"/>
              <a:gd name="T29" fmla="*/ 261 h 574"/>
              <a:gd name="T30" fmla="*/ 577 w 577"/>
              <a:gd name="T31" fmla="*/ 158 h 574"/>
              <a:gd name="T32" fmla="*/ 31 w 577"/>
              <a:gd name="T33" fmla="*/ 256 h 574"/>
              <a:gd name="T34" fmla="*/ 14 w 577"/>
              <a:gd name="T35" fmla="*/ 158 h 574"/>
              <a:gd name="T36" fmla="*/ 45 w 577"/>
              <a:gd name="T37" fmla="*/ 141 h 574"/>
              <a:gd name="T38" fmla="*/ 182 w 577"/>
              <a:gd name="T39" fmla="*/ 543 h 574"/>
              <a:gd name="T40" fmla="*/ 125 w 577"/>
              <a:gd name="T41" fmla="*/ 560 h 574"/>
              <a:gd name="T42" fmla="*/ 108 w 577"/>
              <a:gd name="T43" fmla="*/ 512 h 574"/>
              <a:gd name="T44" fmla="*/ 182 w 577"/>
              <a:gd name="T45" fmla="*/ 543 h 574"/>
              <a:gd name="T46" fmla="*/ 451 w 577"/>
              <a:gd name="T47" fmla="*/ 560 h 574"/>
              <a:gd name="T48" fmla="*/ 394 w 577"/>
              <a:gd name="T49" fmla="*/ 543 h 574"/>
              <a:gd name="T50" fmla="*/ 468 w 577"/>
              <a:gd name="T51" fmla="*/ 512 h 574"/>
              <a:gd name="T52" fmla="*/ 517 w 577"/>
              <a:gd name="T53" fmla="*/ 134 h 574"/>
              <a:gd name="T54" fmla="*/ 517 w 577"/>
              <a:gd name="T55" fmla="*/ 134 h 574"/>
              <a:gd name="T56" fmla="*/ 481 w 577"/>
              <a:gd name="T57" fmla="*/ 498 h 574"/>
              <a:gd name="T58" fmla="*/ 59 w 577"/>
              <a:gd name="T59" fmla="*/ 462 h 574"/>
              <a:gd name="T60" fmla="*/ 96 w 577"/>
              <a:gd name="T61" fmla="*/ 14 h 574"/>
              <a:gd name="T62" fmla="*/ 517 w 577"/>
              <a:gd name="T63" fmla="*/ 50 h 574"/>
              <a:gd name="T64" fmla="*/ 558 w 577"/>
              <a:gd name="T65" fmla="*/ 251 h 574"/>
              <a:gd name="T66" fmla="*/ 531 w 577"/>
              <a:gd name="T67" fmla="*/ 256 h 574"/>
              <a:gd name="T68" fmla="*/ 546 w 577"/>
              <a:gd name="T69" fmla="*/ 141 h 574"/>
              <a:gd name="T70" fmla="*/ 563 w 577"/>
              <a:gd name="T71" fmla="*/ 239 h 574"/>
              <a:gd name="T72" fmla="*/ 138 w 577"/>
              <a:gd name="T73" fmla="*/ 364 h 574"/>
              <a:gd name="T74" fmla="*/ 138 w 577"/>
              <a:gd name="T75" fmla="*/ 452 h 574"/>
              <a:gd name="T76" fmla="*/ 138 w 577"/>
              <a:gd name="T77" fmla="*/ 364 h 574"/>
              <a:gd name="T78" fmla="*/ 108 w 577"/>
              <a:gd name="T79" fmla="*/ 408 h 574"/>
              <a:gd name="T80" fmla="*/ 168 w 577"/>
              <a:gd name="T81" fmla="*/ 408 h 574"/>
              <a:gd name="T82" fmla="*/ 179 w 577"/>
              <a:gd name="T83" fmla="*/ 107 h 574"/>
              <a:gd name="T84" fmla="*/ 429 w 577"/>
              <a:gd name="T85" fmla="*/ 75 h 574"/>
              <a:gd name="T86" fmla="*/ 179 w 577"/>
              <a:gd name="T87" fmla="*/ 43 h 574"/>
              <a:gd name="T88" fmla="*/ 179 w 577"/>
              <a:gd name="T89" fmla="*/ 107 h 574"/>
              <a:gd name="T90" fmla="*/ 397 w 577"/>
              <a:gd name="T91" fmla="*/ 57 h 574"/>
              <a:gd name="T92" fmla="*/ 397 w 577"/>
              <a:gd name="T93" fmla="*/ 93 h 574"/>
              <a:gd name="T94" fmla="*/ 161 w 577"/>
              <a:gd name="T95" fmla="*/ 75 h 574"/>
              <a:gd name="T96" fmla="*/ 131 w 577"/>
              <a:gd name="T97" fmla="*/ 326 h 574"/>
              <a:gd name="T98" fmla="*/ 477 w 577"/>
              <a:gd name="T99" fmla="*/ 295 h 574"/>
              <a:gd name="T100" fmla="*/ 446 w 577"/>
              <a:gd name="T101" fmla="*/ 143 h 574"/>
              <a:gd name="T102" fmla="*/ 99 w 577"/>
              <a:gd name="T103" fmla="*/ 174 h 574"/>
              <a:gd name="T104" fmla="*/ 131 w 577"/>
              <a:gd name="T105" fmla="*/ 326 h 574"/>
              <a:gd name="T106" fmla="*/ 131 w 577"/>
              <a:gd name="T107" fmla="*/ 157 h 574"/>
              <a:gd name="T108" fmla="*/ 463 w 577"/>
              <a:gd name="T109" fmla="*/ 174 h 574"/>
              <a:gd name="T110" fmla="*/ 446 w 577"/>
              <a:gd name="T111" fmla="*/ 312 h 574"/>
              <a:gd name="T112" fmla="*/ 113 w 577"/>
              <a:gd name="T113" fmla="*/ 295 h 574"/>
              <a:gd name="T114" fmla="*/ 439 w 577"/>
              <a:gd name="T115" fmla="*/ 364 h 574"/>
              <a:gd name="T116" fmla="*/ 439 w 577"/>
              <a:gd name="T117" fmla="*/ 452 h 574"/>
              <a:gd name="T118" fmla="*/ 439 w 577"/>
              <a:gd name="T119" fmla="*/ 364 h 574"/>
              <a:gd name="T120" fmla="*/ 409 w 577"/>
              <a:gd name="T121" fmla="*/ 408 h 574"/>
              <a:gd name="T122" fmla="*/ 469 w 577"/>
              <a:gd name="T123" fmla="*/ 40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 h="574">
                <a:moveTo>
                  <a:pt x="577" y="158"/>
                </a:moveTo>
                <a:cubicBezTo>
                  <a:pt x="577" y="141"/>
                  <a:pt x="563" y="127"/>
                  <a:pt x="546" y="127"/>
                </a:cubicBezTo>
                <a:cubicBezTo>
                  <a:pt x="531" y="127"/>
                  <a:pt x="531" y="127"/>
                  <a:pt x="531" y="127"/>
                </a:cubicBezTo>
                <a:cubicBezTo>
                  <a:pt x="531" y="50"/>
                  <a:pt x="531" y="50"/>
                  <a:pt x="531" y="50"/>
                </a:cubicBezTo>
                <a:cubicBezTo>
                  <a:pt x="531" y="22"/>
                  <a:pt x="508" y="0"/>
                  <a:pt x="481" y="0"/>
                </a:cubicBezTo>
                <a:cubicBezTo>
                  <a:pt x="96" y="0"/>
                  <a:pt x="96" y="0"/>
                  <a:pt x="96" y="0"/>
                </a:cubicBezTo>
                <a:cubicBezTo>
                  <a:pt x="68" y="0"/>
                  <a:pt x="45" y="22"/>
                  <a:pt x="45" y="50"/>
                </a:cubicBezTo>
                <a:cubicBezTo>
                  <a:pt x="45" y="127"/>
                  <a:pt x="45" y="127"/>
                  <a:pt x="45" y="127"/>
                </a:cubicBezTo>
                <a:cubicBezTo>
                  <a:pt x="31" y="127"/>
                  <a:pt x="31" y="127"/>
                  <a:pt x="31" y="127"/>
                </a:cubicBezTo>
                <a:cubicBezTo>
                  <a:pt x="14" y="127"/>
                  <a:pt x="0" y="141"/>
                  <a:pt x="0" y="158"/>
                </a:cubicBezTo>
                <a:cubicBezTo>
                  <a:pt x="0" y="239"/>
                  <a:pt x="0" y="239"/>
                  <a:pt x="0" y="239"/>
                </a:cubicBezTo>
                <a:cubicBezTo>
                  <a:pt x="0" y="256"/>
                  <a:pt x="14" y="270"/>
                  <a:pt x="31" y="270"/>
                </a:cubicBezTo>
                <a:cubicBezTo>
                  <a:pt x="45" y="270"/>
                  <a:pt x="45" y="270"/>
                  <a:pt x="45" y="270"/>
                </a:cubicBezTo>
                <a:cubicBezTo>
                  <a:pt x="45" y="462"/>
                  <a:pt x="45" y="462"/>
                  <a:pt x="45" y="462"/>
                </a:cubicBezTo>
                <a:cubicBezTo>
                  <a:pt x="45" y="489"/>
                  <a:pt x="67" y="511"/>
                  <a:pt x="94" y="512"/>
                </a:cubicBezTo>
                <a:cubicBezTo>
                  <a:pt x="94" y="543"/>
                  <a:pt x="94" y="543"/>
                  <a:pt x="94" y="543"/>
                </a:cubicBezTo>
                <a:cubicBezTo>
                  <a:pt x="94" y="560"/>
                  <a:pt x="108" y="574"/>
                  <a:pt x="125" y="574"/>
                </a:cubicBezTo>
                <a:cubicBezTo>
                  <a:pt x="165" y="574"/>
                  <a:pt x="165" y="574"/>
                  <a:pt x="165" y="574"/>
                </a:cubicBezTo>
                <a:cubicBezTo>
                  <a:pt x="182" y="574"/>
                  <a:pt x="196" y="560"/>
                  <a:pt x="196" y="543"/>
                </a:cubicBezTo>
                <a:cubicBezTo>
                  <a:pt x="196" y="512"/>
                  <a:pt x="196" y="512"/>
                  <a:pt x="196" y="512"/>
                </a:cubicBezTo>
                <a:cubicBezTo>
                  <a:pt x="380" y="512"/>
                  <a:pt x="380" y="512"/>
                  <a:pt x="380" y="512"/>
                </a:cubicBezTo>
                <a:cubicBezTo>
                  <a:pt x="380" y="543"/>
                  <a:pt x="380" y="543"/>
                  <a:pt x="380" y="543"/>
                </a:cubicBezTo>
                <a:cubicBezTo>
                  <a:pt x="380" y="560"/>
                  <a:pt x="394" y="574"/>
                  <a:pt x="411" y="574"/>
                </a:cubicBezTo>
                <a:cubicBezTo>
                  <a:pt x="451" y="574"/>
                  <a:pt x="451" y="574"/>
                  <a:pt x="451" y="574"/>
                </a:cubicBezTo>
                <a:cubicBezTo>
                  <a:pt x="468" y="574"/>
                  <a:pt x="482" y="560"/>
                  <a:pt x="482" y="543"/>
                </a:cubicBezTo>
                <a:cubicBezTo>
                  <a:pt x="482" y="512"/>
                  <a:pt x="482" y="512"/>
                  <a:pt x="482" y="512"/>
                </a:cubicBezTo>
                <a:cubicBezTo>
                  <a:pt x="509" y="511"/>
                  <a:pt x="531" y="489"/>
                  <a:pt x="531" y="462"/>
                </a:cubicBezTo>
                <a:cubicBezTo>
                  <a:pt x="531" y="270"/>
                  <a:pt x="531" y="270"/>
                  <a:pt x="531" y="270"/>
                </a:cubicBezTo>
                <a:cubicBezTo>
                  <a:pt x="546" y="270"/>
                  <a:pt x="546" y="270"/>
                  <a:pt x="546" y="270"/>
                </a:cubicBezTo>
                <a:cubicBezTo>
                  <a:pt x="554" y="270"/>
                  <a:pt x="562" y="267"/>
                  <a:pt x="568" y="261"/>
                </a:cubicBezTo>
                <a:cubicBezTo>
                  <a:pt x="574" y="255"/>
                  <a:pt x="577" y="247"/>
                  <a:pt x="577" y="239"/>
                </a:cubicBezTo>
                <a:lnTo>
                  <a:pt x="577" y="158"/>
                </a:lnTo>
                <a:close/>
                <a:moveTo>
                  <a:pt x="45" y="256"/>
                </a:moveTo>
                <a:cubicBezTo>
                  <a:pt x="31" y="256"/>
                  <a:pt x="31" y="256"/>
                  <a:pt x="31" y="256"/>
                </a:cubicBezTo>
                <a:cubicBezTo>
                  <a:pt x="21" y="256"/>
                  <a:pt x="14" y="248"/>
                  <a:pt x="14" y="239"/>
                </a:cubicBezTo>
                <a:cubicBezTo>
                  <a:pt x="14" y="158"/>
                  <a:pt x="14" y="158"/>
                  <a:pt x="14" y="158"/>
                </a:cubicBezTo>
                <a:cubicBezTo>
                  <a:pt x="14" y="149"/>
                  <a:pt x="21" y="141"/>
                  <a:pt x="31" y="141"/>
                </a:cubicBezTo>
                <a:cubicBezTo>
                  <a:pt x="45" y="141"/>
                  <a:pt x="45" y="141"/>
                  <a:pt x="45" y="141"/>
                </a:cubicBezTo>
                <a:lnTo>
                  <a:pt x="45" y="256"/>
                </a:lnTo>
                <a:close/>
                <a:moveTo>
                  <a:pt x="182" y="543"/>
                </a:moveTo>
                <a:cubicBezTo>
                  <a:pt x="182" y="552"/>
                  <a:pt x="175" y="560"/>
                  <a:pt x="165" y="560"/>
                </a:cubicBezTo>
                <a:cubicBezTo>
                  <a:pt x="125" y="560"/>
                  <a:pt x="125" y="560"/>
                  <a:pt x="125" y="560"/>
                </a:cubicBezTo>
                <a:cubicBezTo>
                  <a:pt x="116" y="560"/>
                  <a:pt x="108" y="552"/>
                  <a:pt x="108" y="543"/>
                </a:cubicBezTo>
                <a:cubicBezTo>
                  <a:pt x="108" y="512"/>
                  <a:pt x="108" y="512"/>
                  <a:pt x="108" y="512"/>
                </a:cubicBezTo>
                <a:cubicBezTo>
                  <a:pt x="182" y="512"/>
                  <a:pt x="182" y="512"/>
                  <a:pt x="182" y="512"/>
                </a:cubicBezTo>
                <a:lnTo>
                  <a:pt x="182" y="543"/>
                </a:lnTo>
                <a:close/>
                <a:moveTo>
                  <a:pt x="468" y="543"/>
                </a:moveTo>
                <a:cubicBezTo>
                  <a:pt x="468" y="552"/>
                  <a:pt x="461" y="560"/>
                  <a:pt x="451" y="560"/>
                </a:cubicBezTo>
                <a:cubicBezTo>
                  <a:pt x="411" y="560"/>
                  <a:pt x="411" y="560"/>
                  <a:pt x="411" y="560"/>
                </a:cubicBezTo>
                <a:cubicBezTo>
                  <a:pt x="402" y="560"/>
                  <a:pt x="394" y="552"/>
                  <a:pt x="394" y="543"/>
                </a:cubicBezTo>
                <a:cubicBezTo>
                  <a:pt x="394" y="512"/>
                  <a:pt x="394" y="512"/>
                  <a:pt x="394" y="512"/>
                </a:cubicBezTo>
                <a:cubicBezTo>
                  <a:pt x="468" y="512"/>
                  <a:pt x="468" y="512"/>
                  <a:pt x="468" y="512"/>
                </a:cubicBezTo>
                <a:lnTo>
                  <a:pt x="468" y="543"/>
                </a:lnTo>
                <a:close/>
                <a:moveTo>
                  <a:pt x="517" y="134"/>
                </a:moveTo>
                <a:cubicBezTo>
                  <a:pt x="517" y="134"/>
                  <a:pt x="517" y="134"/>
                  <a:pt x="517" y="134"/>
                </a:cubicBezTo>
                <a:cubicBezTo>
                  <a:pt x="517" y="134"/>
                  <a:pt x="517" y="134"/>
                  <a:pt x="517" y="134"/>
                </a:cubicBezTo>
                <a:cubicBezTo>
                  <a:pt x="517" y="462"/>
                  <a:pt x="517" y="462"/>
                  <a:pt x="517" y="462"/>
                </a:cubicBezTo>
                <a:cubicBezTo>
                  <a:pt x="517" y="482"/>
                  <a:pt x="501" y="498"/>
                  <a:pt x="481" y="498"/>
                </a:cubicBezTo>
                <a:cubicBezTo>
                  <a:pt x="96" y="498"/>
                  <a:pt x="96" y="498"/>
                  <a:pt x="96" y="498"/>
                </a:cubicBezTo>
                <a:cubicBezTo>
                  <a:pt x="76" y="498"/>
                  <a:pt x="59" y="482"/>
                  <a:pt x="59" y="462"/>
                </a:cubicBezTo>
                <a:cubicBezTo>
                  <a:pt x="59" y="50"/>
                  <a:pt x="59" y="50"/>
                  <a:pt x="59" y="50"/>
                </a:cubicBezTo>
                <a:cubicBezTo>
                  <a:pt x="59" y="30"/>
                  <a:pt x="76" y="14"/>
                  <a:pt x="96" y="14"/>
                </a:cubicBezTo>
                <a:cubicBezTo>
                  <a:pt x="481" y="14"/>
                  <a:pt x="481" y="14"/>
                  <a:pt x="481" y="14"/>
                </a:cubicBezTo>
                <a:cubicBezTo>
                  <a:pt x="501" y="14"/>
                  <a:pt x="517" y="30"/>
                  <a:pt x="517" y="50"/>
                </a:cubicBezTo>
                <a:lnTo>
                  <a:pt x="517" y="134"/>
                </a:lnTo>
                <a:close/>
                <a:moveTo>
                  <a:pt x="558" y="251"/>
                </a:moveTo>
                <a:cubicBezTo>
                  <a:pt x="555" y="254"/>
                  <a:pt x="550" y="256"/>
                  <a:pt x="546" y="256"/>
                </a:cubicBezTo>
                <a:cubicBezTo>
                  <a:pt x="531" y="256"/>
                  <a:pt x="531" y="256"/>
                  <a:pt x="531" y="256"/>
                </a:cubicBezTo>
                <a:cubicBezTo>
                  <a:pt x="531" y="141"/>
                  <a:pt x="531" y="141"/>
                  <a:pt x="531" y="141"/>
                </a:cubicBezTo>
                <a:cubicBezTo>
                  <a:pt x="546" y="141"/>
                  <a:pt x="546" y="141"/>
                  <a:pt x="546" y="141"/>
                </a:cubicBezTo>
                <a:cubicBezTo>
                  <a:pt x="555" y="141"/>
                  <a:pt x="563" y="149"/>
                  <a:pt x="563" y="158"/>
                </a:cubicBezTo>
                <a:cubicBezTo>
                  <a:pt x="563" y="239"/>
                  <a:pt x="563" y="239"/>
                  <a:pt x="563" y="239"/>
                </a:cubicBezTo>
                <a:cubicBezTo>
                  <a:pt x="563" y="243"/>
                  <a:pt x="561" y="248"/>
                  <a:pt x="558" y="251"/>
                </a:cubicBezTo>
                <a:close/>
                <a:moveTo>
                  <a:pt x="138" y="364"/>
                </a:moveTo>
                <a:cubicBezTo>
                  <a:pt x="113" y="364"/>
                  <a:pt x="94" y="384"/>
                  <a:pt x="94" y="408"/>
                </a:cubicBezTo>
                <a:cubicBezTo>
                  <a:pt x="94" y="433"/>
                  <a:pt x="113" y="452"/>
                  <a:pt x="138" y="452"/>
                </a:cubicBezTo>
                <a:cubicBezTo>
                  <a:pt x="162" y="452"/>
                  <a:pt x="182" y="433"/>
                  <a:pt x="182" y="408"/>
                </a:cubicBezTo>
                <a:cubicBezTo>
                  <a:pt x="182" y="384"/>
                  <a:pt x="162" y="364"/>
                  <a:pt x="138" y="364"/>
                </a:cubicBezTo>
                <a:close/>
                <a:moveTo>
                  <a:pt x="138" y="438"/>
                </a:moveTo>
                <a:cubicBezTo>
                  <a:pt x="121" y="438"/>
                  <a:pt x="108" y="425"/>
                  <a:pt x="108" y="408"/>
                </a:cubicBezTo>
                <a:cubicBezTo>
                  <a:pt x="108" y="392"/>
                  <a:pt x="121" y="378"/>
                  <a:pt x="138" y="378"/>
                </a:cubicBezTo>
                <a:cubicBezTo>
                  <a:pt x="154" y="378"/>
                  <a:pt x="168" y="392"/>
                  <a:pt x="168" y="408"/>
                </a:cubicBezTo>
                <a:cubicBezTo>
                  <a:pt x="168" y="425"/>
                  <a:pt x="154" y="438"/>
                  <a:pt x="138" y="438"/>
                </a:cubicBezTo>
                <a:close/>
                <a:moveTo>
                  <a:pt x="179" y="107"/>
                </a:moveTo>
                <a:cubicBezTo>
                  <a:pt x="397" y="107"/>
                  <a:pt x="397" y="107"/>
                  <a:pt x="397" y="107"/>
                </a:cubicBezTo>
                <a:cubicBezTo>
                  <a:pt x="415" y="107"/>
                  <a:pt x="429" y="92"/>
                  <a:pt x="429" y="75"/>
                </a:cubicBezTo>
                <a:cubicBezTo>
                  <a:pt x="429" y="57"/>
                  <a:pt x="415" y="43"/>
                  <a:pt x="397" y="43"/>
                </a:cubicBezTo>
                <a:cubicBezTo>
                  <a:pt x="179" y="43"/>
                  <a:pt x="179" y="43"/>
                  <a:pt x="179" y="43"/>
                </a:cubicBezTo>
                <a:cubicBezTo>
                  <a:pt x="162" y="43"/>
                  <a:pt x="147" y="57"/>
                  <a:pt x="147" y="75"/>
                </a:cubicBezTo>
                <a:cubicBezTo>
                  <a:pt x="147" y="92"/>
                  <a:pt x="162" y="107"/>
                  <a:pt x="179" y="107"/>
                </a:cubicBezTo>
                <a:close/>
                <a:moveTo>
                  <a:pt x="179" y="57"/>
                </a:moveTo>
                <a:cubicBezTo>
                  <a:pt x="397" y="57"/>
                  <a:pt x="397" y="57"/>
                  <a:pt x="397" y="57"/>
                </a:cubicBezTo>
                <a:cubicBezTo>
                  <a:pt x="407" y="57"/>
                  <a:pt x="415" y="65"/>
                  <a:pt x="415" y="75"/>
                </a:cubicBezTo>
                <a:cubicBezTo>
                  <a:pt x="415" y="85"/>
                  <a:pt x="407" y="93"/>
                  <a:pt x="397" y="93"/>
                </a:cubicBezTo>
                <a:cubicBezTo>
                  <a:pt x="179" y="93"/>
                  <a:pt x="179" y="93"/>
                  <a:pt x="179" y="93"/>
                </a:cubicBezTo>
                <a:cubicBezTo>
                  <a:pt x="169" y="93"/>
                  <a:pt x="161" y="85"/>
                  <a:pt x="161" y="75"/>
                </a:cubicBezTo>
                <a:cubicBezTo>
                  <a:pt x="161" y="65"/>
                  <a:pt x="169" y="57"/>
                  <a:pt x="179" y="57"/>
                </a:cubicBezTo>
                <a:close/>
                <a:moveTo>
                  <a:pt x="131" y="326"/>
                </a:moveTo>
                <a:cubicBezTo>
                  <a:pt x="446" y="326"/>
                  <a:pt x="446" y="326"/>
                  <a:pt x="446" y="326"/>
                </a:cubicBezTo>
                <a:cubicBezTo>
                  <a:pt x="463" y="326"/>
                  <a:pt x="477" y="312"/>
                  <a:pt x="477" y="295"/>
                </a:cubicBezTo>
                <a:cubicBezTo>
                  <a:pt x="477" y="174"/>
                  <a:pt x="477" y="174"/>
                  <a:pt x="477" y="174"/>
                </a:cubicBezTo>
                <a:cubicBezTo>
                  <a:pt x="477" y="157"/>
                  <a:pt x="463" y="143"/>
                  <a:pt x="446" y="143"/>
                </a:cubicBezTo>
                <a:cubicBezTo>
                  <a:pt x="131" y="143"/>
                  <a:pt x="131" y="143"/>
                  <a:pt x="131" y="143"/>
                </a:cubicBezTo>
                <a:cubicBezTo>
                  <a:pt x="113" y="143"/>
                  <a:pt x="99" y="157"/>
                  <a:pt x="99" y="174"/>
                </a:cubicBezTo>
                <a:cubicBezTo>
                  <a:pt x="99" y="295"/>
                  <a:pt x="99" y="295"/>
                  <a:pt x="99" y="295"/>
                </a:cubicBezTo>
                <a:cubicBezTo>
                  <a:pt x="99" y="312"/>
                  <a:pt x="113" y="326"/>
                  <a:pt x="131" y="326"/>
                </a:cubicBezTo>
                <a:close/>
                <a:moveTo>
                  <a:pt x="113" y="174"/>
                </a:moveTo>
                <a:cubicBezTo>
                  <a:pt x="113" y="164"/>
                  <a:pt x="121" y="157"/>
                  <a:pt x="131" y="157"/>
                </a:cubicBezTo>
                <a:cubicBezTo>
                  <a:pt x="446" y="157"/>
                  <a:pt x="446" y="157"/>
                  <a:pt x="446" y="157"/>
                </a:cubicBezTo>
                <a:cubicBezTo>
                  <a:pt x="455" y="157"/>
                  <a:pt x="463" y="164"/>
                  <a:pt x="463" y="174"/>
                </a:cubicBezTo>
                <a:cubicBezTo>
                  <a:pt x="463" y="295"/>
                  <a:pt x="463" y="295"/>
                  <a:pt x="463" y="295"/>
                </a:cubicBezTo>
                <a:cubicBezTo>
                  <a:pt x="463" y="304"/>
                  <a:pt x="455" y="312"/>
                  <a:pt x="446" y="312"/>
                </a:cubicBezTo>
                <a:cubicBezTo>
                  <a:pt x="131" y="312"/>
                  <a:pt x="131" y="312"/>
                  <a:pt x="131" y="312"/>
                </a:cubicBezTo>
                <a:cubicBezTo>
                  <a:pt x="121" y="312"/>
                  <a:pt x="113" y="304"/>
                  <a:pt x="113" y="295"/>
                </a:cubicBezTo>
                <a:lnTo>
                  <a:pt x="113" y="174"/>
                </a:lnTo>
                <a:close/>
                <a:moveTo>
                  <a:pt x="439" y="364"/>
                </a:moveTo>
                <a:cubicBezTo>
                  <a:pt x="415" y="364"/>
                  <a:pt x="395" y="384"/>
                  <a:pt x="395" y="408"/>
                </a:cubicBezTo>
                <a:cubicBezTo>
                  <a:pt x="395" y="433"/>
                  <a:pt x="415" y="452"/>
                  <a:pt x="439" y="452"/>
                </a:cubicBezTo>
                <a:cubicBezTo>
                  <a:pt x="463" y="452"/>
                  <a:pt x="483" y="433"/>
                  <a:pt x="483" y="408"/>
                </a:cubicBezTo>
                <a:cubicBezTo>
                  <a:pt x="483" y="384"/>
                  <a:pt x="463" y="364"/>
                  <a:pt x="439" y="364"/>
                </a:cubicBezTo>
                <a:close/>
                <a:moveTo>
                  <a:pt x="439" y="438"/>
                </a:moveTo>
                <a:cubicBezTo>
                  <a:pt x="422" y="438"/>
                  <a:pt x="409" y="425"/>
                  <a:pt x="409" y="408"/>
                </a:cubicBezTo>
                <a:cubicBezTo>
                  <a:pt x="409" y="392"/>
                  <a:pt x="422" y="378"/>
                  <a:pt x="439" y="378"/>
                </a:cubicBezTo>
                <a:cubicBezTo>
                  <a:pt x="455" y="378"/>
                  <a:pt x="469" y="392"/>
                  <a:pt x="469" y="408"/>
                </a:cubicBezTo>
                <a:cubicBezTo>
                  <a:pt x="469" y="425"/>
                  <a:pt x="455" y="438"/>
                  <a:pt x="439" y="438"/>
                </a:cubicBezTo>
                <a:close/>
              </a:path>
            </a:pathLst>
          </a:custGeom>
          <a:solidFill>
            <a:srgbClr val="FFFFFF"/>
          </a:solidFill>
          <a:ln>
            <a:solidFill>
              <a:srgbClr val="1F497D"/>
            </a:solidFill>
          </a:ln>
        </p:spPr>
        <p:txBody>
          <a:bodyPr vert="horz" wrap="square" lIns="68580" tIns="34290" rIns="68580" bIns="34290" numCol="1" anchor="t" anchorCtr="0" compatLnSpc="1">
            <a:prstTxWarp prst="textNoShape">
              <a:avLst/>
            </a:prstTxWarp>
          </a:bodyPr>
          <a:lstStyle/>
          <a:p>
            <a:endParaRPr lang="en-US" sz="1800"/>
          </a:p>
        </p:txBody>
      </p:sp>
      <p:cxnSp>
        <p:nvCxnSpPr>
          <p:cNvPr id="105" name="Connettore 7 104"/>
          <p:cNvCxnSpPr>
            <a:stCxn id="88" idx="6"/>
            <a:endCxn id="95" idx="16"/>
          </p:cNvCxnSpPr>
          <p:nvPr/>
        </p:nvCxnSpPr>
        <p:spPr>
          <a:xfrm flipV="1">
            <a:off x="6731667" y="3195706"/>
            <a:ext cx="1270781" cy="382453"/>
          </a:xfrm>
          <a:prstGeom prst="curvedConnector3">
            <a:avLst>
              <a:gd name="adj1" fmla="val 47868"/>
            </a:avLst>
          </a:prstGeom>
          <a:ln>
            <a:solidFill>
              <a:srgbClr val="1F497D"/>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106" name="Freeform 19"/>
          <p:cNvSpPr>
            <a:spLocks noEditPoints="1"/>
          </p:cNvSpPr>
          <p:nvPr/>
        </p:nvSpPr>
        <p:spPr bwMode="auto">
          <a:xfrm>
            <a:off x="8024053" y="4101127"/>
            <a:ext cx="328891" cy="541472"/>
          </a:xfrm>
          <a:custGeom>
            <a:avLst/>
            <a:gdLst>
              <a:gd name="T0" fmla="*/ 143 w 285"/>
              <a:gd name="T1" fmla="*/ 396 h 469"/>
              <a:gd name="T2" fmla="*/ 118 w 285"/>
              <a:gd name="T3" fmla="*/ 420 h 469"/>
              <a:gd name="T4" fmla="*/ 143 w 285"/>
              <a:gd name="T5" fmla="*/ 446 h 469"/>
              <a:gd name="T6" fmla="*/ 169 w 285"/>
              <a:gd name="T7" fmla="*/ 420 h 469"/>
              <a:gd name="T8" fmla="*/ 143 w 285"/>
              <a:gd name="T9" fmla="*/ 396 h 469"/>
              <a:gd name="T10" fmla="*/ 143 w 285"/>
              <a:gd name="T11" fmla="*/ 437 h 469"/>
              <a:gd name="T12" fmla="*/ 128 w 285"/>
              <a:gd name="T13" fmla="*/ 420 h 469"/>
              <a:gd name="T14" fmla="*/ 143 w 285"/>
              <a:gd name="T15" fmla="*/ 405 h 469"/>
              <a:gd name="T16" fmla="*/ 159 w 285"/>
              <a:gd name="T17" fmla="*/ 420 h 469"/>
              <a:gd name="T18" fmla="*/ 143 w 285"/>
              <a:gd name="T19" fmla="*/ 437 h 469"/>
              <a:gd name="T20" fmla="*/ 247 w 285"/>
              <a:gd name="T21" fmla="*/ 36 h 469"/>
              <a:gd name="T22" fmla="*/ 38 w 285"/>
              <a:gd name="T23" fmla="*/ 36 h 469"/>
              <a:gd name="T24" fmla="*/ 33 w 285"/>
              <a:gd name="T25" fmla="*/ 41 h 469"/>
              <a:gd name="T26" fmla="*/ 33 w 285"/>
              <a:gd name="T27" fmla="*/ 379 h 469"/>
              <a:gd name="T28" fmla="*/ 38 w 285"/>
              <a:gd name="T29" fmla="*/ 383 h 469"/>
              <a:gd name="T30" fmla="*/ 247 w 285"/>
              <a:gd name="T31" fmla="*/ 383 h 469"/>
              <a:gd name="T32" fmla="*/ 252 w 285"/>
              <a:gd name="T33" fmla="*/ 379 h 469"/>
              <a:gd name="T34" fmla="*/ 252 w 285"/>
              <a:gd name="T35" fmla="*/ 41 h 469"/>
              <a:gd name="T36" fmla="*/ 247 w 285"/>
              <a:gd name="T37" fmla="*/ 36 h 469"/>
              <a:gd name="T38" fmla="*/ 243 w 285"/>
              <a:gd name="T39" fmla="*/ 374 h 469"/>
              <a:gd name="T40" fmla="*/ 43 w 285"/>
              <a:gd name="T41" fmla="*/ 374 h 469"/>
              <a:gd name="T42" fmla="*/ 43 w 285"/>
              <a:gd name="T43" fmla="*/ 45 h 469"/>
              <a:gd name="T44" fmla="*/ 243 w 285"/>
              <a:gd name="T45" fmla="*/ 45 h 469"/>
              <a:gd name="T46" fmla="*/ 243 w 285"/>
              <a:gd name="T47" fmla="*/ 374 h 469"/>
              <a:gd name="T48" fmla="*/ 257 w 285"/>
              <a:gd name="T49" fmla="*/ 0 h 469"/>
              <a:gd name="T50" fmla="*/ 29 w 285"/>
              <a:gd name="T51" fmla="*/ 0 h 469"/>
              <a:gd name="T52" fmla="*/ 0 w 285"/>
              <a:gd name="T53" fmla="*/ 29 h 469"/>
              <a:gd name="T54" fmla="*/ 0 w 285"/>
              <a:gd name="T55" fmla="*/ 441 h 469"/>
              <a:gd name="T56" fmla="*/ 29 w 285"/>
              <a:gd name="T57" fmla="*/ 469 h 469"/>
              <a:gd name="T58" fmla="*/ 257 w 285"/>
              <a:gd name="T59" fmla="*/ 469 h 469"/>
              <a:gd name="T60" fmla="*/ 285 w 285"/>
              <a:gd name="T61" fmla="*/ 441 h 469"/>
              <a:gd name="T62" fmla="*/ 285 w 285"/>
              <a:gd name="T63" fmla="*/ 29 h 469"/>
              <a:gd name="T64" fmla="*/ 257 w 285"/>
              <a:gd name="T65" fmla="*/ 0 h 469"/>
              <a:gd name="T66" fmla="*/ 275 w 285"/>
              <a:gd name="T67" fmla="*/ 441 h 469"/>
              <a:gd name="T68" fmla="*/ 257 w 285"/>
              <a:gd name="T69" fmla="*/ 459 h 469"/>
              <a:gd name="T70" fmla="*/ 29 w 285"/>
              <a:gd name="T71" fmla="*/ 459 h 469"/>
              <a:gd name="T72" fmla="*/ 10 w 285"/>
              <a:gd name="T73" fmla="*/ 441 h 469"/>
              <a:gd name="T74" fmla="*/ 10 w 285"/>
              <a:gd name="T75" fmla="*/ 29 h 469"/>
              <a:gd name="T76" fmla="*/ 29 w 285"/>
              <a:gd name="T77" fmla="*/ 10 h 469"/>
              <a:gd name="T78" fmla="*/ 257 w 285"/>
              <a:gd name="T79" fmla="*/ 10 h 469"/>
              <a:gd name="T80" fmla="*/ 275 w 285"/>
              <a:gd name="T81" fmla="*/ 29 h 469"/>
              <a:gd name="T82" fmla="*/ 275 w 285"/>
              <a:gd name="T83" fmla="*/ 44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469">
                <a:moveTo>
                  <a:pt x="143" y="396"/>
                </a:moveTo>
                <a:cubicBezTo>
                  <a:pt x="128" y="396"/>
                  <a:pt x="118" y="408"/>
                  <a:pt x="118" y="420"/>
                </a:cubicBezTo>
                <a:cubicBezTo>
                  <a:pt x="118" y="435"/>
                  <a:pt x="129" y="446"/>
                  <a:pt x="143" y="446"/>
                </a:cubicBezTo>
                <a:cubicBezTo>
                  <a:pt x="157" y="446"/>
                  <a:pt x="169" y="435"/>
                  <a:pt x="169" y="420"/>
                </a:cubicBezTo>
                <a:cubicBezTo>
                  <a:pt x="169" y="407"/>
                  <a:pt x="157" y="396"/>
                  <a:pt x="143" y="396"/>
                </a:cubicBezTo>
                <a:close/>
                <a:moveTo>
                  <a:pt x="143" y="437"/>
                </a:moveTo>
                <a:cubicBezTo>
                  <a:pt x="133" y="437"/>
                  <a:pt x="128" y="428"/>
                  <a:pt x="128" y="420"/>
                </a:cubicBezTo>
                <a:cubicBezTo>
                  <a:pt x="128" y="413"/>
                  <a:pt x="133" y="405"/>
                  <a:pt x="143" y="405"/>
                </a:cubicBezTo>
                <a:cubicBezTo>
                  <a:pt x="152" y="405"/>
                  <a:pt x="159" y="413"/>
                  <a:pt x="159" y="420"/>
                </a:cubicBezTo>
                <a:cubicBezTo>
                  <a:pt x="159" y="429"/>
                  <a:pt x="152" y="437"/>
                  <a:pt x="143" y="437"/>
                </a:cubicBezTo>
                <a:close/>
                <a:moveTo>
                  <a:pt x="247" y="36"/>
                </a:moveTo>
                <a:cubicBezTo>
                  <a:pt x="38" y="36"/>
                  <a:pt x="38" y="36"/>
                  <a:pt x="38" y="36"/>
                </a:cubicBezTo>
                <a:cubicBezTo>
                  <a:pt x="35" y="36"/>
                  <a:pt x="33" y="38"/>
                  <a:pt x="33" y="41"/>
                </a:cubicBezTo>
                <a:cubicBezTo>
                  <a:pt x="33" y="379"/>
                  <a:pt x="33" y="379"/>
                  <a:pt x="33" y="379"/>
                </a:cubicBezTo>
                <a:cubicBezTo>
                  <a:pt x="33" y="381"/>
                  <a:pt x="35" y="383"/>
                  <a:pt x="38" y="383"/>
                </a:cubicBezTo>
                <a:cubicBezTo>
                  <a:pt x="247" y="383"/>
                  <a:pt x="247" y="383"/>
                  <a:pt x="247" y="383"/>
                </a:cubicBezTo>
                <a:cubicBezTo>
                  <a:pt x="250" y="383"/>
                  <a:pt x="252" y="381"/>
                  <a:pt x="252" y="379"/>
                </a:cubicBezTo>
                <a:cubicBezTo>
                  <a:pt x="252" y="41"/>
                  <a:pt x="252" y="41"/>
                  <a:pt x="252" y="41"/>
                </a:cubicBezTo>
                <a:cubicBezTo>
                  <a:pt x="252" y="38"/>
                  <a:pt x="250" y="36"/>
                  <a:pt x="247" y="36"/>
                </a:cubicBezTo>
                <a:close/>
                <a:moveTo>
                  <a:pt x="243" y="374"/>
                </a:moveTo>
                <a:cubicBezTo>
                  <a:pt x="43" y="374"/>
                  <a:pt x="43" y="374"/>
                  <a:pt x="43" y="374"/>
                </a:cubicBezTo>
                <a:cubicBezTo>
                  <a:pt x="43" y="45"/>
                  <a:pt x="43" y="45"/>
                  <a:pt x="43" y="45"/>
                </a:cubicBezTo>
                <a:cubicBezTo>
                  <a:pt x="243" y="45"/>
                  <a:pt x="243" y="45"/>
                  <a:pt x="243" y="45"/>
                </a:cubicBezTo>
                <a:lnTo>
                  <a:pt x="243" y="374"/>
                </a:lnTo>
                <a:close/>
                <a:moveTo>
                  <a:pt x="257" y="0"/>
                </a:moveTo>
                <a:cubicBezTo>
                  <a:pt x="29" y="0"/>
                  <a:pt x="29" y="0"/>
                  <a:pt x="29" y="0"/>
                </a:cubicBezTo>
                <a:cubicBezTo>
                  <a:pt x="15" y="0"/>
                  <a:pt x="0" y="12"/>
                  <a:pt x="0" y="29"/>
                </a:cubicBezTo>
                <a:cubicBezTo>
                  <a:pt x="0" y="441"/>
                  <a:pt x="0" y="441"/>
                  <a:pt x="0" y="441"/>
                </a:cubicBezTo>
                <a:cubicBezTo>
                  <a:pt x="0" y="457"/>
                  <a:pt x="15" y="469"/>
                  <a:pt x="29" y="469"/>
                </a:cubicBezTo>
                <a:cubicBezTo>
                  <a:pt x="257" y="469"/>
                  <a:pt x="257" y="469"/>
                  <a:pt x="257" y="469"/>
                </a:cubicBezTo>
                <a:cubicBezTo>
                  <a:pt x="270" y="469"/>
                  <a:pt x="285" y="457"/>
                  <a:pt x="285" y="441"/>
                </a:cubicBezTo>
                <a:cubicBezTo>
                  <a:pt x="285" y="29"/>
                  <a:pt x="285" y="29"/>
                  <a:pt x="285" y="29"/>
                </a:cubicBezTo>
                <a:cubicBezTo>
                  <a:pt x="285" y="12"/>
                  <a:pt x="270" y="0"/>
                  <a:pt x="257" y="0"/>
                </a:cubicBezTo>
                <a:close/>
                <a:moveTo>
                  <a:pt x="275" y="441"/>
                </a:moveTo>
                <a:cubicBezTo>
                  <a:pt x="275" y="452"/>
                  <a:pt x="266" y="459"/>
                  <a:pt x="257" y="459"/>
                </a:cubicBezTo>
                <a:cubicBezTo>
                  <a:pt x="29" y="459"/>
                  <a:pt x="29" y="459"/>
                  <a:pt x="29" y="459"/>
                </a:cubicBezTo>
                <a:cubicBezTo>
                  <a:pt x="20" y="459"/>
                  <a:pt x="10" y="452"/>
                  <a:pt x="10" y="441"/>
                </a:cubicBezTo>
                <a:cubicBezTo>
                  <a:pt x="10" y="29"/>
                  <a:pt x="10" y="29"/>
                  <a:pt x="10" y="29"/>
                </a:cubicBezTo>
                <a:cubicBezTo>
                  <a:pt x="10" y="17"/>
                  <a:pt x="20" y="10"/>
                  <a:pt x="29" y="10"/>
                </a:cubicBezTo>
                <a:cubicBezTo>
                  <a:pt x="257" y="10"/>
                  <a:pt x="257" y="10"/>
                  <a:pt x="257" y="10"/>
                </a:cubicBezTo>
                <a:cubicBezTo>
                  <a:pt x="266" y="10"/>
                  <a:pt x="275" y="17"/>
                  <a:pt x="275" y="29"/>
                </a:cubicBezTo>
                <a:lnTo>
                  <a:pt x="275" y="441"/>
                </a:lnTo>
                <a:close/>
              </a:path>
            </a:pathLst>
          </a:custGeom>
          <a:solidFill>
            <a:srgbClr val="FFFFFF"/>
          </a:solidFill>
          <a:ln>
            <a:solidFill>
              <a:srgbClr val="1F497D"/>
            </a:solidFill>
          </a:ln>
        </p:spPr>
        <p:txBody>
          <a:bodyPr vert="horz" wrap="square" lIns="68580" tIns="34290" rIns="68580" bIns="34290" numCol="1" anchor="t" anchorCtr="0" compatLnSpc="1">
            <a:prstTxWarp prst="textNoShape">
              <a:avLst/>
            </a:prstTxWarp>
          </a:bodyPr>
          <a:lstStyle/>
          <a:p>
            <a:endParaRPr lang="en-US" sz="1800"/>
          </a:p>
        </p:txBody>
      </p:sp>
      <p:cxnSp>
        <p:nvCxnSpPr>
          <p:cNvPr id="110" name="Connettore 7 109"/>
          <p:cNvCxnSpPr>
            <a:stCxn id="88" idx="5"/>
          </p:cNvCxnSpPr>
          <p:nvPr/>
        </p:nvCxnSpPr>
        <p:spPr>
          <a:xfrm rot="5400000" flipH="1" flipV="1">
            <a:off x="7123375" y="3591175"/>
            <a:ext cx="89194" cy="1650574"/>
          </a:xfrm>
          <a:prstGeom prst="curvedConnector4">
            <a:avLst>
              <a:gd name="adj1" fmla="val -256295"/>
              <a:gd name="adj2" fmla="val 61783"/>
            </a:avLst>
          </a:prstGeom>
          <a:ln>
            <a:solidFill>
              <a:srgbClr val="1F497D"/>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111" name="CasellaDiTesto 110"/>
          <p:cNvSpPr txBox="1"/>
          <p:nvPr/>
        </p:nvSpPr>
        <p:spPr>
          <a:xfrm>
            <a:off x="7444303" y="4655366"/>
            <a:ext cx="1488390" cy="276999"/>
          </a:xfrm>
          <a:prstGeom prst="rect">
            <a:avLst/>
          </a:prstGeom>
          <a:noFill/>
        </p:spPr>
        <p:txBody>
          <a:bodyPr wrap="square" rtlCol="0">
            <a:spAutoFit/>
          </a:bodyPr>
          <a:lstStyle>
            <a:defPPr>
              <a:defRPr lang="it-IT"/>
            </a:defPPr>
            <a:lvl1pPr algn="ctr">
              <a:defRPr sz="1200" b="1">
                <a:solidFill>
                  <a:schemeClr val="tx2">
                    <a:lumMod val="60000"/>
                    <a:lumOff val="40000"/>
                  </a:schemeClr>
                </a:solidFill>
                <a:latin typeface="+mn-lt"/>
              </a:defRPr>
            </a:lvl1pPr>
          </a:lstStyle>
          <a:p>
            <a:r>
              <a:rPr lang="it-IT" dirty="0"/>
              <a:t>APP </a:t>
            </a:r>
            <a:r>
              <a:rPr lang="it-IT" dirty="0" err="1"/>
              <a:t>developer</a:t>
            </a:r>
            <a:endParaRPr lang="it-IT" dirty="0"/>
          </a:p>
        </p:txBody>
      </p:sp>
      <p:sp>
        <p:nvSpPr>
          <p:cNvPr id="112" name="Freeform 96"/>
          <p:cNvSpPr>
            <a:spLocks noEditPoints="1"/>
          </p:cNvSpPr>
          <p:nvPr/>
        </p:nvSpPr>
        <p:spPr bwMode="auto">
          <a:xfrm>
            <a:off x="3387533" y="1272827"/>
            <a:ext cx="565338" cy="604460"/>
          </a:xfrm>
          <a:custGeom>
            <a:avLst/>
            <a:gdLst>
              <a:gd name="T0" fmla="*/ 730 w 730"/>
              <a:gd name="T1" fmla="*/ 386 h 780"/>
              <a:gd name="T2" fmla="*/ 677 w 730"/>
              <a:gd name="T3" fmla="*/ 198 h 780"/>
              <a:gd name="T4" fmla="*/ 476 w 730"/>
              <a:gd name="T5" fmla="*/ 46 h 780"/>
              <a:gd name="T6" fmla="*/ 659 w 730"/>
              <a:gd name="T7" fmla="*/ 195 h 780"/>
              <a:gd name="T8" fmla="*/ 523 w 730"/>
              <a:gd name="T9" fmla="*/ 163 h 780"/>
              <a:gd name="T10" fmla="*/ 510 w 730"/>
              <a:gd name="T11" fmla="*/ 169 h 780"/>
              <a:gd name="T12" fmla="*/ 372 w 730"/>
              <a:gd name="T13" fmla="*/ 195 h 780"/>
              <a:gd name="T14" fmla="*/ 365 w 730"/>
              <a:gd name="T15" fmla="*/ 22 h 780"/>
              <a:gd name="T16" fmla="*/ 52 w 730"/>
              <a:gd name="T17" fmla="*/ 200 h 780"/>
              <a:gd name="T18" fmla="*/ 52 w 730"/>
              <a:gd name="T19" fmla="*/ 574 h 780"/>
              <a:gd name="T20" fmla="*/ 247 w 730"/>
              <a:gd name="T21" fmla="*/ 732 h 780"/>
              <a:gd name="T22" fmla="*/ 256 w 730"/>
              <a:gd name="T23" fmla="*/ 727 h 780"/>
              <a:gd name="T24" fmla="*/ 71 w 730"/>
              <a:gd name="T25" fmla="*/ 577 h 780"/>
              <a:gd name="T26" fmla="*/ 207 w 730"/>
              <a:gd name="T27" fmla="*/ 608 h 780"/>
              <a:gd name="T28" fmla="*/ 216 w 730"/>
              <a:gd name="T29" fmla="*/ 612 h 780"/>
              <a:gd name="T30" fmla="*/ 210 w 730"/>
              <a:gd name="T31" fmla="*/ 577 h 780"/>
              <a:gd name="T32" fmla="*/ 358 w 730"/>
              <a:gd name="T33" fmla="*/ 744 h 780"/>
              <a:gd name="T34" fmla="*/ 677 w 730"/>
              <a:gd name="T35" fmla="*/ 575 h 780"/>
              <a:gd name="T36" fmla="*/ 564 w 730"/>
              <a:gd name="T37" fmla="*/ 393 h 780"/>
              <a:gd name="T38" fmla="*/ 668 w 730"/>
              <a:gd name="T39" fmla="*/ 563 h 780"/>
              <a:gd name="T40" fmla="*/ 564 w 730"/>
              <a:gd name="T41" fmla="*/ 393 h 780"/>
              <a:gd name="T42" fmla="*/ 372 w 730"/>
              <a:gd name="T43" fmla="*/ 563 h 780"/>
              <a:gd name="T44" fmla="*/ 550 w 730"/>
              <a:gd name="T45" fmla="*/ 393 h 780"/>
              <a:gd name="T46" fmla="*/ 668 w 730"/>
              <a:gd name="T47" fmla="*/ 209 h 780"/>
              <a:gd name="T48" fmla="*/ 564 w 730"/>
              <a:gd name="T49" fmla="*/ 379 h 780"/>
              <a:gd name="T50" fmla="*/ 668 w 730"/>
              <a:gd name="T51" fmla="*/ 209 h 780"/>
              <a:gd name="T52" fmla="*/ 550 w 730"/>
              <a:gd name="T53" fmla="*/ 379 h 780"/>
              <a:gd name="T54" fmla="*/ 372 w 730"/>
              <a:gd name="T55" fmla="*/ 209 h 780"/>
              <a:gd name="T56" fmla="*/ 14 w 730"/>
              <a:gd name="T57" fmla="*/ 379 h 780"/>
              <a:gd name="T58" fmla="*/ 191 w 730"/>
              <a:gd name="T59" fmla="*/ 209 h 780"/>
              <a:gd name="T60" fmla="*/ 14 w 730"/>
              <a:gd name="T61" fmla="*/ 379 h 780"/>
              <a:gd name="T62" fmla="*/ 358 w 730"/>
              <a:gd name="T63" fmla="*/ 209 h 780"/>
              <a:gd name="T64" fmla="*/ 180 w 730"/>
              <a:gd name="T65" fmla="*/ 379 h 780"/>
              <a:gd name="T66" fmla="*/ 210 w 730"/>
              <a:gd name="T67" fmla="*/ 195 h 780"/>
              <a:gd name="T68" fmla="*/ 358 w 730"/>
              <a:gd name="T69" fmla="*/ 195 h 780"/>
              <a:gd name="T70" fmla="*/ 299 w 730"/>
              <a:gd name="T71" fmla="*/ 42 h 780"/>
              <a:gd name="T72" fmla="*/ 195 w 730"/>
              <a:gd name="T73" fmla="*/ 195 h 780"/>
              <a:gd name="T74" fmla="*/ 299 w 730"/>
              <a:gd name="T75" fmla="*/ 42 h 780"/>
              <a:gd name="T76" fmla="*/ 14 w 730"/>
              <a:gd name="T77" fmla="*/ 393 h 780"/>
              <a:gd name="T78" fmla="*/ 191 w 730"/>
              <a:gd name="T79" fmla="*/ 563 h 780"/>
              <a:gd name="T80" fmla="*/ 205 w 730"/>
              <a:gd name="T81" fmla="*/ 563 h 780"/>
              <a:gd name="T82" fmla="*/ 358 w 730"/>
              <a:gd name="T83" fmla="*/ 393 h 780"/>
              <a:gd name="T84" fmla="*/ 205 w 730"/>
              <a:gd name="T85" fmla="*/ 563 h 780"/>
              <a:gd name="T86" fmla="*/ 372 w 730"/>
              <a:gd name="T87" fmla="*/ 737 h 780"/>
              <a:gd name="T88" fmla="*/ 520 w 730"/>
              <a:gd name="T89" fmla="*/ 577 h 780"/>
              <a:gd name="T90" fmla="*/ 507 w 730"/>
              <a:gd name="T91" fmla="*/ 643 h 780"/>
              <a:gd name="T92" fmla="*/ 659 w 730"/>
              <a:gd name="T93" fmla="*/ 577 h 780"/>
              <a:gd name="T94" fmla="*/ 324 w 730"/>
              <a:gd name="T95" fmla="*/ 740 h 780"/>
              <a:gd name="T96" fmla="*/ 321 w 730"/>
              <a:gd name="T97" fmla="*/ 752 h 780"/>
              <a:gd name="T98" fmla="*/ 194 w 730"/>
              <a:gd name="T99" fmla="*/ 780 h 780"/>
              <a:gd name="T100" fmla="*/ 193 w 730"/>
              <a:gd name="T101" fmla="*/ 766 h 780"/>
              <a:gd name="T102" fmla="*/ 227 w 730"/>
              <a:gd name="T103" fmla="*/ 653 h 780"/>
              <a:gd name="T104" fmla="*/ 238 w 730"/>
              <a:gd name="T105" fmla="*/ 643 h 780"/>
              <a:gd name="T106" fmla="*/ 416 w 730"/>
              <a:gd name="T107" fmla="*/ 38 h 780"/>
              <a:gd name="T108" fmla="*/ 420 w 730"/>
              <a:gd name="T109" fmla="*/ 27 h 780"/>
              <a:gd name="T110" fmla="*/ 540 w 730"/>
              <a:gd name="T111" fmla="*/ 7 h 780"/>
              <a:gd name="T112" fmla="*/ 435 w 730"/>
              <a:gd name="T113" fmla="*/ 38 h 780"/>
              <a:gd name="T114" fmla="*/ 504 w 730"/>
              <a:gd name="T115" fmla="*/ 125 h 780"/>
              <a:gd name="T116" fmla="*/ 494 w 730"/>
              <a:gd name="T117" fmla="*/ 12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0" h="780">
                <a:moveTo>
                  <a:pt x="678" y="573"/>
                </a:moveTo>
                <a:cubicBezTo>
                  <a:pt x="711" y="518"/>
                  <a:pt x="730" y="454"/>
                  <a:pt x="730" y="386"/>
                </a:cubicBezTo>
                <a:cubicBezTo>
                  <a:pt x="730" y="319"/>
                  <a:pt x="711" y="255"/>
                  <a:pt x="678" y="200"/>
                </a:cubicBezTo>
                <a:cubicBezTo>
                  <a:pt x="678" y="199"/>
                  <a:pt x="678" y="199"/>
                  <a:pt x="677" y="198"/>
                </a:cubicBezTo>
                <a:cubicBezTo>
                  <a:pt x="634" y="127"/>
                  <a:pt x="567" y="70"/>
                  <a:pt x="485" y="42"/>
                </a:cubicBezTo>
                <a:cubicBezTo>
                  <a:pt x="481" y="41"/>
                  <a:pt x="477" y="42"/>
                  <a:pt x="476" y="46"/>
                </a:cubicBezTo>
                <a:cubicBezTo>
                  <a:pt x="475" y="50"/>
                  <a:pt x="476" y="54"/>
                  <a:pt x="480" y="55"/>
                </a:cubicBezTo>
                <a:cubicBezTo>
                  <a:pt x="556" y="81"/>
                  <a:pt x="618" y="131"/>
                  <a:pt x="659" y="195"/>
                </a:cubicBezTo>
                <a:cubicBezTo>
                  <a:pt x="535" y="195"/>
                  <a:pt x="535" y="195"/>
                  <a:pt x="535" y="195"/>
                </a:cubicBezTo>
                <a:cubicBezTo>
                  <a:pt x="531" y="184"/>
                  <a:pt x="527" y="174"/>
                  <a:pt x="523" y="163"/>
                </a:cubicBezTo>
                <a:cubicBezTo>
                  <a:pt x="521" y="160"/>
                  <a:pt x="517" y="158"/>
                  <a:pt x="514" y="159"/>
                </a:cubicBezTo>
                <a:cubicBezTo>
                  <a:pt x="510" y="161"/>
                  <a:pt x="508" y="165"/>
                  <a:pt x="510" y="169"/>
                </a:cubicBezTo>
                <a:cubicBezTo>
                  <a:pt x="514" y="177"/>
                  <a:pt x="517" y="186"/>
                  <a:pt x="520" y="195"/>
                </a:cubicBezTo>
                <a:cubicBezTo>
                  <a:pt x="372" y="195"/>
                  <a:pt x="372" y="195"/>
                  <a:pt x="372" y="195"/>
                </a:cubicBezTo>
                <a:cubicBezTo>
                  <a:pt x="372" y="29"/>
                  <a:pt x="372" y="29"/>
                  <a:pt x="372" y="29"/>
                </a:cubicBezTo>
                <a:cubicBezTo>
                  <a:pt x="372" y="25"/>
                  <a:pt x="369" y="22"/>
                  <a:pt x="365" y="22"/>
                </a:cubicBezTo>
                <a:cubicBezTo>
                  <a:pt x="233" y="22"/>
                  <a:pt x="117" y="92"/>
                  <a:pt x="53" y="198"/>
                </a:cubicBezTo>
                <a:cubicBezTo>
                  <a:pt x="52" y="199"/>
                  <a:pt x="52" y="199"/>
                  <a:pt x="52" y="200"/>
                </a:cubicBezTo>
                <a:cubicBezTo>
                  <a:pt x="19" y="255"/>
                  <a:pt x="0" y="318"/>
                  <a:pt x="0" y="386"/>
                </a:cubicBezTo>
                <a:cubicBezTo>
                  <a:pt x="0" y="454"/>
                  <a:pt x="19" y="519"/>
                  <a:pt x="52" y="574"/>
                </a:cubicBezTo>
                <a:cubicBezTo>
                  <a:pt x="52" y="574"/>
                  <a:pt x="52" y="574"/>
                  <a:pt x="52" y="574"/>
                </a:cubicBezTo>
                <a:cubicBezTo>
                  <a:pt x="96" y="646"/>
                  <a:pt x="164" y="703"/>
                  <a:pt x="247" y="732"/>
                </a:cubicBezTo>
                <a:cubicBezTo>
                  <a:pt x="248" y="732"/>
                  <a:pt x="248" y="732"/>
                  <a:pt x="249" y="732"/>
                </a:cubicBezTo>
                <a:cubicBezTo>
                  <a:pt x="252" y="732"/>
                  <a:pt x="255" y="730"/>
                  <a:pt x="256" y="727"/>
                </a:cubicBezTo>
                <a:cubicBezTo>
                  <a:pt x="257" y="724"/>
                  <a:pt x="255" y="720"/>
                  <a:pt x="251" y="718"/>
                </a:cubicBezTo>
                <a:cubicBezTo>
                  <a:pt x="175" y="692"/>
                  <a:pt x="113" y="642"/>
                  <a:pt x="71" y="577"/>
                </a:cubicBezTo>
                <a:cubicBezTo>
                  <a:pt x="195" y="577"/>
                  <a:pt x="195" y="577"/>
                  <a:pt x="195" y="577"/>
                </a:cubicBezTo>
                <a:cubicBezTo>
                  <a:pt x="199" y="588"/>
                  <a:pt x="202" y="598"/>
                  <a:pt x="207" y="608"/>
                </a:cubicBezTo>
                <a:cubicBezTo>
                  <a:pt x="208" y="611"/>
                  <a:pt x="210" y="612"/>
                  <a:pt x="213" y="612"/>
                </a:cubicBezTo>
                <a:cubicBezTo>
                  <a:pt x="214" y="612"/>
                  <a:pt x="215" y="612"/>
                  <a:pt x="216" y="612"/>
                </a:cubicBezTo>
                <a:cubicBezTo>
                  <a:pt x="219" y="610"/>
                  <a:pt x="221" y="606"/>
                  <a:pt x="219" y="603"/>
                </a:cubicBezTo>
                <a:cubicBezTo>
                  <a:pt x="216" y="594"/>
                  <a:pt x="213" y="586"/>
                  <a:pt x="210" y="577"/>
                </a:cubicBezTo>
                <a:cubicBezTo>
                  <a:pt x="358" y="577"/>
                  <a:pt x="358" y="577"/>
                  <a:pt x="358" y="577"/>
                </a:cubicBezTo>
                <a:cubicBezTo>
                  <a:pt x="358" y="744"/>
                  <a:pt x="358" y="744"/>
                  <a:pt x="358" y="744"/>
                </a:cubicBezTo>
                <a:cubicBezTo>
                  <a:pt x="358" y="748"/>
                  <a:pt x="361" y="751"/>
                  <a:pt x="365" y="751"/>
                </a:cubicBezTo>
                <a:cubicBezTo>
                  <a:pt x="497" y="751"/>
                  <a:pt x="613" y="680"/>
                  <a:pt x="677" y="575"/>
                </a:cubicBezTo>
                <a:cubicBezTo>
                  <a:pt x="678" y="574"/>
                  <a:pt x="678" y="574"/>
                  <a:pt x="678" y="573"/>
                </a:cubicBezTo>
                <a:close/>
                <a:moveTo>
                  <a:pt x="564" y="393"/>
                </a:moveTo>
                <a:cubicBezTo>
                  <a:pt x="716" y="393"/>
                  <a:pt x="716" y="393"/>
                  <a:pt x="716" y="393"/>
                </a:cubicBezTo>
                <a:cubicBezTo>
                  <a:pt x="714" y="455"/>
                  <a:pt x="697" y="513"/>
                  <a:pt x="668" y="563"/>
                </a:cubicBezTo>
                <a:cubicBezTo>
                  <a:pt x="539" y="563"/>
                  <a:pt x="539" y="563"/>
                  <a:pt x="539" y="563"/>
                </a:cubicBezTo>
                <a:cubicBezTo>
                  <a:pt x="555" y="512"/>
                  <a:pt x="564" y="454"/>
                  <a:pt x="564" y="393"/>
                </a:cubicBezTo>
                <a:close/>
                <a:moveTo>
                  <a:pt x="525" y="563"/>
                </a:moveTo>
                <a:cubicBezTo>
                  <a:pt x="372" y="563"/>
                  <a:pt x="372" y="563"/>
                  <a:pt x="372" y="563"/>
                </a:cubicBezTo>
                <a:cubicBezTo>
                  <a:pt x="372" y="393"/>
                  <a:pt x="372" y="393"/>
                  <a:pt x="372" y="393"/>
                </a:cubicBezTo>
                <a:cubicBezTo>
                  <a:pt x="550" y="393"/>
                  <a:pt x="550" y="393"/>
                  <a:pt x="550" y="393"/>
                </a:cubicBezTo>
                <a:cubicBezTo>
                  <a:pt x="550" y="455"/>
                  <a:pt x="540" y="513"/>
                  <a:pt x="525" y="563"/>
                </a:cubicBezTo>
                <a:close/>
                <a:moveTo>
                  <a:pt x="668" y="209"/>
                </a:moveTo>
                <a:cubicBezTo>
                  <a:pt x="697" y="260"/>
                  <a:pt x="714" y="318"/>
                  <a:pt x="716" y="379"/>
                </a:cubicBezTo>
                <a:cubicBezTo>
                  <a:pt x="564" y="379"/>
                  <a:pt x="564" y="379"/>
                  <a:pt x="564" y="379"/>
                </a:cubicBezTo>
                <a:cubicBezTo>
                  <a:pt x="564" y="319"/>
                  <a:pt x="555" y="261"/>
                  <a:pt x="539" y="209"/>
                </a:cubicBezTo>
                <a:lnTo>
                  <a:pt x="668" y="209"/>
                </a:lnTo>
                <a:close/>
                <a:moveTo>
                  <a:pt x="525" y="209"/>
                </a:moveTo>
                <a:cubicBezTo>
                  <a:pt x="541" y="261"/>
                  <a:pt x="550" y="319"/>
                  <a:pt x="550" y="379"/>
                </a:cubicBezTo>
                <a:cubicBezTo>
                  <a:pt x="372" y="379"/>
                  <a:pt x="372" y="379"/>
                  <a:pt x="372" y="379"/>
                </a:cubicBezTo>
                <a:cubicBezTo>
                  <a:pt x="372" y="209"/>
                  <a:pt x="372" y="209"/>
                  <a:pt x="372" y="209"/>
                </a:cubicBezTo>
                <a:lnTo>
                  <a:pt x="525" y="209"/>
                </a:lnTo>
                <a:close/>
                <a:moveTo>
                  <a:pt x="14" y="379"/>
                </a:moveTo>
                <a:cubicBezTo>
                  <a:pt x="16" y="318"/>
                  <a:pt x="33" y="260"/>
                  <a:pt x="62" y="209"/>
                </a:cubicBezTo>
                <a:cubicBezTo>
                  <a:pt x="191" y="209"/>
                  <a:pt x="191" y="209"/>
                  <a:pt x="191" y="209"/>
                </a:cubicBezTo>
                <a:cubicBezTo>
                  <a:pt x="175" y="261"/>
                  <a:pt x="166" y="319"/>
                  <a:pt x="166" y="379"/>
                </a:cubicBezTo>
                <a:lnTo>
                  <a:pt x="14" y="379"/>
                </a:lnTo>
                <a:close/>
                <a:moveTo>
                  <a:pt x="205" y="209"/>
                </a:moveTo>
                <a:cubicBezTo>
                  <a:pt x="358" y="209"/>
                  <a:pt x="358" y="209"/>
                  <a:pt x="358" y="209"/>
                </a:cubicBezTo>
                <a:cubicBezTo>
                  <a:pt x="358" y="379"/>
                  <a:pt x="358" y="379"/>
                  <a:pt x="358" y="379"/>
                </a:cubicBezTo>
                <a:cubicBezTo>
                  <a:pt x="180" y="379"/>
                  <a:pt x="180" y="379"/>
                  <a:pt x="180" y="379"/>
                </a:cubicBezTo>
                <a:cubicBezTo>
                  <a:pt x="180" y="318"/>
                  <a:pt x="190" y="260"/>
                  <a:pt x="205" y="209"/>
                </a:cubicBezTo>
                <a:close/>
                <a:moveTo>
                  <a:pt x="210" y="195"/>
                </a:moveTo>
                <a:cubicBezTo>
                  <a:pt x="242" y="103"/>
                  <a:pt x="296" y="40"/>
                  <a:pt x="358" y="36"/>
                </a:cubicBezTo>
                <a:cubicBezTo>
                  <a:pt x="358" y="195"/>
                  <a:pt x="358" y="195"/>
                  <a:pt x="358" y="195"/>
                </a:cubicBezTo>
                <a:lnTo>
                  <a:pt x="210" y="195"/>
                </a:lnTo>
                <a:close/>
                <a:moveTo>
                  <a:pt x="299" y="42"/>
                </a:moveTo>
                <a:cubicBezTo>
                  <a:pt x="271" y="60"/>
                  <a:pt x="245" y="90"/>
                  <a:pt x="223" y="130"/>
                </a:cubicBezTo>
                <a:cubicBezTo>
                  <a:pt x="212" y="150"/>
                  <a:pt x="203" y="172"/>
                  <a:pt x="195" y="195"/>
                </a:cubicBezTo>
                <a:cubicBezTo>
                  <a:pt x="71" y="195"/>
                  <a:pt x="71" y="195"/>
                  <a:pt x="71" y="195"/>
                </a:cubicBezTo>
                <a:cubicBezTo>
                  <a:pt x="122" y="117"/>
                  <a:pt x="204" y="60"/>
                  <a:pt x="299" y="42"/>
                </a:cubicBezTo>
                <a:close/>
                <a:moveTo>
                  <a:pt x="62" y="563"/>
                </a:moveTo>
                <a:cubicBezTo>
                  <a:pt x="33" y="513"/>
                  <a:pt x="16" y="455"/>
                  <a:pt x="14" y="393"/>
                </a:cubicBezTo>
                <a:cubicBezTo>
                  <a:pt x="166" y="393"/>
                  <a:pt x="166" y="393"/>
                  <a:pt x="166" y="393"/>
                </a:cubicBezTo>
                <a:cubicBezTo>
                  <a:pt x="166" y="454"/>
                  <a:pt x="175" y="512"/>
                  <a:pt x="191" y="563"/>
                </a:cubicBezTo>
                <a:lnTo>
                  <a:pt x="62" y="563"/>
                </a:lnTo>
                <a:close/>
                <a:moveTo>
                  <a:pt x="205" y="563"/>
                </a:moveTo>
                <a:cubicBezTo>
                  <a:pt x="189" y="512"/>
                  <a:pt x="180" y="454"/>
                  <a:pt x="180" y="393"/>
                </a:cubicBezTo>
                <a:cubicBezTo>
                  <a:pt x="358" y="393"/>
                  <a:pt x="358" y="393"/>
                  <a:pt x="358" y="393"/>
                </a:cubicBezTo>
                <a:cubicBezTo>
                  <a:pt x="358" y="563"/>
                  <a:pt x="358" y="563"/>
                  <a:pt x="358" y="563"/>
                </a:cubicBezTo>
                <a:lnTo>
                  <a:pt x="205" y="563"/>
                </a:lnTo>
                <a:close/>
                <a:moveTo>
                  <a:pt x="520" y="577"/>
                </a:moveTo>
                <a:cubicBezTo>
                  <a:pt x="488" y="670"/>
                  <a:pt x="434" y="732"/>
                  <a:pt x="372" y="737"/>
                </a:cubicBezTo>
                <a:cubicBezTo>
                  <a:pt x="372" y="577"/>
                  <a:pt x="372" y="577"/>
                  <a:pt x="372" y="577"/>
                </a:cubicBezTo>
                <a:lnTo>
                  <a:pt x="520" y="577"/>
                </a:lnTo>
                <a:close/>
                <a:moveTo>
                  <a:pt x="431" y="731"/>
                </a:moveTo>
                <a:cubicBezTo>
                  <a:pt x="459" y="713"/>
                  <a:pt x="485" y="683"/>
                  <a:pt x="507" y="643"/>
                </a:cubicBezTo>
                <a:cubicBezTo>
                  <a:pt x="518" y="623"/>
                  <a:pt x="527" y="601"/>
                  <a:pt x="535" y="577"/>
                </a:cubicBezTo>
                <a:cubicBezTo>
                  <a:pt x="659" y="577"/>
                  <a:pt x="659" y="577"/>
                  <a:pt x="659" y="577"/>
                </a:cubicBezTo>
                <a:cubicBezTo>
                  <a:pt x="608" y="656"/>
                  <a:pt x="526" y="713"/>
                  <a:pt x="431" y="731"/>
                </a:cubicBezTo>
                <a:close/>
                <a:moveTo>
                  <a:pt x="324" y="740"/>
                </a:moveTo>
                <a:cubicBezTo>
                  <a:pt x="326" y="742"/>
                  <a:pt x="327" y="745"/>
                  <a:pt x="326" y="747"/>
                </a:cubicBezTo>
                <a:cubicBezTo>
                  <a:pt x="325" y="749"/>
                  <a:pt x="323" y="751"/>
                  <a:pt x="321" y="752"/>
                </a:cubicBezTo>
                <a:cubicBezTo>
                  <a:pt x="196" y="780"/>
                  <a:pt x="196" y="780"/>
                  <a:pt x="196" y="780"/>
                </a:cubicBezTo>
                <a:cubicBezTo>
                  <a:pt x="195" y="780"/>
                  <a:pt x="195" y="780"/>
                  <a:pt x="194" y="780"/>
                </a:cubicBezTo>
                <a:cubicBezTo>
                  <a:pt x="191" y="780"/>
                  <a:pt x="188" y="778"/>
                  <a:pt x="187" y="775"/>
                </a:cubicBezTo>
                <a:cubicBezTo>
                  <a:pt x="186" y="771"/>
                  <a:pt x="189" y="767"/>
                  <a:pt x="193" y="766"/>
                </a:cubicBezTo>
                <a:cubicBezTo>
                  <a:pt x="306" y="741"/>
                  <a:pt x="306" y="741"/>
                  <a:pt x="306" y="741"/>
                </a:cubicBezTo>
                <a:cubicBezTo>
                  <a:pt x="227" y="653"/>
                  <a:pt x="227" y="653"/>
                  <a:pt x="227" y="653"/>
                </a:cubicBezTo>
                <a:cubicBezTo>
                  <a:pt x="225" y="650"/>
                  <a:pt x="225" y="646"/>
                  <a:pt x="228" y="643"/>
                </a:cubicBezTo>
                <a:cubicBezTo>
                  <a:pt x="231" y="640"/>
                  <a:pt x="235" y="641"/>
                  <a:pt x="238" y="643"/>
                </a:cubicBezTo>
                <a:lnTo>
                  <a:pt x="324" y="740"/>
                </a:lnTo>
                <a:close/>
                <a:moveTo>
                  <a:pt x="416" y="38"/>
                </a:moveTo>
                <a:cubicBezTo>
                  <a:pt x="415" y="36"/>
                  <a:pt x="414" y="34"/>
                  <a:pt x="415" y="31"/>
                </a:cubicBezTo>
                <a:cubicBezTo>
                  <a:pt x="415" y="29"/>
                  <a:pt x="417" y="27"/>
                  <a:pt x="420" y="27"/>
                </a:cubicBezTo>
                <a:cubicBezTo>
                  <a:pt x="532" y="1"/>
                  <a:pt x="532" y="1"/>
                  <a:pt x="532" y="1"/>
                </a:cubicBezTo>
                <a:cubicBezTo>
                  <a:pt x="536" y="0"/>
                  <a:pt x="539" y="3"/>
                  <a:pt x="540" y="7"/>
                </a:cubicBezTo>
                <a:cubicBezTo>
                  <a:pt x="541" y="10"/>
                  <a:pt x="539" y="14"/>
                  <a:pt x="535" y="15"/>
                </a:cubicBezTo>
                <a:cubicBezTo>
                  <a:pt x="435" y="38"/>
                  <a:pt x="435" y="38"/>
                  <a:pt x="435" y="38"/>
                </a:cubicBezTo>
                <a:cubicBezTo>
                  <a:pt x="504" y="115"/>
                  <a:pt x="504" y="115"/>
                  <a:pt x="504" y="115"/>
                </a:cubicBezTo>
                <a:cubicBezTo>
                  <a:pt x="507" y="118"/>
                  <a:pt x="506" y="123"/>
                  <a:pt x="504" y="125"/>
                </a:cubicBezTo>
                <a:cubicBezTo>
                  <a:pt x="502" y="127"/>
                  <a:pt x="501" y="127"/>
                  <a:pt x="499" y="127"/>
                </a:cubicBezTo>
                <a:cubicBezTo>
                  <a:pt x="497" y="127"/>
                  <a:pt x="495" y="126"/>
                  <a:pt x="494" y="125"/>
                </a:cubicBezTo>
                <a:lnTo>
                  <a:pt x="416" y="38"/>
                </a:lnTo>
                <a:close/>
              </a:path>
            </a:pathLst>
          </a:custGeom>
          <a:solidFill>
            <a:srgbClr val="FFFFFF"/>
          </a:solidFill>
          <a:ln>
            <a:solidFill>
              <a:srgbClr val="1F497D"/>
            </a:solidFill>
          </a:ln>
        </p:spPr>
        <p:txBody>
          <a:bodyPr vert="horz" wrap="square" lIns="68580" tIns="34290" rIns="68580" bIns="34290" numCol="1" anchor="t" anchorCtr="0" compatLnSpc="1">
            <a:prstTxWarp prst="textNoShape">
              <a:avLst/>
            </a:prstTxWarp>
          </a:bodyPr>
          <a:lstStyle/>
          <a:p>
            <a:endParaRPr lang="en-US" sz="1800"/>
          </a:p>
        </p:txBody>
      </p:sp>
      <p:cxnSp>
        <p:nvCxnSpPr>
          <p:cNvPr id="113" name="Connettore 7 112"/>
          <p:cNvCxnSpPr>
            <a:stCxn id="112" idx="0"/>
          </p:cNvCxnSpPr>
          <p:nvPr/>
        </p:nvCxnSpPr>
        <p:spPr>
          <a:xfrm>
            <a:off x="3952871" y="1571957"/>
            <a:ext cx="492626" cy="1163728"/>
          </a:xfrm>
          <a:prstGeom prst="curvedConnector2">
            <a:avLst/>
          </a:prstGeom>
          <a:ln>
            <a:solidFill>
              <a:srgbClr val="00B05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14" name="CasellaDiTesto 113"/>
          <p:cNvSpPr txBox="1"/>
          <p:nvPr/>
        </p:nvSpPr>
        <p:spPr>
          <a:xfrm>
            <a:off x="2913858" y="1919133"/>
            <a:ext cx="1531639" cy="246221"/>
          </a:xfrm>
          <a:prstGeom prst="rect">
            <a:avLst/>
          </a:prstGeom>
          <a:noFill/>
        </p:spPr>
        <p:txBody>
          <a:bodyPr wrap="square" rtlCol="0">
            <a:spAutoFit/>
          </a:bodyPr>
          <a:lstStyle>
            <a:defPPr>
              <a:defRPr lang="it-IT"/>
            </a:defPPr>
            <a:lvl1pPr algn="ctr">
              <a:defRPr sz="1000" b="1">
                <a:solidFill>
                  <a:srgbClr val="1F497D"/>
                </a:solidFill>
                <a:latin typeface="Arial Black" panose="020B0A04020102020204" pitchFamily="34" charset="0"/>
              </a:defRPr>
            </a:lvl1pPr>
          </a:lstStyle>
          <a:p>
            <a:r>
              <a:rPr lang="it-IT" dirty="0" err="1"/>
              <a:t>Crowdsourcing</a:t>
            </a:r>
            <a:endParaRPr lang="it-IT" dirty="0"/>
          </a:p>
        </p:txBody>
      </p:sp>
      <p:sp>
        <p:nvSpPr>
          <p:cNvPr id="117" name="CasellaDiTesto 116"/>
          <p:cNvSpPr txBox="1"/>
          <p:nvPr/>
        </p:nvSpPr>
        <p:spPr>
          <a:xfrm rot="5400000">
            <a:off x="7776577" y="3229829"/>
            <a:ext cx="2765313" cy="369332"/>
          </a:xfrm>
          <a:prstGeom prst="rect">
            <a:avLst/>
          </a:prstGeom>
          <a:noFill/>
          <a:ln>
            <a:noFill/>
          </a:ln>
        </p:spPr>
        <p:txBody>
          <a:bodyPr wrap="square" rtlCol="0">
            <a:spAutoFit/>
          </a:bodyPr>
          <a:lstStyle>
            <a:defPPr>
              <a:defRPr lang="it-IT"/>
            </a:defPPr>
            <a:lvl1pPr algn="ctr">
              <a:defRPr sz="1200" b="1">
                <a:solidFill>
                  <a:schemeClr val="tx2">
                    <a:lumMod val="60000"/>
                    <a:lumOff val="40000"/>
                  </a:schemeClr>
                </a:solidFill>
                <a:latin typeface="+mn-lt"/>
              </a:defRPr>
            </a:lvl1pPr>
          </a:lstStyle>
          <a:p>
            <a:r>
              <a:rPr lang="it-IT" sz="1800" dirty="0" err="1"/>
              <a:t>Mobility</a:t>
            </a:r>
            <a:r>
              <a:rPr lang="it-IT" sz="1800" dirty="0"/>
              <a:t> </a:t>
            </a:r>
            <a:r>
              <a:rPr lang="it-IT" sz="1800" dirty="0" err="1"/>
              <a:t>As</a:t>
            </a:r>
            <a:r>
              <a:rPr lang="it-IT" sz="1800" dirty="0"/>
              <a:t> A Service</a:t>
            </a:r>
          </a:p>
        </p:txBody>
      </p:sp>
      <p:sp>
        <p:nvSpPr>
          <p:cNvPr id="38" name="Rettangolo 37">
            <a:extLst>
              <a:ext uri="{FF2B5EF4-FFF2-40B4-BE49-F238E27FC236}">
                <a16:creationId xmlns:a16="http://schemas.microsoft.com/office/drawing/2014/main" id="{8B2D119C-6C2E-2D4E-A49B-123FD9A6CB76}"/>
              </a:ext>
            </a:extLst>
          </p:cNvPr>
          <p:cNvSpPr/>
          <p:nvPr/>
        </p:nvSpPr>
        <p:spPr>
          <a:xfrm>
            <a:off x="-1" y="6525344"/>
            <a:ext cx="3686175" cy="230832"/>
          </a:xfrm>
          <a:prstGeom prst="rect">
            <a:avLst/>
          </a:prstGeom>
        </p:spPr>
        <p:txBody>
          <a:bodyPr wrap="square">
            <a:spAutoFit/>
          </a:bodyPr>
          <a:lstStyle/>
          <a:p>
            <a:pPr algn="l"/>
            <a:r>
              <a:rPr lang="it-IT" sz="900" b="1" dirty="0">
                <a:solidFill>
                  <a:srgbClr val="1F497D"/>
                </a:solidFill>
                <a:latin typeface="Calibri" panose="020F0502020204030204" pitchFamily="34" charset="0"/>
              </a:rPr>
              <a:t>Infrastrutture, trasporti e mobilità: il modello di sviluppo regionale</a:t>
            </a:r>
          </a:p>
        </p:txBody>
      </p:sp>
      <p:sp>
        <p:nvSpPr>
          <p:cNvPr id="40" name="Rettangolo 39">
            <a:extLst>
              <a:ext uri="{FF2B5EF4-FFF2-40B4-BE49-F238E27FC236}">
                <a16:creationId xmlns:a16="http://schemas.microsoft.com/office/drawing/2014/main" id="{0DFBAC2E-3BBF-774D-9682-F518C7D28D15}"/>
              </a:ext>
            </a:extLst>
          </p:cNvPr>
          <p:cNvSpPr/>
          <p:nvPr/>
        </p:nvSpPr>
        <p:spPr>
          <a:xfrm>
            <a:off x="6823620" y="6525344"/>
            <a:ext cx="3079205" cy="230832"/>
          </a:xfrm>
          <a:prstGeom prst="rect">
            <a:avLst/>
          </a:prstGeom>
        </p:spPr>
        <p:txBody>
          <a:bodyPr wrap="square">
            <a:spAutoFit/>
          </a:bodyPr>
          <a:lstStyle/>
          <a:p>
            <a:pPr algn="r"/>
            <a:r>
              <a:rPr lang="it-IT" sz="900" b="1" dirty="0">
                <a:solidFill>
                  <a:srgbClr val="1F497D"/>
                </a:solidFill>
                <a:latin typeface="Calibri" panose="020F0502020204030204" pitchFamily="34" charset="0"/>
              </a:rPr>
              <a:t>Campania Digital Summit 26 Settembre 2019</a:t>
            </a:r>
          </a:p>
        </p:txBody>
      </p:sp>
    </p:spTree>
    <p:extLst>
      <p:ext uri="{BB962C8B-B14F-4D97-AF65-F5344CB8AC3E}">
        <p14:creationId xmlns:p14="http://schemas.microsoft.com/office/powerpoint/2010/main" val="59390123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ectrum - 4x3">
  <a:themeElements>
    <a:clrScheme name="i9_Multicolored Dark">
      <a:dk1>
        <a:srgbClr val="FFFFFF"/>
      </a:dk1>
      <a:lt1>
        <a:srgbClr val="2B2B2D"/>
      </a:lt1>
      <a:dk2>
        <a:srgbClr val="21B169"/>
      </a:dk2>
      <a:lt2>
        <a:srgbClr val="CF423F"/>
      </a:lt2>
      <a:accent1>
        <a:srgbClr val="4DB3C7"/>
      </a:accent1>
      <a:accent2>
        <a:srgbClr val="85CA46"/>
      </a:accent2>
      <a:accent3>
        <a:srgbClr val="F49D00"/>
      </a:accent3>
      <a:accent4>
        <a:srgbClr val="D2326B"/>
      </a:accent4>
      <a:accent5>
        <a:srgbClr val="1D6E9B"/>
      </a:accent5>
      <a:accent6>
        <a:srgbClr val="6F4EA4"/>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1_Spectrum - 4x3">
  <a:themeElements>
    <a:clrScheme name="i9_Multicolored Dark">
      <a:dk1>
        <a:srgbClr val="FFFFFF"/>
      </a:dk1>
      <a:lt1>
        <a:srgbClr val="2B2B2D"/>
      </a:lt1>
      <a:dk2>
        <a:srgbClr val="21B169"/>
      </a:dk2>
      <a:lt2>
        <a:srgbClr val="CF423F"/>
      </a:lt2>
      <a:accent1>
        <a:srgbClr val="4DB3C7"/>
      </a:accent1>
      <a:accent2>
        <a:srgbClr val="85CA46"/>
      </a:accent2>
      <a:accent3>
        <a:srgbClr val="F49D00"/>
      </a:accent3>
      <a:accent4>
        <a:srgbClr val="D2326B"/>
      </a:accent4>
      <a:accent5>
        <a:srgbClr val="1D6E9B"/>
      </a:accent5>
      <a:accent6>
        <a:srgbClr val="6F4EA4"/>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DBF61D7A49378B4AA5BBF90BF76F87A7" ma:contentTypeVersion="7" ma:contentTypeDescription="Creare un nuovo documento." ma:contentTypeScope="" ma:versionID="d72fe4ed300bb8c6c9a3b0a289fab79f">
  <xsd:schema xmlns:xsd="http://www.w3.org/2001/XMLSchema" xmlns:xs="http://www.w3.org/2001/XMLSchema" xmlns:p="http://schemas.microsoft.com/office/2006/metadata/properties" xmlns:ns2="49300a10-224c-4c15-8884-46c5bf3235e3" xmlns:ns3="10f3add7-e146-47e3-bae7-1a0b6dad99be" targetNamespace="http://schemas.microsoft.com/office/2006/metadata/properties" ma:root="true" ma:fieldsID="f31f08f452fbbfe52ab3493501606cc5" ns2:_="" ns3:_="">
    <xsd:import namespace="49300a10-224c-4c15-8884-46c5bf3235e3"/>
    <xsd:import namespace="10f3add7-e146-47e3-bae7-1a0b6dad99b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00a10-224c-4c15-8884-46c5bf3235e3" elementFormDefault="qualified">
    <xsd:import namespace="http://schemas.microsoft.com/office/2006/documentManagement/types"/>
    <xsd:import namespace="http://schemas.microsoft.com/office/infopath/2007/PartnerControls"/>
    <xsd:element name="SharedWithUsers" ma:index="8" nillable="true" ma:displayName="Condivis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f3add7-e146-47e3-bae7-1a0b6dad99b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929C05-865E-4919-909C-7F03C77E9E62}">
  <ds:schemaRefs>
    <ds:schemaRef ds:uri="http://schemas.microsoft.com/office/infopath/2007/PartnerControls"/>
    <ds:schemaRef ds:uri="http://www.w3.org/XML/1998/namespace"/>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10f3add7-e146-47e3-bae7-1a0b6dad99be"/>
    <ds:schemaRef ds:uri="49300a10-224c-4c15-8884-46c5bf3235e3"/>
    <ds:schemaRef ds:uri="http://purl.org/dc/terms/"/>
  </ds:schemaRefs>
</ds:datastoreItem>
</file>

<file path=customXml/itemProps2.xml><?xml version="1.0" encoding="utf-8"?>
<ds:datastoreItem xmlns:ds="http://schemas.openxmlformats.org/officeDocument/2006/customXml" ds:itemID="{2F51EA8E-351B-4590-9E86-3433E75FC0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300a10-224c-4c15-8884-46c5bf3235e3"/>
    <ds:schemaRef ds:uri="10f3add7-e146-47e3-bae7-1a0b6dad99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DA3C46-CC41-46A2-980C-06D62C9B3D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11221</TotalTime>
  <Words>2369</Words>
  <Application>Microsoft Macintosh PowerPoint</Application>
  <PresentationFormat>Personalizzato</PresentationFormat>
  <Paragraphs>272</Paragraphs>
  <Slides>19</Slides>
  <Notes>13</Notes>
  <HiddenSlides>0</HiddenSlides>
  <MMClips>0</MMClips>
  <ScaleCrop>false</ScaleCrop>
  <HeadingPairs>
    <vt:vector size="6" baseType="variant">
      <vt:variant>
        <vt:lpstr>Caratteri utilizzati</vt:lpstr>
      </vt:variant>
      <vt:variant>
        <vt:i4>11</vt:i4>
      </vt:variant>
      <vt:variant>
        <vt:lpstr>Tema</vt:lpstr>
      </vt:variant>
      <vt:variant>
        <vt:i4>3</vt:i4>
      </vt:variant>
      <vt:variant>
        <vt:lpstr>Titoli diapositive</vt:lpstr>
      </vt:variant>
      <vt:variant>
        <vt:i4>19</vt:i4>
      </vt:variant>
    </vt:vector>
  </HeadingPairs>
  <TitlesOfParts>
    <vt:vector size="33" baseType="lpstr">
      <vt:lpstr>ＭＳ Ｐゴシック</vt:lpstr>
      <vt:lpstr>Arial</vt:lpstr>
      <vt:lpstr>Arial Black</vt:lpstr>
      <vt:lpstr>Calibri</vt:lpstr>
      <vt:lpstr>Geneva</vt:lpstr>
      <vt:lpstr>Glowworm</vt:lpstr>
      <vt:lpstr>Gotham Light</vt:lpstr>
      <vt:lpstr>Open Sans</vt:lpstr>
      <vt:lpstr>Open Sans Light</vt:lpstr>
      <vt:lpstr>Times New Roman</vt:lpstr>
      <vt:lpstr>Wingdings</vt:lpstr>
      <vt:lpstr>Tema di Office</vt:lpstr>
      <vt:lpstr>Spectrum - 4x3</vt:lpstr>
      <vt:lpstr>1_Spectrum - 4x3</vt:lpstr>
      <vt:lpstr>Presentazione standard di PowerPoint</vt:lpstr>
      <vt:lpstr>Riferimenti normativi</vt:lpstr>
      <vt:lpstr>Obiettivi del sistema ITSC TPL</vt:lpstr>
      <vt:lpstr>Il Progetto ITSC TPL</vt:lpstr>
      <vt:lpstr>Cosa realizziamo nel dettaglio</vt:lpstr>
      <vt:lpstr>Presentazione standard di PowerPoint</vt:lpstr>
      <vt:lpstr>Presentazione standard di PowerPoint</vt:lpstr>
      <vt:lpstr>Presentazione standard di PowerPoint</vt:lpstr>
      <vt:lpstr>Presentazione standard di PowerPoint</vt:lpstr>
      <vt:lpstr>I Sistemi di bordo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Reply spa</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Modello presentazione Powerpoint</dc:title>
  <dc:creator>elsi</dc:creator>
  <dc:description>Template per presentazioni con schema impostato - Technology</dc:description>
  <cp:lastModifiedBy>Massimo Bisogno</cp:lastModifiedBy>
  <cp:revision>168</cp:revision>
  <cp:lastPrinted>2006-12-11T11:56:39Z</cp:lastPrinted>
  <dcterms:created xsi:type="dcterms:W3CDTF">2009-10-29T13:37:46Z</dcterms:created>
  <dcterms:modified xsi:type="dcterms:W3CDTF">2019-09-25T20:55:00Z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0x010100DBF61D7A49378B4AA5BBF90BF76F87A7</vt:lpwstr>
  </property>
</Properties>
</file>