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1" r:id="rId2"/>
    <p:sldMasterId id="2147483746" r:id="rId3"/>
  </p:sldMasterIdLst>
  <p:notesMasterIdLst>
    <p:notesMasterId r:id="rId9"/>
  </p:notesMasterIdLst>
  <p:handoutMasterIdLst>
    <p:handoutMasterId r:id="rId10"/>
  </p:handoutMasterIdLst>
  <p:sldIdLst>
    <p:sldId id="450" r:id="rId4"/>
    <p:sldId id="424" r:id="rId5"/>
    <p:sldId id="434" r:id="rId6"/>
    <p:sldId id="435" r:id="rId7"/>
    <p:sldId id="443" r:id="rId8"/>
  </p:sldIdLst>
  <p:sldSz cx="12192000" cy="6858000"/>
  <p:notesSz cx="6858000" cy="9947275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1" userDrawn="1">
          <p15:clr>
            <a:srgbClr val="A4A3A4"/>
          </p15:clr>
        </p15:guide>
        <p15:guide id="2" orient="horz" pos="2144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866" userDrawn="1">
          <p15:clr>
            <a:srgbClr val="A4A3A4"/>
          </p15:clr>
        </p15:guide>
        <p15:guide id="5" pos="693" userDrawn="1">
          <p15:clr>
            <a:srgbClr val="A4A3A4"/>
          </p15:clr>
        </p15:guide>
        <p15:guide id="6" pos="71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arlo Marisa" initials="C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333399"/>
    <a:srgbClr val="99FF99"/>
    <a:srgbClr val="006600"/>
    <a:srgbClr val="D52B1E"/>
    <a:srgbClr val="FFCC99"/>
    <a:srgbClr val="FFCC66"/>
    <a:srgbClr val="CCFFCC"/>
    <a:srgbClr val="FF9933"/>
    <a:srgbClr val="48A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9" autoAdjust="0"/>
    <p:restoredTop sz="85382" autoAdjust="0"/>
  </p:normalViewPr>
  <p:slideViewPr>
    <p:cSldViewPr snapToGrid="0">
      <p:cViewPr varScale="1">
        <p:scale>
          <a:sx n="68" d="100"/>
          <a:sy n="68" d="100"/>
        </p:scale>
        <p:origin x="564" y="24"/>
      </p:cViewPr>
      <p:guideLst>
        <p:guide orient="horz" pos="2511"/>
        <p:guide orient="horz" pos="2144"/>
        <p:guide orient="horz" pos="3816"/>
        <p:guide orient="horz" pos="1866"/>
        <p:guide pos="693"/>
        <p:guide pos="7109"/>
      </p:guideLst>
    </p:cSldViewPr>
  </p:slideViewPr>
  <p:outlineViewPr>
    <p:cViewPr>
      <p:scale>
        <a:sx n="33" d="100"/>
        <a:sy n="33" d="100"/>
      </p:scale>
      <p:origin x="0" y="319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66" y="-96"/>
      </p:cViewPr>
      <p:guideLst>
        <p:guide orient="horz" pos="3133"/>
        <p:guide pos="2200"/>
        <p:guide orient="horz" pos="313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3"/>
            <a:ext cx="2972726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>
            <a:lvl1pPr algn="l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654" y="3"/>
            <a:ext cx="2972723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>
            <a:lvl1pPr algn="r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9447771"/>
            <a:ext cx="2972726" cy="4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b" anchorCtr="0" compatLnSpc="1">
            <a:prstTxWarp prst="textNoShape">
              <a:avLst/>
            </a:prstTxWarp>
          </a:bodyPr>
          <a:lstStyle>
            <a:lvl1pPr algn="l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654" y="9447771"/>
            <a:ext cx="2972723" cy="4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b" anchorCtr="0" compatLnSpc="1">
            <a:prstTxWarp prst="textNoShape">
              <a:avLst/>
            </a:prstTxWarp>
          </a:bodyPr>
          <a:lstStyle>
            <a:lvl1pPr algn="r" defTabSz="911571">
              <a:defRPr sz="1200"/>
            </a:lvl1pPr>
          </a:lstStyle>
          <a:p>
            <a:pPr>
              <a:defRPr/>
            </a:pPr>
            <a:fld id="{9E25CE8F-B239-45FD-BDA0-5F31D75A3A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1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3"/>
            <a:ext cx="2972726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>
            <a:lvl1pPr algn="l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654" y="3"/>
            <a:ext cx="2972723" cy="49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>
            <a:lvl1pPr algn="r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32575" cy="373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275" y="4724680"/>
            <a:ext cx="5483460" cy="44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9447771"/>
            <a:ext cx="2972726" cy="4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b" anchorCtr="0" compatLnSpc="1">
            <a:prstTxWarp prst="textNoShape">
              <a:avLst/>
            </a:prstTxWarp>
          </a:bodyPr>
          <a:lstStyle>
            <a:lvl1pPr algn="l" defTabSz="91157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654" y="9447771"/>
            <a:ext cx="2972723" cy="4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2" tIns="45616" rIns="91232" bIns="45616" numCol="1" anchor="b" anchorCtr="0" compatLnSpc="1">
            <a:prstTxWarp prst="textNoShape">
              <a:avLst/>
            </a:prstTxWarp>
          </a:bodyPr>
          <a:lstStyle>
            <a:lvl1pPr algn="r" defTabSz="911571">
              <a:defRPr sz="1200"/>
            </a:lvl1pPr>
          </a:lstStyle>
          <a:p>
            <a:pPr>
              <a:defRPr/>
            </a:pPr>
            <a:fld id="{4A870869-5ED7-4A00-AAC1-1C29399DCD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790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70869-5ED7-4A00-AAC1-1C29399DCDDE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72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70869-5ED7-4A00-AAC1-1C29399DCDD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16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70869-5ED7-4A00-AAC1-1C29399DCDDE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96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70869-5ED7-4A00-AAC1-1C29399DCDD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65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20715"/>
            <a:ext cx="7662335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5"/>
          <p:cNvSpPr>
            <a:spLocks noChangeArrowheads="1"/>
          </p:cNvSpPr>
          <p:nvPr userDrawn="1"/>
        </p:nvSpPr>
        <p:spPr bwMode="auto">
          <a:xfrm>
            <a:off x="4944533" y="1628777"/>
            <a:ext cx="7247467" cy="1584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sz="2000"/>
          </a:p>
        </p:txBody>
      </p:sp>
      <p:pic>
        <p:nvPicPr>
          <p:cNvPr id="6" name="Picture 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9" t="34004" r="34972" b="16798"/>
          <a:stretch>
            <a:fillRect/>
          </a:stretch>
        </p:blipFill>
        <p:spPr bwMode="auto">
          <a:xfrm>
            <a:off x="7829554" y="3789365"/>
            <a:ext cx="3947583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2419" y="2062164"/>
            <a:ext cx="7361767" cy="287337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pic>
        <p:nvPicPr>
          <p:cNvPr id="9" name="Picture 103" descr="INFRATELNEW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03" y="324573"/>
            <a:ext cx="2018841" cy="132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2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A846C-F918-4B2A-AEF5-E9557C1BAD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4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4537" y="1125538"/>
            <a:ext cx="2597151" cy="511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085" y="1125538"/>
            <a:ext cx="7588249" cy="5111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4188-4E87-4A90-8B90-92F2A90301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99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1125538"/>
            <a:ext cx="10388601" cy="360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63085" y="1700215"/>
            <a:ext cx="10388601" cy="4537075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F3F49-31ED-4649-9A30-57B8D4F95A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057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1125538"/>
            <a:ext cx="10388601" cy="360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3085" y="1700215"/>
            <a:ext cx="10388601" cy="4537075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CF713-E25F-40DE-99D1-97F63073F3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07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963085" y="1125538"/>
            <a:ext cx="10388601" cy="51117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D705F-7E78-4D36-8322-371AD852EF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 noEditPoints="1"/>
          </p:cNvSpPr>
          <p:nvPr userDrawn="1"/>
        </p:nvSpPr>
        <p:spPr bwMode="auto">
          <a:xfrm>
            <a:off x="1172635" y="2185990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" name="Freeform 6"/>
          <p:cNvSpPr>
            <a:spLocks noEditPoints="1"/>
          </p:cNvSpPr>
          <p:nvPr userDrawn="1"/>
        </p:nvSpPr>
        <p:spPr bwMode="auto">
          <a:xfrm>
            <a:off x="1045634" y="2185990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" name="Freeform 7"/>
          <p:cNvSpPr>
            <a:spLocks noEditPoints="1"/>
          </p:cNvSpPr>
          <p:nvPr userDrawn="1"/>
        </p:nvSpPr>
        <p:spPr bwMode="auto">
          <a:xfrm>
            <a:off x="914402" y="1947865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" name="Freeform 8"/>
          <p:cNvSpPr>
            <a:spLocks noEditPoints="1"/>
          </p:cNvSpPr>
          <p:nvPr userDrawn="1"/>
        </p:nvSpPr>
        <p:spPr bwMode="auto">
          <a:xfrm>
            <a:off x="783169" y="1947865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" name="Freeform 9"/>
          <p:cNvSpPr>
            <a:spLocks noEditPoints="1"/>
          </p:cNvSpPr>
          <p:nvPr userDrawn="1"/>
        </p:nvSpPr>
        <p:spPr bwMode="auto">
          <a:xfrm>
            <a:off x="651935" y="1947864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6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6 h 704"/>
              <a:gd name="T20" fmla="*/ 0 w 10"/>
              <a:gd name="T21" fmla="*/ 556 h 704"/>
              <a:gd name="T22" fmla="*/ 0 w 10"/>
              <a:gd name="T23" fmla="*/ 556 h 704"/>
              <a:gd name="T24" fmla="*/ 0 w 10"/>
              <a:gd name="T25" fmla="*/ 406 h 704"/>
              <a:gd name="T26" fmla="*/ 0 w 10"/>
              <a:gd name="T27" fmla="*/ 300 h 704"/>
              <a:gd name="T28" fmla="*/ 10 w 10"/>
              <a:gd name="T29" fmla="*/ 300 h 704"/>
              <a:gd name="T30" fmla="*/ 10 w 10"/>
              <a:gd name="T31" fmla="*/ 406 h 704"/>
              <a:gd name="T32" fmla="*/ 0 w 10"/>
              <a:gd name="T33" fmla="*/ 406 h 704"/>
              <a:gd name="T34" fmla="*/ 0 w 10"/>
              <a:gd name="T35" fmla="*/ 406 h 704"/>
              <a:gd name="T36" fmla="*/ 0 w 10"/>
              <a:gd name="T37" fmla="*/ 256 h 704"/>
              <a:gd name="T38" fmla="*/ 0 w 10"/>
              <a:gd name="T39" fmla="*/ 150 h 704"/>
              <a:gd name="T40" fmla="*/ 10 w 10"/>
              <a:gd name="T41" fmla="*/ 150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8" name="Freeform 10"/>
          <p:cNvSpPr>
            <a:spLocks noEditPoints="1"/>
          </p:cNvSpPr>
          <p:nvPr userDrawn="1"/>
        </p:nvSpPr>
        <p:spPr bwMode="auto">
          <a:xfrm>
            <a:off x="520701" y="1947864"/>
            <a:ext cx="25401" cy="1117600"/>
          </a:xfrm>
          <a:custGeom>
            <a:avLst/>
            <a:gdLst>
              <a:gd name="T0" fmla="*/ 0 w 12"/>
              <a:gd name="T1" fmla="*/ 704 h 704"/>
              <a:gd name="T2" fmla="*/ 0 w 12"/>
              <a:gd name="T3" fmla="*/ 598 h 704"/>
              <a:gd name="T4" fmla="*/ 12 w 12"/>
              <a:gd name="T5" fmla="*/ 598 h 704"/>
              <a:gd name="T6" fmla="*/ 12 w 12"/>
              <a:gd name="T7" fmla="*/ 704 h 704"/>
              <a:gd name="T8" fmla="*/ 0 w 12"/>
              <a:gd name="T9" fmla="*/ 704 h 704"/>
              <a:gd name="T10" fmla="*/ 0 w 12"/>
              <a:gd name="T11" fmla="*/ 704 h 704"/>
              <a:gd name="T12" fmla="*/ 0 w 12"/>
              <a:gd name="T13" fmla="*/ 556 h 704"/>
              <a:gd name="T14" fmla="*/ 0 w 12"/>
              <a:gd name="T15" fmla="*/ 448 h 704"/>
              <a:gd name="T16" fmla="*/ 12 w 12"/>
              <a:gd name="T17" fmla="*/ 448 h 704"/>
              <a:gd name="T18" fmla="*/ 12 w 12"/>
              <a:gd name="T19" fmla="*/ 556 h 704"/>
              <a:gd name="T20" fmla="*/ 0 w 12"/>
              <a:gd name="T21" fmla="*/ 556 h 704"/>
              <a:gd name="T22" fmla="*/ 0 w 12"/>
              <a:gd name="T23" fmla="*/ 556 h 704"/>
              <a:gd name="T24" fmla="*/ 0 w 12"/>
              <a:gd name="T25" fmla="*/ 406 h 704"/>
              <a:gd name="T26" fmla="*/ 0 w 12"/>
              <a:gd name="T27" fmla="*/ 300 h 704"/>
              <a:gd name="T28" fmla="*/ 12 w 12"/>
              <a:gd name="T29" fmla="*/ 300 h 704"/>
              <a:gd name="T30" fmla="*/ 12 w 12"/>
              <a:gd name="T31" fmla="*/ 406 h 704"/>
              <a:gd name="T32" fmla="*/ 0 w 12"/>
              <a:gd name="T33" fmla="*/ 406 h 704"/>
              <a:gd name="T34" fmla="*/ 0 w 12"/>
              <a:gd name="T35" fmla="*/ 406 h 704"/>
              <a:gd name="T36" fmla="*/ 0 w 12"/>
              <a:gd name="T37" fmla="*/ 256 h 704"/>
              <a:gd name="T38" fmla="*/ 0 w 12"/>
              <a:gd name="T39" fmla="*/ 150 h 704"/>
              <a:gd name="T40" fmla="*/ 12 w 12"/>
              <a:gd name="T41" fmla="*/ 150 h 704"/>
              <a:gd name="T42" fmla="*/ 12 w 12"/>
              <a:gd name="T43" fmla="*/ 256 h 704"/>
              <a:gd name="T44" fmla="*/ 0 w 12"/>
              <a:gd name="T45" fmla="*/ 256 h 704"/>
              <a:gd name="T46" fmla="*/ 0 w 12"/>
              <a:gd name="T47" fmla="*/ 256 h 704"/>
              <a:gd name="T48" fmla="*/ 0 w 12"/>
              <a:gd name="T49" fmla="*/ 106 h 704"/>
              <a:gd name="T50" fmla="*/ 0 w 12"/>
              <a:gd name="T51" fmla="*/ 0 h 704"/>
              <a:gd name="T52" fmla="*/ 12 w 12"/>
              <a:gd name="T53" fmla="*/ 0 h 704"/>
              <a:gd name="T54" fmla="*/ 12 w 12"/>
              <a:gd name="T55" fmla="*/ 106 h 704"/>
              <a:gd name="T56" fmla="*/ 0 w 12"/>
              <a:gd name="T57" fmla="*/ 106 h 704"/>
              <a:gd name="T58" fmla="*/ 0 w 12"/>
              <a:gd name="T59" fmla="*/ 106 h 7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9" name="Freeform 11"/>
          <p:cNvSpPr>
            <a:spLocks noEditPoints="1"/>
          </p:cNvSpPr>
          <p:nvPr userDrawn="1"/>
        </p:nvSpPr>
        <p:spPr bwMode="auto">
          <a:xfrm>
            <a:off x="393702" y="1947864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0" name="Freeform 12"/>
          <p:cNvSpPr>
            <a:spLocks noEditPoints="1"/>
          </p:cNvSpPr>
          <p:nvPr userDrawn="1"/>
        </p:nvSpPr>
        <p:spPr bwMode="auto">
          <a:xfrm>
            <a:off x="262469" y="1947864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1" name="Freeform 13"/>
          <p:cNvSpPr>
            <a:spLocks noEditPoints="1"/>
          </p:cNvSpPr>
          <p:nvPr userDrawn="1"/>
        </p:nvSpPr>
        <p:spPr bwMode="auto">
          <a:xfrm>
            <a:off x="131234" y="1947865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6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6 h 406"/>
              <a:gd name="T20" fmla="*/ 0 w 10"/>
              <a:gd name="T21" fmla="*/ 256 h 406"/>
              <a:gd name="T22" fmla="*/ 0 w 10"/>
              <a:gd name="T23" fmla="*/ 256 h 406"/>
              <a:gd name="T24" fmla="*/ 0 w 10"/>
              <a:gd name="T25" fmla="*/ 106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6 h 406"/>
              <a:gd name="T32" fmla="*/ 0 w 10"/>
              <a:gd name="T33" fmla="*/ 106 h 406"/>
              <a:gd name="T34" fmla="*/ 0 w 10"/>
              <a:gd name="T35" fmla="*/ 106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2" name="Freeform 14"/>
          <p:cNvSpPr>
            <a:spLocks noEditPoints="1"/>
          </p:cNvSpPr>
          <p:nvPr userDrawn="1"/>
        </p:nvSpPr>
        <p:spPr bwMode="auto">
          <a:xfrm>
            <a:off x="1" y="995364"/>
            <a:ext cx="804335" cy="1358900"/>
          </a:xfrm>
          <a:custGeom>
            <a:avLst/>
            <a:gdLst>
              <a:gd name="T0" fmla="*/ 0 w 380"/>
              <a:gd name="T1" fmla="*/ 750 h 856"/>
              <a:gd name="T2" fmla="*/ 12 w 380"/>
              <a:gd name="T3" fmla="*/ 856 h 856"/>
              <a:gd name="T4" fmla="*/ 0 w 380"/>
              <a:gd name="T5" fmla="*/ 856 h 856"/>
              <a:gd name="T6" fmla="*/ 0 w 380"/>
              <a:gd name="T7" fmla="*/ 600 h 856"/>
              <a:gd name="T8" fmla="*/ 12 w 380"/>
              <a:gd name="T9" fmla="*/ 706 h 856"/>
              <a:gd name="T10" fmla="*/ 0 w 380"/>
              <a:gd name="T11" fmla="*/ 706 h 856"/>
              <a:gd name="T12" fmla="*/ 370 w 380"/>
              <a:gd name="T13" fmla="*/ 450 h 856"/>
              <a:gd name="T14" fmla="*/ 380 w 380"/>
              <a:gd name="T15" fmla="*/ 556 h 856"/>
              <a:gd name="T16" fmla="*/ 370 w 380"/>
              <a:gd name="T17" fmla="*/ 556 h 856"/>
              <a:gd name="T18" fmla="*/ 308 w 380"/>
              <a:gd name="T19" fmla="*/ 450 h 856"/>
              <a:gd name="T20" fmla="*/ 318 w 380"/>
              <a:gd name="T21" fmla="*/ 556 h 856"/>
              <a:gd name="T22" fmla="*/ 308 w 380"/>
              <a:gd name="T23" fmla="*/ 556 h 856"/>
              <a:gd name="T24" fmla="*/ 246 w 380"/>
              <a:gd name="T25" fmla="*/ 450 h 856"/>
              <a:gd name="T26" fmla="*/ 258 w 380"/>
              <a:gd name="T27" fmla="*/ 556 h 856"/>
              <a:gd name="T28" fmla="*/ 246 w 380"/>
              <a:gd name="T29" fmla="*/ 556 h 856"/>
              <a:gd name="T30" fmla="*/ 186 w 380"/>
              <a:gd name="T31" fmla="*/ 450 h 856"/>
              <a:gd name="T32" fmla="*/ 196 w 380"/>
              <a:gd name="T33" fmla="*/ 556 h 856"/>
              <a:gd name="T34" fmla="*/ 186 w 380"/>
              <a:gd name="T35" fmla="*/ 556 h 856"/>
              <a:gd name="T36" fmla="*/ 124 w 380"/>
              <a:gd name="T37" fmla="*/ 450 h 856"/>
              <a:gd name="T38" fmla="*/ 134 w 380"/>
              <a:gd name="T39" fmla="*/ 556 h 856"/>
              <a:gd name="T40" fmla="*/ 124 w 380"/>
              <a:gd name="T41" fmla="*/ 556 h 856"/>
              <a:gd name="T42" fmla="*/ 62 w 380"/>
              <a:gd name="T43" fmla="*/ 450 h 856"/>
              <a:gd name="T44" fmla="*/ 72 w 380"/>
              <a:gd name="T45" fmla="*/ 556 h 856"/>
              <a:gd name="T46" fmla="*/ 62 w 380"/>
              <a:gd name="T47" fmla="*/ 556 h 856"/>
              <a:gd name="T48" fmla="*/ 0 w 380"/>
              <a:gd name="T49" fmla="*/ 450 h 856"/>
              <a:gd name="T50" fmla="*/ 12 w 380"/>
              <a:gd name="T51" fmla="*/ 556 h 856"/>
              <a:gd name="T52" fmla="*/ 0 w 380"/>
              <a:gd name="T53" fmla="*/ 556 h 856"/>
              <a:gd name="T54" fmla="*/ 246 w 380"/>
              <a:gd name="T55" fmla="*/ 300 h 856"/>
              <a:gd name="T56" fmla="*/ 258 w 380"/>
              <a:gd name="T57" fmla="*/ 406 h 856"/>
              <a:gd name="T58" fmla="*/ 246 w 380"/>
              <a:gd name="T59" fmla="*/ 406 h 856"/>
              <a:gd name="T60" fmla="*/ 186 w 380"/>
              <a:gd name="T61" fmla="*/ 300 h 856"/>
              <a:gd name="T62" fmla="*/ 196 w 380"/>
              <a:gd name="T63" fmla="*/ 406 h 856"/>
              <a:gd name="T64" fmla="*/ 186 w 380"/>
              <a:gd name="T65" fmla="*/ 406 h 856"/>
              <a:gd name="T66" fmla="*/ 124 w 380"/>
              <a:gd name="T67" fmla="*/ 300 h 856"/>
              <a:gd name="T68" fmla="*/ 134 w 380"/>
              <a:gd name="T69" fmla="*/ 406 h 856"/>
              <a:gd name="T70" fmla="*/ 124 w 380"/>
              <a:gd name="T71" fmla="*/ 406 h 856"/>
              <a:gd name="T72" fmla="*/ 62 w 380"/>
              <a:gd name="T73" fmla="*/ 300 h 856"/>
              <a:gd name="T74" fmla="*/ 72 w 380"/>
              <a:gd name="T75" fmla="*/ 406 h 856"/>
              <a:gd name="T76" fmla="*/ 62 w 380"/>
              <a:gd name="T77" fmla="*/ 406 h 856"/>
              <a:gd name="T78" fmla="*/ 0 w 380"/>
              <a:gd name="T79" fmla="*/ 300 h 856"/>
              <a:gd name="T80" fmla="*/ 12 w 380"/>
              <a:gd name="T81" fmla="*/ 406 h 856"/>
              <a:gd name="T82" fmla="*/ 0 w 380"/>
              <a:gd name="T83" fmla="*/ 406 h 856"/>
              <a:gd name="T84" fmla="*/ 62 w 380"/>
              <a:gd name="T85" fmla="*/ 150 h 856"/>
              <a:gd name="T86" fmla="*/ 72 w 380"/>
              <a:gd name="T87" fmla="*/ 256 h 856"/>
              <a:gd name="T88" fmla="*/ 62 w 380"/>
              <a:gd name="T89" fmla="*/ 256 h 856"/>
              <a:gd name="T90" fmla="*/ 0 w 380"/>
              <a:gd name="T91" fmla="*/ 150 h 856"/>
              <a:gd name="T92" fmla="*/ 12 w 380"/>
              <a:gd name="T93" fmla="*/ 256 h 856"/>
              <a:gd name="T94" fmla="*/ 0 w 380"/>
              <a:gd name="T95" fmla="*/ 256 h 856"/>
              <a:gd name="T96" fmla="*/ 0 w 380"/>
              <a:gd name="T97" fmla="*/ 0 h 856"/>
              <a:gd name="T98" fmla="*/ 12 w 380"/>
              <a:gd name="T99" fmla="*/ 108 h 856"/>
              <a:gd name="T100" fmla="*/ 0 w 380"/>
              <a:gd name="T101" fmla="*/ 108 h 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80" h="856">
                <a:moveTo>
                  <a:pt x="0" y="856"/>
                </a:moveTo>
                <a:lnTo>
                  <a:pt x="0" y="750"/>
                </a:lnTo>
                <a:lnTo>
                  <a:pt x="12" y="750"/>
                </a:lnTo>
                <a:lnTo>
                  <a:pt x="12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close/>
                <a:moveTo>
                  <a:pt x="370" y="556"/>
                </a:moveTo>
                <a:lnTo>
                  <a:pt x="370" y="450"/>
                </a:lnTo>
                <a:lnTo>
                  <a:pt x="380" y="450"/>
                </a:lnTo>
                <a:lnTo>
                  <a:pt x="380" y="556"/>
                </a:lnTo>
                <a:lnTo>
                  <a:pt x="370" y="556"/>
                </a:lnTo>
                <a:close/>
                <a:moveTo>
                  <a:pt x="308" y="556"/>
                </a:moveTo>
                <a:lnTo>
                  <a:pt x="308" y="450"/>
                </a:lnTo>
                <a:lnTo>
                  <a:pt x="318" y="450"/>
                </a:lnTo>
                <a:lnTo>
                  <a:pt x="318" y="556"/>
                </a:lnTo>
                <a:lnTo>
                  <a:pt x="308" y="556"/>
                </a:lnTo>
                <a:close/>
                <a:moveTo>
                  <a:pt x="246" y="556"/>
                </a:moveTo>
                <a:lnTo>
                  <a:pt x="246" y="450"/>
                </a:lnTo>
                <a:lnTo>
                  <a:pt x="258" y="450"/>
                </a:lnTo>
                <a:lnTo>
                  <a:pt x="258" y="556"/>
                </a:lnTo>
                <a:lnTo>
                  <a:pt x="246" y="556"/>
                </a:lnTo>
                <a:close/>
                <a:moveTo>
                  <a:pt x="186" y="556"/>
                </a:moveTo>
                <a:lnTo>
                  <a:pt x="186" y="450"/>
                </a:lnTo>
                <a:lnTo>
                  <a:pt x="196" y="450"/>
                </a:lnTo>
                <a:lnTo>
                  <a:pt x="196" y="556"/>
                </a:lnTo>
                <a:lnTo>
                  <a:pt x="186" y="556"/>
                </a:lnTo>
                <a:close/>
                <a:moveTo>
                  <a:pt x="124" y="556"/>
                </a:moveTo>
                <a:lnTo>
                  <a:pt x="124" y="450"/>
                </a:lnTo>
                <a:lnTo>
                  <a:pt x="134" y="450"/>
                </a:lnTo>
                <a:lnTo>
                  <a:pt x="134" y="556"/>
                </a:lnTo>
                <a:lnTo>
                  <a:pt x="124" y="556"/>
                </a:lnTo>
                <a:close/>
                <a:moveTo>
                  <a:pt x="62" y="556"/>
                </a:moveTo>
                <a:lnTo>
                  <a:pt x="62" y="450"/>
                </a:lnTo>
                <a:lnTo>
                  <a:pt x="72" y="450"/>
                </a:lnTo>
                <a:lnTo>
                  <a:pt x="72" y="556"/>
                </a:lnTo>
                <a:lnTo>
                  <a:pt x="62" y="55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246" y="406"/>
                </a:moveTo>
                <a:lnTo>
                  <a:pt x="246" y="300"/>
                </a:lnTo>
                <a:lnTo>
                  <a:pt x="258" y="300"/>
                </a:lnTo>
                <a:lnTo>
                  <a:pt x="258" y="406"/>
                </a:lnTo>
                <a:lnTo>
                  <a:pt x="246" y="406"/>
                </a:lnTo>
                <a:close/>
                <a:moveTo>
                  <a:pt x="186" y="406"/>
                </a:moveTo>
                <a:lnTo>
                  <a:pt x="186" y="300"/>
                </a:lnTo>
                <a:lnTo>
                  <a:pt x="196" y="300"/>
                </a:lnTo>
                <a:lnTo>
                  <a:pt x="196" y="406"/>
                </a:lnTo>
                <a:lnTo>
                  <a:pt x="186" y="406"/>
                </a:lnTo>
                <a:close/>
                <a:moveTo>
                  <a:pt x="124" y="406"/>
                </a:moveTo>
                <a:lnTo>
                  <a:pt x="124" y="300"/>
                </a:lnTo>
                <a:lnTo>
                  <a:pt x="134" y="300"/>
                </a:lnTo>
                <a:lnTo>
                  <a:pt x="134" y="406"/>
                </a:lnTo>
                <a:lnTo>
                  <a:pt x="124" y="406"/>
                </a:lnTo>
                <a:close/>
                <a:moveTo>
                  <a:pt x="62" y="406"/>
                </a:moveTo>
                <a:lnTo>
                  <a:pt x="62" y="300"/>
                </a:lnTo>
                <a:lnTo>
                  <a:pt x="72" y="300"/>
                </a:lnTo>
                <a:lnTo>
                  <a:pt x="72" y="406"/>
                </a:lnTo>
                <a:lnTo>
                  <a:pt x="62" y="40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62" y="256"/>
                </a:moveTo>
                <a:lnTo>
                  <a:pt x="62" y="150"/>
                </a:lnTo>
                <a:lnTo>
                  <a:pt x="72" y="150"/>
                </a:lnTo>
                <a:lnTo>
                  <a:pt x="72" y="256"/>
                </a:lnTo>
                <a:lnTo>
                  <a:pt x="62" y="25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3" name="Freeform 15"/>
          <p:cNvSpPr>
            <a:spLocks noEditPoints="1"/>
          </p:cNvSpPr>
          <p:nvPr userDrawn="1"/>
        </p:nvSpPr>
        <p:spPr bwMode="auto">
          <a:xfrm>
            <a:off x="1697568" y="2659065"/>
            <a:ext cx="25401" cy="4206875"/>
          </a:xfrm>
          <a:custGeom>
            <a:avLst/>
            <a:gdLst>
              <a:gd name="T0" fmla="*/ 0 w 12"/>
              <a:gd name="T1" fmla="*/ 2544 h 2650"/>
              <a:gd name="T2" fmla="*/ 12 w 12"/>
              <a:gd name="T3" fmla="*/ 2650 h 2650"/>
              <a:gd name="T4" fmla="*/ 0 w 12"/>
              <a:gd name="T5" fmla="*/ 2650 h 2650"/>
              <a:gd name="T6" fmla="*/ 0 w 12"/>
              <a:gd name="T7" fmla="*/ 2394 h 2650"/>
              <a:gd name="T8" fmla="*/ 12 w 12"/>
              <a:gd name="T9" fmla="*/ 2502 h 2650"/>
              <a:gd name="T10" fmla="*/ 0 w 12"/>
              <a:gd name="T11" fmla="*/ 2502 h 2650"/>
              <a:gd name="T12" fmla="*/ 0 w 12"/>
              <a:gd name="T13" fmla="*/ 2244 h 2650"/>
              <a:gd name="T14" fmla="*/ 12 w 12"/>
              <a:gd name="T15" fmla="*/ 2352 h 2650"/>
              <a:gd name="T16" fmla="*/ 0 w 12"/>
              <a:gd name="T17" fmla="*/ 2352 h 2650"/>
              <a:gd name="T18" fmla="*/ 0 w 12"/>
              <a:gd name="T19" fmla="*/ 2096 h 2650"/>
              <a:gd name="T20" fmla="*/ 12 w 12"/>
              <a:gd name="T21" fmla="*/ 2202 h 2650"/>
              <a:gd name="T22" fmla="*/ 0 w 12"/>
              <a:gd name="T23" fmla="*/ 2202 h 2650"/>
              <a:gd name="T24" fmla="*/ 0 w 12"/>
              <a:gd name="T25" fmla="*/ 1946 h 2650"/>
              <a:gd name="T26" fmla="*/ 12 w 12"/>
              <a:gd name="T27" fmla="*/ 2052 h 2650"/>
              <a:gd name="T28" fmla="*/ 0 w 12"/>
              <a:gd name="T29" fmla="*/ 2052 h 2650"/>
              <a:gd name="T30" fmla="*/ 0 w 12"/>
              <a:gd name="T31" fmla="*/ 1796 h 2650"/>
              <a:gd name="T32" fmla="*/ 12 w 12"/>
              <a:gd name="T33" fmla="*/ 1902 h 2650"/>
              <a:gd name="T34" fmla="*/ 0 w 12"/>
              <a:gd name="T35" fmla="*/ 1902 h 2650"/>
              <a:gd name="T36" fmla="*/ 0 w 12"/>
              <a:gd name="T37" fmla="*/ 1646 h 2650"/>
              <a:gd name="T38" fmla="*/ 12 w 12"/>
              <a:gd name="T39" fmla="*/ 1754 h 2650"/>
              <a:gd name="T40" fmla="*/ 0 w 12"/>
              <a:gd name="T41" fmla="*/ 1754 h 2650"/>
              <a:gd name="T42" fmla="*/ 0 w 12"/>
              <a:gd name="T43" fmla="*/ 1496 h 2650"/>
              <a:gd name="T44" fmla="*/ 12 w 12"/>
              <a:gd name="T45" fmla="*/ 1604 h 2650"/>
              <a:gd name="T46" fmla="*/ 0 w 12"/>
              <a:gd name="T47" fmla="*/ 1604 h 2650"/>
              <a:gd name="T48" fmla="*/ 0 w 12"/>
              <a:gd name="T49" fmla="*/ 1348 h 2650"/>
              <a:gd name="T50" fmla="*/ 12 w 12"/>
              <a:gd name="T51" fmla="*/ 1454 h 2650"/>
              <a:gd name="T52" fmla="*/ 0 w 12"/>
              <a:gd name="T53" fmla="*/ 1454 h 2650"/>
              <a:gd name="T54" fmla="*/ 0 w 12"/>
              <a:gd name="T55" fmla="*/ 1198 h 2650"/>
              <a:gd name="T56" fmla="*/ 12 w 12"/>
              <a:gd name="T57" fmla="*/ 1304 h 2650"/>
              <a:gd name="T58" fmla="*/ 0 w 12"/>
              <a:gd name="T59" fmla="*/ 1304 h 2650"/>
              <a:gd name="T60" fmla="*/ 0 w 12"/>
              <a:gd name="T61" fmla="*/ 1048 h 2650"/>
              <a:gd name="T62" fmla="*/ 12 w 12"/>
              <a:gd name="T63" fmla="*/ 1154 h 2650"/>
              <a:gd name="T64" fmla="*/ 0 w 12"/>
              <a:gd name="T65" fmla="*/ 1154 h 2650"/>
              <a:gd name="T66" fmla="*/ 0 w 12"/>
              <a:gd name="T67" fmla="*/ 898 h 2650"/>
              <a:gd name="T68" fmla="*/ 12 w 12"/>
              <a:gd name="T69" fmla="*/ 1004 h 2650"/>
              <a:gd name="T70" fmla="*/ 0 w 12"/>
              <a:gd name="T71" fmla="*/ 1004 h 2650"/>
              <a:gd name="T72" fmla="*/ 0 w 12"/>
              <a:gd name="T73" fmla="*/ 748 h 2650"/>
              <a:gd name="T74" fmla="*/ 12 w 12"/>
              <a:gd name="T75" fmla="*/ 856 h 2650"/>
              <a:gd name="T76" fmla="*/ 0 w 12"/>
              <a:gd name="T77" fmla="*/ 856 h 2650"/>
              <a:gd name="T78" fmla="*/ 0 w 12"/>
              <a:gd name="T79" fmla="*/ 600 h 2650"/>
              <a:gd name="T80" fmla="*/ 12 w 12"/>
              <a:gd name="T81" fmla="*/ 706 h 2650"/>
              <a:gd name="T82" fmla="*/ 0 w 12"/>
              <a:gd name="T83" fmla="*/ 706 h 2650"/>
              <a:gd name="T84" fmla="*/ 0 w 12"/>
              <a:gd name="T85" fmla="*/ 450 h 2650"/>
              <a:gd name="T86" fmla="*/ 12 w 12"/>
              <a:gd name="T87" fmla="*/ 556 h 2650"/>
              <a:gd name="T88" fmla="*/ 0 w 12"/>
              <a:gd name="T89" fmla="*/ 556 h 2650"/>
              <a:gd name="T90" fmla="*/ 0 w 12"/>
              <a:gd name="T91" fmla="*/ 300 h 2650"/>
              <a:gd name="T92" fmla="*/ 12 w 12"/>
              <a:gd name="T93" fmla="*/ 406 h 2650"/>
              <a:gd name="T94" fmla="*/ 0 w 12"/>
              <a:gd name="T95" fmla="*/ 406 h 2650"/>
              <a:gd name="T96" fmla="*/ 0 w 12"/>
              <a:gd name="T97" fmla="*/ 150 h 2650"/>
              <a:gd name="T98" fmla="*/ 12 w 12"/>
              <a:gd name="T99" fmla="*/ 256 h 2650"/>
              <a:gd name="T100" fmla="*/ 0 w 12"/>
              <a:gd name="T101" fmla="*/ 256 h 2650"/>
              <a:gd name="T102" fmla="*/ 0 w 12"/>
              <a:gd name="T103" fmla="*/ 0 h 2650"/>
              <a:gd name="T104" fmla="*/ 12 w 12"/>
              <a:gd name="T105" fmla="*/ 108 h 2650"/>
              <a:gd name="T106" fmla="*/ 0 w 12"/>
              <a:gd name="T107" fmla="*/ 108 h 26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" h="2650">
                <a:moveTo>
                  <a:pt x="0" y="2650"/>
                </a:moveTo>
                <a:lnTo>
                  <a:pt x="0" y="2544"/>
                </a:lnTo>
                <a:lnTo>
                  <a:pt x="12" y="2544"/>
                </a:lnTo>
                <a:lnTo>
                  <a:pt x="12" y="2650"/>
                </a:lnTo>
                <a:lnTo>
                  <a:pt x="0" y="2650"/>
                </a:lnTo>
                <a:close/>
                <a:moveTo>
                  <a:pt x="0" y="2502"/>
                </a:moveTo>
                <a:lnTo>
                  <a:pt x="0" y="2394"/>
                </a:lnTo>
                <a:lnTo>
                  <a:pt x="12" y="2394"/>
                </a:lnTo>
                <a:lnTo>
                  <a:pt x="12" y="2502"/>
                </a:lnTo>
                <a:lnTo>
                  <a:pt x="0" y="2502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2" y="2244"/>
                </a:lnTo>
                <a:lnTo>
                  <a:pt x="12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6"/>
                </a:lnTo>
                <a:lnTo>
                  <a:pt x="12" y="2096"/>
                </a:lnTo>
                <a:lnTo>
                  <a:pt x="12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2" y="1946"/>
                </a:lnTo>
                <a:lnTo>
                  <a:pt x="12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2" y="1796"/>
                </a:lnTo>
                <a:lnTo>
                  <a:pt x="12" y="1902"/>
                </a:lnTo>
                <a:lnTo>
                  <a:pt x="0" y="1902"/>
                </a:lnTo>
                <a:close/>
                <a:moveTo>
                  <a:pt x="0" y="1754"/>
                </a:moveTo>
                <a:lnTo>
                  <a:pt x="0" y="1646"/>
                </a:lnTo>
                <a:lnTo>
                  <a:pt x="12" y="1646"/>
                </a:lnTo>
                <a:lnTo>
                  <a:pt x="12" y="1754"/>
                </a:lnTo>
                <a:lnTo>
                  <a:pt x="0" y="1754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2" y="1496"/>
                </a:lnTo>
                <a:lnTo>
                  <a:pt x="12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8"/>
                </a:lnTo>
                <a:lnTo>
                  <a:pt x="12" y="1348"/>
                </a:lnTo>
                <a:lnTo>
                  <a:pt x="12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2" y="1198"/>
                </a:lnTo>
                <a:lnTo>
                  <a:pt x="12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2" y="1048"/>
                </a:lnTo>
                <a:lnTo>
                  <a:pt x="12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2" y="898"/>
                </a:lnTo>
                <a:lnTo>
                  <a:pt x="12" y="1004"/>
                </a:lnTo>
                <a:lnTo>
                  <a:pt x="0" y="1004"/>
                </a:lnTo>
                <a:close/>
                <a:moveTo>
                  <a:pt x="0" y="856"/>
                </a:moveTo>
                <a:lnTo>
                  <a:pt x="0" y="748"/>
                </a:lnTo>
                <a:lnTo>
                  <a:pt x="12" y="748"/>
                </a:lnTo>
                <a:lnTo>
                  <a:pt x="12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4" name="Freeform 16"/>
          <p:cNvSpPr>
            <a:spLocks noEditPoints="1"/>
          </p:cNvSpPr>
          <p:nvPr userDrawn="1"/>
        </p:nvSpPr>
        <p:spPr bwMode="auto">
          <a:xfrm>
            <a:off x="1570567" y="2659063"/>
            <a:ext cx="21167" cy="1358900"/>
          </a:xfrm>
          <a:custGeom>
            <a:avLst/>
            <a:gdLst>
              <a:gd name="T0" fmla="*/ 0 w 10"/>
              <a:gd name="T1" fmla="*/ 856 h 856"/>
              <a:gd name="T2" fmla="*/ 0 w 10"/>
              <a:gd name="T3" fmla="*/ 748 h 856"/>
              <a:gd name="T4" fmla="*/ 10 w 10"/>
              <a:gd name="T5" fmla="*/ 748 h 856"/>
              <a:gd name="T6" fmla="*/ 10 w 10"/>
              <a:gd name="T7" fmla="*/ 856 h 856"/>
              <a:gd name="T8" fmla="*/ 0 w 10"/>
              <a:gd name="T9" fmla="*/ 856 h 856"/>
              <a:gd name="T10" fmla="*/ 0 w 10"/>
              <a:gd name="T11" fmla="*/ 856 h 856"/>
              <a:gd name="T12" fmla="*/ 0 w 10"/>
              <a:gd name="T13" fmla="*/ 706 h 856"/>
              <a:gd name="T14" fmla="*/ 0 w 10"/>
              <a:gd name="T15" fmla="*/ 600 h 856"/>
              <a:gd name="T16" fmla="*/ 10 w 10"/>
              <a:gd name="T17" fmla="*/ 600 h 856"/>
              <a:gd name="T18" fmla="*/ 10 w 10"/>
              <a:gd name="T19" fmla="*/ 706 h 856"/>
              <a:gd name="T20" fmla="*/ 0 w 10"/>
              <a:gd name="T21" fmla="*/ 706 h 856"/>
              <a:gd name="T22" fmla="*/ 0 w 10"/>
              <a:gd name="T23" fmla="*/ 706 h 856"/>
              <a:gd name="T24" fmla="*/ 0 w 10"/>
              <a:gd name="T25" fmla="*/ 556 h 856"/>
              <a:gd name="T26" fmla="*/ 0 w 10"/>
              <a:gd name="T27" fmla="*/ 450 h 856"/>
              <a:gd name="T28" fmla="*/ 10 w 10"/>
              <a:gd name="T29" fmla="*/ 450 h 856"/>
              <a:gd name="T30" fmla="*/ 10 w 10"/>
              <a:gd name="T31" fmla="*/ 556 h 856"/>
              <a:gd name="T32" fmla="*/ 0 w 10"/>
              <a:gd name="T33" fmla="*/ 556 h 856"/>
              <a:gd name="T34" fmla="*/ 0 w 10"/>
              <a:gd name="T35" fmla="*/ 556 h 856"/>
              <a:gd name="T36" fmla="*/ 0 w 10"/>
              <a:gd name="T37" fmla="*/ 406 h 856"/>
              <a:gd name="T38" fmla="*/ 0 w 10"/>
              <a:gd name="T39" fmla="*/ 300 h 856"/>
              <a:gd name="T40" fmla="*/ 10 w 10"/>
              <a:gd name="T41" fmla="*/ 300 h 856"/>
              <a:gd name="T42" fmla="*/ 10 w 10"/>
              <a:gd name="T43" fmla="*/ 406 h 856"/>
              <a:gd name="T44" fmla="*/ 0 w 10"/>
              <a:gd name="T45" fmla="*/ 406 h 856"/>
              <a:gd name="T46" fmla="*/ 0 w 10"/>
              <a:gd name="T47" fmla="*/ 406 h 856"/>
              <a:gd name="T48" fmla="*/ 0 w 10"/>
              <a:gd name="T49" fmla="*/ 256 h 856"/>
              <a:gd name="T50" fmla="*/ 0 w 10"/>
              <a:gd name="T51" fmla="*/ 150 h 856"/>
              <a:gd name="T52" fmla="*/ 10 w 10"/>
              <a:gd name="T53" fmla="*/ 150 h 856"/>
              <a:gd name="T54" fmla="*/ 10 w 10"/>
              <a:gd name="T55" fmla="*/ 256 h 856"/>
              <a:gd name="T56" fmla="*/ 0 w 10"/>
              <a:gd name="T57" fmla="*/ 256 h 856"/>
              <a:gd name="T58" fmla="*/ 0 w 10"/>
              <a:gd name="T59" fmla="*/ 256 h 856"/>
              <a:gd name="T60" fmla="*/ 0 w 10"/>
              <a:gd name="T61" fmla="*/ 108 h 856"/>
              <a:gd name="T62" fmla="*/ 0 w 10"/>
              <a:gd name="T63" fmla="*/ 0 h 856"/>
              <a:gd name="T64" fmla="*/ 10 w 10"/>
              <a:gd name="T65" fmla="*/ 0 h 856"/>
              <a:gd name="T66" fmla="*/ 10 w 10"/>
              <a:gd name="T67" fmla="*/ 108 h 856"/>
              <a:gd name="T68" fmla="*/ 0 w 10"/>
              <a:gd name="T69" fmla="*/ 108 h 856"/>
              <a:gd name="T70" fmla="*/ 0 w 10"/>
              <a:gd name="T71" fmla="*/ 108 h 8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5" name="Freeform 17"/>
          <p:cNvSpPr>
            <a:spLocks noEditPoints="1"/>
          </p:cNvSpPr>
          <p:nvPr userDrawn="1"/>
        </p:nvSpPr>
        <p:spPr bwMode="auto">
          <a:xfrm>
            <a:off x="1439335" y="2659065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6" name="Freeform 18"/>
          <p:cNvSpPr>
            <a:spLocks noEditPoints="1"/>
          </p:cNvSpPr>
          <p:nvPr userDrawn="1"/>
        </p:nvSpPr>
        <p:spPr bwMode="auto">
          <a:xfrm>
            <a:off x="1308102" y="2424115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4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4 h 854"/>
              <a:gd name="T44" fmla="*/ 0 w 10"/>
              <a:gd name="T45" fmla="*/ 404 h 854"/>
              <a:gd name="T46" fmla="*/ 0 w 10"/>
              <a:gd name="T47" fmla="*/ 404 h 854"/>
              <a:gd name="T48" fmla="*/ 0 w 10"/>
              <a:gd name="T49" fmla="*/ 256 h 854"/>
              <a:gd name="T50" fmla="*/ 0 w 10"/>
              <a:gd name="T51" fmla="*/ 148 h 854"/>
              <a:gd name="T52" fmla="*/ 10 w 10"/>
              <a:gd name="T53" fmla="*/ 148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7" name="Freeform 19"/>
          <p:cNvSpPr>
            <a:spLocks noEditPoints="1"/>
          </p:cNvSpPr>
          <p:nvPr userDrawn="1"/>
        </p:nvSpPr>
        <p:spPr bwMode="auto">
          <a:xfrm>
            <a:off x="2209801" y="3135315"/>
            <a:ext cx="21167" cy="3730625"/>
          </a:xfrm>
          <a:custGeom>
            <a:avLst/>
            <a:gdLst>
              <a:gd name="T0" fmla="*/ 0 w 10"/>
              <a:gd name="T1" fmla="*/ 2244 h 2350"/>
              <a:gd name="T2" fmla="*/ 10 w 10"/>
              <a:gd name="T3" fmla="*/ 2350 h 2350"/>
              <a:gd name="T4" fmla="*/ 0 w 10"/>
              <a:gd name="T5" fmla="*/ 2350 h 2350"/>
              <a:gd name="T6" fmla="*/ 0 w 10"/>
              <a:gd name="T7" fmla="*/ 2094 h 2350"/>
              <a:gd name="T8" fmla="*/ 10 w 10"/>
              <a:gd name="T9" fmla="*/ 2202 h 2350"/>
              <a:gd name="T10" fmla="*/ 0 w 10"/>
              <a:gd name="T11" fmla="*/ 2202 h 2350"/>
              <a:gd name="T12" fmla="*/ 0 w 10"/>
              <a:gd name="T13" fmla="*/ 1944 h 2350"/>
              <a:gd name="T14" fmla="*/ 10 w 10"/>
              <a:gd name="T15" fmla="*/ 2052 h 2350"/>
              <a:gd name="T16" fmla="*/ 0 w 10"/>
              <a:gd name="T17" fmla="*/ 2052 h 2350"/>
              <a:gd name="T18" fmla="*/ 0 w 10"/>
              <a:gd name="T19" fmla="*/ 1796 h 2350"/>
              <a:gd name="T20" fmla="*/ 10 w 10"/>
              <a:gd name="T21" fmla="*/ 1902 h 2350"/>
              <a:gd name="T22" fmla="*/ 0 w 10"/>
              <a:gd name="T23" fmla="*/ 1902 h 2350"/>
              <a:gd name="T24" fmla="*/ 0 w 10"/>
              <a:gd name="T25" fmla="*/ 1646 h 2350"/>
              <a:gd name="T26" fmla="*/ 10 w 10"/>
              <a:gd name="T27" fmla="*/ 1752 h 2350"/>
              <a:gd name="T28" fmla="*/ 0 w 10"/>
              <a:gd name="T29" fmla="*/ 1752 h 2350"/>
              <a:gd name="T30" fmla="*/ 0 w 10"/>
              <a:gd name="T31" fmla="*/ 1496 h 2350"/>
              <a:gd name="T32" fmla="*/ 10 w 10"/>
              <a:gd name="T33" fmla="*/ 1602 h 2350"/>
              <a:gd name="T34" fmla="*/ 0 w 10"/>
              <a:gd name="T35" fmla="*/ 1602 h 2350"/>
              <a:gd name="T36" fmla="*/ 0 w 10"/>
              <a:gd name="T37" fmla="*/ 1346 h 2350"/>
              <a:gd name="T38" fmla="*/ 10 w 10"/>
              <a:gd name="T39" fmla="*/ 1454 h 2350"/>
              <a:gd name="T40" fmla="*/ 0 w 10"/>
              <a:gd name="T41" fmla="*/ 1454 h 2350"/>
              <a:gd name="T42" fmla="*/ 0 w 10"/>
              <a:gd name="T43" fmla="*/ 1196 h 2350"/>
              <a:gd name="T44" fmla="*/ 10 w 10"/>
              <a:gd name="T45" fmla="*/ 1304 h 2350"/>
              <a:gd name="T46" fmla="*/ 0 w 10"/>
              <a:gd name="T47" fmla="*/ 1304 h 2350"/>
              <a:gd name="T48" fmla="*/ 0 w 10"/>
              <a:gd name="T49" fmla="*/ 1048 h 2350"/>
              <a:gd name="T50" fmla="*/ 10 w 10"/>
              <a:gd name="T51" fmla="*/ 1154 h 2350"/>
              <a:gd name="T52" fmla="*/ 0 w 10"/>
              <a:gd name="T53" fmla="*/ 1154 h 2350"/>
              <a:gd name="T54" fmla="*/ 0 w 10"/>
              <a:gd name="T55" fmla="*/ 898 h 2350"/>
              <a:gd name="T56" fmla="*/ 10 w 10"/>
              <a:gd name="T57" fmla="*/ 1004 h 2350"/>
              <a:gd name="T58" fmla="*/ 0 w 10"/>
              <a:gd name="T59" fmla="*/ 1004 h 2350"/>
              <a:gd name="T60" fmla="*/ 0 w 10"/>
              <a:gd name="T61" fmla="*/ 748 h 2350"/>
              <a:gd name="T62" fmla="*/ 10 w 10"/>
              <a:gd name="T63" fmla="*/ 854 h 2350"/>
              <a:gd name="T64" fmla="*/ 0 w 10"/>
              <a:gd name="T65" fmla="*/ 854 h 2350"/>
              <a:gd name="T66" fmla="*/ 0 w 10"/>
              <a:gd name="T67" fmla="*/ 598 h 2350"/>
              <a:gd name="T68" fmla="*/ 10 w 10"/>
              <a:gd name="T69" fmla="*/ 704 h 2350"/>
              <a:gd name="T70" fmla="*/ 0 w 10"/>
              <a:gd name="T71" fmla="*/ 704 h 2350"/>
              <a:gd name="T72" fmla="*/ 0 w 10"/>
              <a:gd name="T73" fmla="*/ 448 h 2350"/>
              <a:gd name="T74" fmla="*/ 10 w 10"/>
              <a:gd name="T75" fmla="*/ 556 h 2350"/>
              <a:gd name="T76" fmla="*/ 0 w 10"/>
              <a:gd name="T77" fmla="*/ 556 h 2350"/>
              <a:gd name="T78" fmla="*/ 0 w 10"/>
              <a:gd name="T79" fmla="*/ 300 h 2350"/>
              <a:gd name="T80" fmla="*/ 10 w 10"/>
              <a:gd name="T81" fmla="*/ 406 h 2350"/>
              <a:gd name="T82" fmla="*/ 0 w 10"/>
              <a:gd name="T83" fmla="*/ 406 h 2350"/>
              <a:gd name="T84" fmla="*/ 0 w 10"/>
              <a:gd name="T85" fmla="*/ 150 h 2350"/>
              <a:gd name="T86" fmla="*/ 10 w 10"/>
              <a:gd name="T87" fmla="*/ 256 h 2350"/>
              <a:gd name="T88" fmla="*/ 0 w 10"/>
              <a:gd name="T89" fmla="*/ 256 h 2350"/>
              <a:gd name="T90" fmla="*/ 0 w 10"/>
              <a:gd name="T91" fmla="*/ 0 h 2350"/>
              <a:gd name="T92" fmla="*/ 10 w 10"/>
              <a:gd name="T93" fmla="*/ 106 h 2350"/>
              <a:gd name="T94" fmla="*/ 0 w 10"/>
              <a:gd name="T95" fmla="*/ 106 h 23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8" name="Freeform 20"/>
          <p:cNvSpPr>
            <a:spLocks noEditPoints="1"/>
          </p:cNvSpPr>
          <p:nvPr userDrawn="1"/>
        </p:nvSpPr>
        <p:spPr bwMode="auto">
          <a:xfrm>
            <a:off x="2078567" y="3135315"/>
            <a:ext cx="21167" cy="3730625"/>
          </a:xfrm>
          <a:custGeom>
            <a:avLst/>
            <a:gdLst>
              <a:gd name="T0" fmla="*/ 0 w 10"/>
              <a:gd name="T1" fmla="*/ 2244 h 2350"/>
              <a:gd name="T2" fmla="*/ 10 w 10"/>
              <a:gd name="T3" fmla="*/ 2350 h 2350"/>
              <a:gd name="T4" fmla="*/ 0 w 10"/>
              <a:gd name="T5" fmla="*/ 2350 h 2350"/>
              <a:gd name="T6" fmla="*/ 0 w 10"/>
              <a:gd name="T7" fmla="*/ 2094 h 2350"/>
              <a:gd name="T8" fmla="*/ 10 w 10"/>
              <a:gd name="T9" fmla="*/ 2202 h 2350"/>
              <a:gd name="T10" fmla="*/ 0 w 10"/>
              <a:gd name="T11" fmla="*/ 2202 h 2350"/>
              <a:gd name="T12" fmla="*/ 0 w 10"/>
              <a:gd name="T13" fmla="*/ 1944 h 2350"/>
              <a:gd name="T14" fmla="*/ 10 w 10"/>
              <a:gd name="T15" fmla="*/ 2052 h 2350"/>
              <a:gd name="T16" fmla="*/ 0 w 10"/>
              <a:gd name="T17" fmla="*/ 2052 h 2350"/>
              <a:gd name="T18" fmla="*/ 0 w 10"/>
              <a:gd name="T19" fmla="*/ 1796 h 2350"/>
              <a:gd name="T20" fmla="*/ 10 w 10"/>
              <a:gd name="T21" fmla="*/ 1902 h 2350"/>
              <a:gd name="T22" fmla="*/ 0 w 10"/>
              <a:gd name="T23" fmla="*/ 1902 h 2350"/>
              <a:gd name="T24" fmla="*/ 0 w 10"/>
              <a:gd name="T25" fmla="*/ 1646 h 2350"/>
              <a:gd name="T26" fmla="*/ 10 w 10"/>
              <a:gd name="T27" fmla="*/ 1752 h 2350"/>
              <a:gd name="T28" fmla="*/ 0 w 10"/>
              <a:gd name="T29" fmla="*/ 1752 h 2350"/>
              <a:gd name="T30" fmla="*/ 0 w 10"/>
              <a:gd name="T31" fmla="*/ 1496 h 2350"/>
              <a:gd name="T32" fmla="*/ 10 w 10"/>
              <a:gd name="T33" fmla="*/ 1602 h 2350"/>
              <a:gd name="T34" fmla="*/ 0 w 10"/>
              <a:gd name="T35" fmla="*/ 1602 h 2350"/>
              <a:gd name="T36" fmla="*/ 0 w 10"/>
              <a:gd name="T37" fmla="*/ 1346 h 2350"/>
              <a:gd name="T38" fmla="*/ 10 w 10"/>
              <a:gd name="T39" fmla="*/ 1454 h 2350"/>
              <a:gd name="T40" fmla="*/ 0 w 10"/>
              <a:gd name="T41" fmla="*/ 1454 h 2350"/>
              <a:gd name="T42" fmla="*/ 0 w 10"/>
              <a:gd name="T43" fmla="*/ 1196 h 2350"/>
              <a:gd name="T44" fmla="*/ 10 w 10"/>
              <a:gd name="T45" fmla="*/ 1304 h 2350"/>
              <a:gd name="T46" fmla="*/ 0 w 10"/>
              <a:gd name="T47" fmla="*/ 1304 h 2350"/>
              <a:gd name="T48" fmla="*/ 0 w 10"/>
              <a:gd name="T49" fmla="*/ 1048 h 2350"/>
              <a:gd name="T50" fmla="*/ 10 w 10"/>
              <a:gd name="T51" fmla="*/ 1154 h 2350"/>
              <a:gd name="T52" fmla="*/ 0 w 10"/>
              <a:gd name="T53" fmla="*/ 1154 h 2350"/>
              <a:gd name="T54" fmla="*/ 0 w 10"/>
              <a:gd name="T55" fmla="*/ 898 h 2350"/>
              <a:gd name="T56" fmla="*/ 10 w 10"/>
              <a:gd name="T57" fmla="*/ 1004 h 2350"/>
              <a:gd name="T58" fmla="*/ 0 w 10"/>
              <a:gd name="T59" fmla="*/ 1004 h 2350"/>
              <a:gd name="T60" fmla="*/ 0 w 10"/>
              <a:gd name="T61" fmla="*/ 748 h 2350"/>
              <a:gd name="T62" fmla="*/ 10 w 10"/>
              <a:gd name="T63" fmla="*/ 854 h 2350"/>
              <a:gd name="T64" fmla="*/ 0 w 10"/>
              <a:gd name="T65" fmla="*/ 854 h 2350"/>
              <a:gd name="T66" fmla="*/ 0 w 10"/>
              <a:gd name="T67" fmla="*/ 598 h 2350"/>
              <a:gd name="T68" fmla="*/ 10 w 10"/>
              <a:gd name="T69" fmla="*/ 704 h 2350"/>
              <a:gd name="T70" fmla="*/ 0 w 10"/>
              <a:gd name="T71" fmla="*/ 704 h 2350"/>
              <a:gd name="T72" fmla="*/ 0 w 10"/>
              <a:gd name="T73" fmla="*/ 448 h 2350"/>
              <a:gd name="T74" fmla="*/ 10 w 10"/>
              <a:gd name="T75" fmla="*/ 556 h 2350"/>
              <a:gd name="T76" fmla="*/ 0 w 10"/>
              <a:gd name="T77" fmla="*/ 556 h 2350"/>
              <a:gd name="T78" fmla="*/ 0 w 10"/>
              <a:gd name="T79" fmla="*/ 300 h 2350"/>
              <a:gd name="T80" fmla="*/ 10 w 10"/>
              <a:gd name="T81" fmla="*/ 406 h 2350"/>
              <a:gd name="T82" fmla="*/ 0 w 10"/>
              <a:gd name="T83" fmla="*/ 406 h 2350"/>
              <a:gd name="T84" fmla="*/ 0 w 10"/>
              <a:gd name="T85" fmla="*/ 150 h 2350"/>
              <a:gd name="T86" fmla="*/ 10 w 10"/>
              <a:gd name="T87" fmla="*/ 256 h 2350"/>
              <a:gd name="T88" fmla="*/ 0 w 10"/>
              <a:gd name="T89" fmla="*/ 256 h 2350"/>
              <a:gd name="T90" fmla="*/ 0 w 10"/>
              <a:gd name="T91" fmla="*/ 0 h 2350"/>
              <a:gd name="T92" fmla="*/ 10 w 10"/>
              <a:gd name="T93" fmla="*/ 106 h 2350"/>
              <a:gd name="T94" fmla="*/ 0 w 10"/>
              <a:gd name="T95" fmla="*/ 106 h 23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19" name="Freeform 21"/>
          <p:cNvSpPr>
            <a:spLocks noEditPoints="1"/>
          </p:cNvSpPr>
          <p:nvPr userDrawn="1"/>
        </p:nvSpPr>
        <p:spPr bwMode="auto">
          <a:xfrm>
            <a:off x="1947335" y="2897188"/>
            <a:ext cx="21167" cy="3968750"/>
          </a:xfrm>
          <a:custGeom>
            <a:avLst/>
            <a:gdLst>
              <a:gd name="T0" fmla="*/ 0 w 10"/>
              <a:gd name="T1" fmla="*/ 2394 h 2500"/>
              <a:gd name="T2" fmla="*/ 10 w 10"/>
              <a:gd name="T3" fmla="*/ 2500 h 2500"/>
              <a:gd name="T4" fmla="*/ 0 w 10"/>
              <a:gd name="T5" fmla="*/ 2500 h 2500"/>
              <a:gd name="T6" fmla="*/ 0 w 10"/>
              <a:gd name="T7" fmla="*/ 2244 h 2500"/>
              <a:gd name="T8" fmla="*/ 10 w 10"/>
              <a:gd name="T9" fmla="*/ 2352 h 2500"/>
              <a:gd name="T10" fmla="*/ 0 w 10"/>
              <a:gd name="T11" fmla="*/ 2352 h 2500"/>
              <a:gd name="T12" fmla="*/ 0 w 10"/>
              <a:gd name="T13" fmla="*/ 2094 h 2500"/>
              <a:gd name="T14" fmla="*/ 10 w 10"/>
              <a:gd name="T15" fmla="*/ 2202 h 2500"/>
              <a:gd name="T16" fmla="*/ 0 w 10"/>
              <a:gd name="T17" fmla="*/ 2202 h 2500"/>
              <a:gd name="T18" fmla="*/ 0 w 10"/>
              <a:gd name="T19" fmla="*/ 1946 h 2500"/>
              <a:gd name="T20" fmla="*/ 10 w 10"/>
              <a:gd name="T21" fmla="*/ 2052 h 2500"/>
              <a:gd name="T22" fmla="*/ 0 w 10"/>
              <a:gd name="T23" fmla="*/ 2052 h 2500"/>
              <a:gd name="T24" fmla="*/ 0 w 10"/>
              <a:gd name="T25" fmla="*/ 1796 h 2500"/>
              <a:gd name="T26" fmla="*/ 10 w 10"/>
              <a:gd name="T27" fmla="*/ 1902 h 2500"/>
              <a:gd name="T28" fmla="*/ 0 w 10"/>
              <a:gd name="T29" fmla="*/ 1902 h 2500"/>
              <a:gd name="T30" fmla="*/ 0 w 10"/>
              <a:gd name="T31" fmla="*/ 1646 h 2500"/>
              <a:gd name="T32" fmla="*/ 10 w 10"/>
              <a:gd name="T33" fmla="*/ 1752 h 2500"/>
              <a:gd name="T34" fmla="*/ 0 w 10"/>
              <a:gd name="T35" fmla="*/ 1752 h 2500"/>
              <a:gd name="T36" fmla="*/ 0 w 10"/>
              <a:gd name="T37" fmla="*/ 1496 h 2500"/>
              <a:gd name="T38" fmla="*/ 10 w 10"/>
              <a:gd name="T39" fmla="*/ 1604 h 2500"/>
              <a:gd name="T40" fmla="*/ 0 w 10"/>
              <a:gd name="T41" fmla="*/ 1604 h 2500"/>
              <a:gd name="T42" fmla="*/ 0 w 10"/>
              <a:gd name="T43" fmla="*/ 1346 h 2500"/>
              <a:gd name="T44" fmla="*/ 10 w 10"/>
              <a:gd name="T45" fmla="*/ 1454 h 2500"/>
              <a:gd name="T46" fmla="*/ 0 w 10"/>
              <a:gd name="T47" fmla="*/ 1454 h 2500"/>
              <a:gd name="T48" fmla="*/ 0 w 10"/>
              <a:gd name="T49" fmla="*/ 1198 h 2500"/>
              <a:gd name="T50" fmla="*/ 10 w 10"/>
              <a:gd name="T51" fmla="*/ 1304 h 2500"/>
              <a:gd name="T52" fmla="*/ 0 w 10"/>
              <a:gd name="T53" fmla="*/ 1304 h 2500"/>
              <a:gd name="T54" fmla="*/ 0 w 10"/>
              <a:gd name="T55" fmla="*/ 1048 h 2500"/>
              <a:gd name="T56" fmla="*/ 10 w 10"/>
              <a:gd name="T57" fmla="*/ 1154 h 2500"/>
              <a:gd name="T58" fmla="*/ 0 w 10"/>
              <a:gd name="T59" fmla="*/ 1154 h 2500"/>
              <a:gd name="T60" fmla="*/ 0 w 10"/>
              <a:gd name="T61" fmla="*/ 898 h 2500"/>
              <a:gd name="T62" fmla="*/ 10 w 10"/>
              <a:gd name="T63" fmla="*/ 1004 h 2500"/>
              <a:gd name="T64" fmla="*/ 0 w 10"/>
              <a:gd name="T65" fmla="*/ 1004 h 2500"/>
              <a:gd name="T66" fmla="*/ 0 w 10"/>
              <a:gd name="T67" fmla="*/ 748 h 2500"/>
              <a:gd name="T68" fmla="*/ 10 w 10"/>
              <a:gd name="T69" fmla="*/ 854 h 2500"/>
              <a:gd name="T70" fmla="*/ 0 w 10"/>
              <a:gd name="T71" fmla="*/ 854 h 2500"/>
              <a:gd name="T72" fmla="*/ 0 w 10"/>
              <a:gd name="T73" fmla="*/ 598 h 2500"/>
              <a:gd name="T74" fmla="*/ 10 w 10"/>
              <a:gd name="T75" fmla="*/ 706 h 2500"/>
              <a:gd name="T76" fmla="*/ 0 w 10"/>
              <a:gd name="T77" fmla="*/ 706 h 2500"/>
              <a:gd name="T78" fmla="*/ 0 w 10"/>
              <a:gd name="T79" fmla="*/ 450 h 2500"/>
              <a:gd name="T80" fmla="*/ 10 w 10"/>
              <a:gd name="T81" fmla="*/ 556 h 2500"/>
              <a:gd name="T82" fmla="*/ 0 w 10"/>
              <a:gd name="T83" fmla="*/ 556 h 2500"/>
              <a:gd name="T84" fmla="*/ 0 w 10"/>
              <a:gd name="T85" fmla="*/ 300 h 2500"/>
              <a:gd name="T86" fmla="*/ 10 w 10"/>
              <a:gd name="T87" fmla="*/ 406 h 2500"/>
              <a:gd name="T88" fmla="*/ 0 w 10"/>
              <a:gd name="T89" fmla="*/ 406 h 2500"/>
              <a:gd name="T90" fmla="*/ 0 w 10"/>
              <a:gd name="T91" fmla="*/ 150 h 2500"/>
              <a:gd name="T92" fmla="*/ 10 w 10"/>
              <a:gd name="T93" fmla="*/ 256 h 2500"/>
              <a:gd name="T94" fmla="*/ 0 w 10"/>
              <a:gd name="T95" fmla="*/ 256 h 2500"/>
              <a:gd name="T96" fmla="*/ 0 w 10"/>
              <a:gd name="T97" fmla="*/ 0 h 2500"/>
              <a:gd name="T98" fmla="*/ 10 w 10"/>
              <a:gd name="T99" fmla="*/ 106 h 2500"/>
              <a:gd name="T100" fmla="*/ 0 w 10"/>
              <a:gd name="T101" fmla="*/ 106 h 25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0" name="Freeform 22"/>
          <p:cNvSpPr>
            <a:spLocks noEditPoints="1"/>
          </p:cNvSpPr>
          <p:nvPr userDrawn="1"/>
        </p:nvSpPr>
        <p:spPr bwMode="auto">
          <a:xfrm>
            <a:off x="1816102" y="2897188"/>
            <a:ext cx="21167" cy="3968750"/>
          </a:xfrm>
          <a:custGeom>
            <a:avLst/>
            <a:gdLst>
              <a:gd name="T0" fmla="*/ 0 w 10"/>
              <a:gd name="T1" fmla="*/ 2394 h 2500"/>
              <a:gd name="T2" fmla="*/ 10 w 10"/>
              <a:gd name="T3" fmla="*/ 2500 h 2500"/>
              <a:gd name="T4" fmla="*/ 0 w 10"/>
              <a:gd name="T5" fmla="*/ 2500 h 2500"/>
              <a:gd name="T6" fmla="*/ 0 w 10"/>
              <a:gd name="T7" fmla="*/ 2244 h 2500"/>
              <a:gd name="T8" fmla="*/ 10 w 10"/>
              <a:gd name="T9" fmla="*/ 2352 h 2500"/>
              <a:gd name="T10" fmla="*/ 0 w 10"/>
              <a:gd name="T11" fmla="*/ 2352 h 2500"/>
              <a:gd name="T12" fmla="*/ 0 w 10"/>
              <a:gd name="T13" fmla="*/ 2094 h 2500"/>
              <a:gd name="T14" fmla="*/ 10 w 10"/>
              <a:gd name="T15" fmla="*/ 2202 h 2500"/>
              <a:gd name="T16" fmla="*/ 0 w 10"/>
              <a:gd name="T17" fmla="*/ 2202 h 2500"/>
              <a:gd name="T18" fmla="*/ 0 w 10"/>
              <a:gd name="T19" fmla="*/ 1946 h 2500"/>
              <a:gd name="T20" fmla="*/ 10 w 10"/>
              <a:gd name="T21" fmla="*/ 2052 h 2500"/>
              <a:gd name="T22" fmla="*/ 0 w 10"/>
              <a:gd name="T23" fmla="*/ 2052 h 2500"/>
              <a:gd name="T24" fmla="*/ 0 w 10"/>
              <a:gd name="T25" fmla="*/ 1796 h 2500"/>
              <a:gd name="T26" fmla="*/ 10 w 10"/>
              <a:gd name="T27" fmla="*/ 1902 h 2500"/>
              <a:gd name="T28" fmla="*/ 0 w 10"/>
              <a:gd name="T29" fmla="*/ 1902 h 2500"/>
              <a:gd name="T30" fmla="*/ 0 w 10"/>
              <a:gd name="T31" fmla="*/ 1646 h 2500"/>
              <a:gd name="T32" fmla="*/ 10 w 10"/>
              <a:gd name="T33" fmla="*/ 1752 h 2500"/>
              <a:gd name="T34" fmla="*/ 0 w 10"/>
              <a:gd name="T35" fmla="*/ 1752 h 2500"/>
              <a:gd name="T36" fmla="*/ 0 w 10"/>
              <a:gd name="T37" fmla="*/ 1496 h 2500"/>
              <a:gd name="T38" fmla="*/ 10 w 10"/>
              <a:gd name="T39" fmla="*/ 1604 h 2500"/>
              <a:gd name="T40" fmla="*/ 0 w 10"/>
              <a:gd name="T41" fmla="*/ 1604 h 2500"/>
              <a:gd name="T42" fmla="*/ 0 w 10"/>
              <a:gd name="T43" fmla="*/ 1346 h 2500"/>
              <a:gd name="T44" fmla="*/ 10 w 10"/>
              <a:gd name="T45" fmla="*/ 1454 h 2500"/>
              <a:gd name="T46" fmla="*/ 0 w 10"/>
              <a:gd name="T47" fmla="*/ 1454 h 2500"/>
              <a:gd name="T48" fmla="*/ 0 w 10"/>
              <a:gd name="T49" fmla="*/ 1198 h 2500"/>
              <a:gd name="T50" fmla="*/ 10 w 10"/>
              <a:gd name="T51" fmla="*/ 1304 h 2500"/>
              <a:gd name="T52" fmla="*/ 0 w 10"/>
              <a:gd name="T53" fmla="*/ 1304 h 2500"/>
              <a:gd name="T54" fmla="*/ 0 w 10"/>
              <a:gd name="T55" fmla="*/ 1048 h 2500"/>
              <a:gd name="T56" fmla="*/ 10 w 10"/>
              <a:gd name="T57" fmla="*/ 1154 h 2500"/>
              <a:gd name="T58" fmla="*/ 0 w 10"/>
              <a:gd name="T59" fmla="*/ 1154 h 2500"/>
              <a:gd name="T60" fmla="*/ 0 w 10"/>
              <a:gd name="T61" fmla="*/ 898 h 2500"/>
              <a:gd name="T62" fmla="*/ 10 w 10"/>
              <a:gd name="T63" fmla="*/ 1004 h 2500"/>
              <a:gd name="T64" fmla="*/ 0 w 10"/>
              <a:gd name="T65" fmla="*/ 1004 h 2500"/>
              <a:gd name="T66" fmla="*/ 0 w 10"/>
              <a:gd name="T67" fmla="*/ 748 h 2500"/>
              <a:gd name="T68" fmla="*/ 10 w 10"/>
              <a:gd name="T69" fmla="*/ 854 h 2500"/>
              <a:gd name="T70" fmla="*/ 0 w 10"/>
              <a:gd name="T71" fmla="*/ 854 h 2500"/>
              <a:gd name="T72" fmla="*/ 0 w 10"/>
              <a:gd name="T73" fmla="*/ 598 h 2500"/>
              <a:gd name="T74" fmla="*/ 10 w 10"/>
              <a:gd name="T75" fmla="*/ 706 h 2500"/>
              <a:gd name="T76" fmla="*/ 0 w 10"/>
              <a:gd name="T77" fmla="*/ 706 h 2500"/>
              <a:gd name="T78" fmla="*/ 0 w 10"/>
              <a:gd name="T79" fmla="*/ 450 h 2500"/>
              <a:gd name="T80" fmla="*/ 10 w 10"/>
              <a:gd name="T81" fmla="*/ 556 h 2500"/>
              <a:gd name="T82" fmla="*/ 0 w 10"/>
              <a:gd name="T83" fmla="*/ 556 h 2500"/>
              <a:gd name="T84" fmla="*/ 0 w 10"/>
              <a:gd name="T85" fmla="*/ 300 h 2500"/>
              <a:gd name="T86" fmla="*/ 10 w 10"/>
              <a:gd name="T87" fmla="*/ 406 h 2500"/>
              <a:gd name="T88" fmla="*/ 0 w 10"/>
              <a:gd name="T89" fmla="*/ 406 h 2500"/>
              <a:gd name="T90" fmla="*/ 0 w 10"/>
              <a:gd name="T91" fmla="*/ 150 h 2500"/>
              <a:gd name="T92" fmla="*/ 10 w 10"/>
              <a:gd name="T93" fmla="*/ 256 h 2500"/>
              <a:gd name="T94" fmla="*/ 0 w 10"/>
              <a:gd name="T95" fmla="*/ 256 h 2500"/>
              <a:gd name="T96" fmla="*/ 0 w 10"/>
              <a:gd name="T97" fmla="*/ 0 h 2500"/>
              <a:gd name="T98" fmla="*/ 10 w 10"/>
              <a:gd name="T99" fmla="*/ 106 h 2500"/>
              <a:gd name="T100" fmla="*/ 0 w 10"/>
              <a:gd name="T101" fmla="*/ 106 h 25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1" name="Freeform 23"/>
          <p:cNvSpPr>
            <a:spLocks noEditPoints="1"/>
          </p:cNvSpPr>
          <p:nvPr userDrawn="1"/>
        </p:nvSpPr>
        <p:spPr bwMode="auto">
          <a:xfrm>
            <a:off x="1697568" y="1947865"/>
            <a:ext cx="25401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106 h 406"/>
              <a:gd name="T14" fmla="*/ 0 w 12"/>
              <a:gd name="T15" fmla="*/ 0 h 406"/>
              <a:gd name="T16" fmla="*/ 12 w 12"/>
              <a:gd name="T17" fmla="*/ 0 h 406"/>
              <a:gd name="T18" fmla="*/ 12 w 12"/>
              <a:gd name="T19" fmla="*/ 106 h 406"/>
              <a:gd name="T20" fmla="*/ 0 w 12"/>
              <a:gd name="T21" fmla="*/ 106 h 406"/>
              <a:gd name="T22" fmla="*/ 0 w 12"/>
              <a:gd name="T23" fmla="*/ 106 h 4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2" name="Freeform 24"/>
          <p:cNvSpPr>
            <a:spLocks noEditPoints="1"/>
          </p:cNvSpPr>
          <p:nvPr userDrawn="1"/>
        </p:nvSpPr>
        <p:spPr bwMode="auto">
          <a:xfrm>
            <a:off x="2209801" y="2185989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298 h 556"/>
              <a:gd name="T16" fmla="*/ 10 w 10"/>
              <a:gd name="T17" fmla="*/ 298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106 h 556"/>
              <a:gd name="T26" fmla="*/ 0 w 10"/>
              <a:gd name="T27" fmla="*/ 0 h 556"/>
              <a:gd name="T28" fmla="*/ 10 w 10"/>
              <a:gd name="T29" fmla="*/ 0 h 556"/>
              <a:gd name="T30" fmla="*/ 10 w 10"/>
              <a:gd name="T31" fmla="*/ 106 h 556"/>
              <a:gd name="T32" fmla="*/ 0 w 10"/>
              <a:gd name="T33" fmla="*/ 106 h 556"/>
              <a:gd name="T34" fmla="*/ 0 w 10"/>
              <a:gd name="T35" fmla="*/ 106 h 5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3" name="Freeform 25"/>
          <p:cNvSpPr>
            <a:spLocks/>
          </p:cNvSpPr>
          <p:nvPr userDrawn="1"/>
        </p:nvSpPr>
        <p:spPr bwMode="auto">
          <a:xfrm>
            <a:off x="2586567" y="28940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4" name="Freeform 26"/>
          <p:cNvSpPr>
            <a:spLocks noEditPoints="1"/>
          </p:cNvSpPr>
          <p:nvPr userDrawn="1"/>
        </p:nvSpPr>
        <p:spPr bwMode="auto">
          <a:xfrm>
            <a:off x="1947335" y="2185989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5" name="Freeform 27"/>
          <p:cNvSpPr>
            <a:spLocks noEditPoints="1"/>
          </p:cNvSpPr>
          <p:nvPr userDrawn="1"/>
        </p:nvSpPr>
        <p:spPr bwMode="auto">
          <a:xfrm>
            <a:off x="1816102" y="242411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6" name="Freeform 28"/>
          <p:cNvSpPr>
            <a:spLocks noEditPoints="1"/>
          </p:cNvSpPr>
          <p:nvPr userDrawn="1"/>
        </p:nvSpPr>
        <p:spPr bwMode="auto">
          <a:xfrm>
            <a:off x="2734735" y="3611564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4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4 h 704"/>
              <a:gd name="T20" fmla="*/ 0 w 10"/>
              <a:gd name="T21" fmla="*/ 554 h 704"/>
              <a:gd name="T22" fmla="*/ 0 w 10"/>
              <a:gd name="T23" fmla="*/ 554 h 704"/>
              <a:gd name="T24" fmla="*/ 0 w 10"/>
              <a:gd name="T25" fmla="*/ 404 h 704"/>
              <a:gd name="T26" fmla="*/ 0 w 10"/>
              <a:gd name="T27" fmla="*/ 298 h 704"/>
              <a:gd name="T28" fmla="*/ 10 w 10"/>
              <a:gd name="T29" fmla="*/ 298 h 704"/>
              <a:gd name="T30" fmla="*/ 10 w 10"/>
              <a:gd name="T31" fmla="*/ 404 h 704"/>
              <a:gd name="T32" fmla="*/ 0 w 10"/>
              <a:gd name="T33" fmla="*/ 404 h 704"/>
              <a:gd name="T34" fmla="*/ 0 w 10"/>
              <a:gd name="T35" fmla="*/ 404 h 704"/>
              <a:gd name="T36" fmla="*/ 0 w 10"/>
              <a:gd name="T37" fmla="*/ 256 h 704"/>
              <a:gd name="T38" fmla="*/ 0 w 10"/>
              <a:gd name="T39" fmla="*/ 148 h 704"/>
              <a:gd name="T40" fmla="*/ 10 w 10"/>
              <a:gd name="T41" fmla="*/ 148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7" name="Freeform 29"/>
          <p:cNvSpPr>
            <a:spLocks noEditPoints="1"/>
          </p:cNvSpPr>
          <p:nvPr userDrawn="1"/>
        </p:nvSpPr>
        <p:spPr bwMode="auto">
          <a:xfrm>
            <a:off x="2603501" y="3373440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8" name="Freeform 30"/>
          <p:cNvSpPr>
            <a:spLocks noEditPoints="1"/>
          </p:cNvSpPr>
          <p:nvPr userDrawn="1"/>
        </p:nvSpPr>
        <p:spPr bwMode="auto">
          <a:xfrm>
            <a:off x="2472269" y="3135315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29" name="Freeform 31"/>
          <p:cNvSpPr>
            <a:spLocks noEditPoints="1"/>
          </p:cNvSpPr>
          <p:nvPr userDrawn="1"/>
        </p:nvSpPr>
        <p:spPr bwMode="auto">
          <a:xfrm>
            <a:off x="2341034" y="3135315"/>
            <a:ext cx="25401" cy="1355725"/>
          </a:xfrm>
          <a:custGeom>
            <a:avLst/>
            <a:gdLst>
              <a:gd name="T0" fmla="*/ 0 w 12"/>
              <a:gd name="T1" fmla="*/ 854 h 854"/>
              <a:gd name="T2" fmla="*/ 0 w 12"/>
              <a:gd name="T3" fmla="*/ 748 h 854"/>
              <a:gd name="T4" fmla="*/ 12 w 12"/>
              <a:gd name="T5" fmla="*/ 748 h 854"/>
              <a:gd name="T6" fmla="*/ 12 w 12"/>
              <a:gd name="T7" fmla="*/ 854 h 854"/>
              <a:gd name="T8" fmla="*/ 0 w 12"/>
              <a:gd name="T9" fmla="*/ 854 h 854"/>
              <a:gd name="T10" fmla="*/ 0 w 12"/>
              <a:gd name="T11" fmla="*/ 854 h 854"/>
              <a:gd name="T12" fmla="*/ 0 w 12"/>
              <a:gd name="T13" fmla="*/ 704 h 854"/>
              <a:gd name="T14" fmla="*/ 0 w 12"/>
              <a:gd name="T15" fmla="*/ 598 h 854"/>
              <a:gd name="T16" fmla="*/ 12 w 12"/>
              <a:gd name="T17" fmla="*/ 598 h 854"/>
              <a:gd name="T18" fmla="*/ 12 w 12"/>
              <a:gd name="T19" fmla="*/ 704 h 854"/>
              <a:gd name="T20" fmla="*/ 0 w 12"/>
              <a:gd name="T21" fmla="*/ 704 h 854"/>
              <a:gd name="T22" fmla="*/ 0 w 12"/>
              <a:gd name="T23" fmla="*/ 704 h 854"/>
              <a:gd name="T24" fmla="*/ 0 w 12"/>
              <a:gd name="T25" fmla="*/ 556 h 854"/>
              <a:gd name="T26" fmla="*/ 0 w 12"/>
              <a:gd name="T27" fmla="*/ 448 h 854"/>
              <a:gd name="T28" fmla="*/ 12 w 12"/>
              <a:gd name="T29" fmla="*/ 448 h 854"/>
              <a:gd name="T30" fmla="*/ 12 w 12"/>
              <a:gd name="T31" fmla="*/ 556 h 854"/>
              <a:gd name="T32" fmla="*/ 0 w 12"/>
              <a:gd name="T33" fmla="*/ 556 h 854"/>
              <a:gd name="T34" fmla="*/ 0 w 12"/>
              <a:gd name="T35" fmla="*/ 556 h 854"/>
              <a:gd name="T36" fmla="*/ 0 w 12"/>
              <a:gd name="T37" fmla="*/ 406 h 854"/>
              <a:gd name="T38" fmla="*/ 0 w 12"/>
              <a:gd name="T39" fmla="*/ 300 h 854"/>
              <a:gd name="T40" fmla="*/ 12 w 12"/>
              <a:gd name="T41" fmla="*/ 300 h 854"/>
              <a:gd name="T42" fmla="*/ 12 w 12"/>
              <a:gd name="T43" fmla="*/ 406 h 854"/>
              <a:gd name="T44" fmla="*/ 0 w 12"/>
              <a:gd name="T45" fmla="*/ 406 h 854"/>
              <a:gd name="T46" fmla="*/ 0 w 12"/>
              <a:gd name="T47" fmla="*/ 406 h 854"/>
              <a:gd name="T48" fmla="*/ 0 w 12"/>
              <a:gd name="T49" fmla="*/ 256 h 854"/>
              <a:gd name="T50" fmla="*/ 0 w 12"/>
              <a:gd name="T51" fmla="*/ 150 h 854"/>
              <a:gd name="T52" fmla="*/ 12 w 12"/>
              <a:gd name="T53" fmla="*/ 150 h 854"/>
              <a:gd name="T54" fmla="*/ 12 w 12"/>
              <a:gd name="T55" fmla="*/ 256 h 854"/>
              <a:gd name="T56" fmla="*/ 0 w 12"/>
              <a:gd name="T57" fmla="*/ 256 h 854"/>
              <a:gd name="T58" fmla="*/ 0 w 12"/>
              <a:gd name="T59" fmla="*/ 256 h 854"/>
              <a:gd name="T60" fmla="*/ 0 w 12"/>
              <a:gd name="T61" fmla="*/ 106 h 854"/>
              <a:gd name="T62" fmla="*/ 0 w 12"/>
              <a:gd name="T63" fmla="*/ 0 h 854"/>
              <a:gd name="T64" fmla="*/ 12 w 12"/>
              <a:gd name="T65" fmla="*/ 0 h 854"/>
              <a:gd name="T66" fmla="*/ 12 w 12"/>
              <a:gd name="T67" fmla="*/ 106 h 854"/>
              <a:gd name="T68" fmla="*/ 0 w 12"/>
              <a:gd name="T69" fmla="*/ 106 h 854"/>
              <a:gd name="T70" fmla="*/ 0 w 12"/>
              <a:gd name="T71" fmla="*/ 106 h 8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" h="854"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0" name="Freeform 32"/>
          <p:cNvSpPr>
            <a:spLocks noEditPoints="1"/>
          </p:cNvSpPr>
          <p:nvPr userDrawn="1"/>
        </p:nvSpPr>
        <p:spPr bwMode="auto">
          <a:xfrm>
            <a:off x="3242735" y="3846515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1" name="Freeform 33"/>
          <p:cNvSpPr>
            <a:spLocks noEditPoints="1"/>
          </p:cNvSpPr>
          <p:nvPr userDrawn="1"/>
        </p:nvSpPr>
        <p:spPr bwMode="auto">
          <a:xfrm>
            <a:off x="3111500" y="3846515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2" name="Freeform 34"/>
          <p:cNvSpPr>
            <a:spLocks noEditPoints="1"/>
          </p:cNvSpPr>
          <p:nvPr userDrawn="1"/>
        </p:nvSpPr>
        <p:spPr bwMode="auto">
          <a:xfrm>
            <a:off x="2980268" y="3846515"/>
            <a:ext cx="25401" cy="1120775"/>
          </a:xfrm>
          <a:custGeom>
            <a:avLst/>
            <a:gdLst>
              <a:gd name="T0" fmla="*/ 0 w 12"/>
              <a:gd name="T1" fmla="*/ 706 h 706"/>
              <a:gd name="T2" fmla="*/ 0 w 12"/>
              <a:gd name="T3" fmla="*/ 600 h 706"/>
              <a:gd name="T4" fmla="*/ 12 w 12"/>
              <a:gd name="T5" fmla="*/ 600 h 706"/>
              <a:gd name="T6" fmla="*/ 12 w 12"/>
              <a:gd name="T7" fmla="*/ 706 h 706"/>
              <a:gd name="T8" fmla="*/ 0 w 12"/>
              <a:gd name="T9" fmla="*/ 706 h 706"/>
              <a:gd name="T10" fmla="*/ 0 w 12"/>
              <a:gd name="T11" fmla="*/ 706 h 706"/>
              <a:gd name="T12" fmla="*/ 0 w 12"/>
              <a:gd name="T13" fmla="*/ 556 h 706"/>
              <a:gd name="T14" fmla="*/ 0 w 12"/>
              <a:gd name="T15" fmla="*/ 450 h 706"/>
              <a:gd name="T16" fmla="*/ 12 w 12"/>
              <a:gd name="T17" fmla="*/ 450 h 706"/>
              <a:gd name="T18" fmla="*/ 12 w 12"/>
              <a:gd name="T19" fmla="*/ 556 h 706"/>
              <a:gd name="T20" fmla="*/ 0 w 12"/>
              <a:gd name="T21" fmla="*/ 556 h 706"/>
              <a:gd name="T22" fmla="*/ 0 w 12"/>
              <a:gd name="T23" fmla="*/ 556 h 706"/>
              <a:gd name="T24" fmla="*/ 0 w 12"/>
              <a:gd name="T25" fmla="*/ 406 h 706"/>
              <a:gd name="T26" fmla="*/ 0 w 12"/>
              <a:gd name="T27" fmla="*/ 300 h 706"/>
              <a:gd name="T28" fmla="*/ 12 w 12"/>
              <a:gd name="T29" fmla="*/ 300 h 706"/>
              <a:gd name="T30" fmla="*/ 12 w 12"/>
              <a:gd name="T31" fmla="*/ 406 h 706"/>
              <a:gd name="T32" fmla="*/ 0 w 12"/>
              <a:gd name="T33" fmla="*/ 406 h 706"/>
              <a:gd name="T34" fmla="*/ 0 w 12"/>
              <a:gd name="T35" fmla="*/ 406 h 706"/>
              <a:gd name="T36" fmla="*/ 0 w 12"/>
              <a:gd name="T37" fmla="*/ 256 h 706"/>
              <a:gd name="T38" fmla="*/ 0 w 12"/>
              <a:gd name="T39" fmla="*/ 150 h 706"/>
              <a:gd name="T40" fmla="*/ 12 w 12"/>
              <a:gd name="T41" fmla="*/ 150 h 706"/>
              <a:gd name="T42" fmla="*/ 12 w 12"/>
              <a:gd name="T43" fmla="*/ 256 h 706"/>
              <a:gd name="T44" fmla="*/ 0 w 12"/>
              <a:gd name="T45" fmla="*/ 256 h 706"/>
              <a:gd name="T46" fmla="*/ 0 w 12"/>
              <a:gd name="T47" fmla="*/ 256 h 706"/>
              <a:gd name="T48" fmla="*/ 0 w 12"/>
              <a:gd name="T49" fmla="*/ 108 h 706"/>
              <a:gd name="T50" fmla="*/ 0 w 12"/>
              <a:gd name="T51" fmla="*/ 0 h 706"/>
              <a:gd name="T52" fmla="*/ 12 w 12"/>
              <a:gd name="T53" fmla="*/ 0 h 706"/>
              <a:gd name="T54" fmla="*/ 12 w 12"/>
              <a:gd name="T55" fmla="*/ 108 h 706"/>
              <a:gd name="T56" fmla="*/ 0 w 12"/>
              <a:gd name="T57" fmla="*/ 108 h 706"/>
              <a:gd name="T58" fmla="*/ 0 w 12"/>
              <a:gd name="T59" fmla="*/ 108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3" name="Freeform 35"/>
          <p:cNvSpPr>
            <a:spLocks noEditPoints="1"/>
          </p:cNvSpPr>
          <p:nvPr userDrawn="1"/>
        </p:nvSpPr>
        <p:spPr bwMode="auto">
          <a:xfrm>
            <a:off x="2853269" y="3611564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4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4 h 704"/>
              <a:gd name="T20" fmla="*/ 0 w 10"/>
              <a:gd name="T21" fmla="*/ 554 h 704"/>
              <a:gd name="T22" fmla="*/ 0 w 10"/>
              <a:gd name="T23" fmla="*/ 554 h 704"/>
              <a:gd name="T24" fmla="*/ 0 w 10"/>
              <a:gd name="T25" fmla="*/ 404 h 704"/>
              <a:gd name="T26" fmla="*/ 0 w 10"/>
              <a:gd name="T27" fmla="*/ 298 h 704"/>
              <a:gd name="T28" fmla="*/ 10 w 10"/>
              <a:gd name="T29" fmla="*/ 298 h 704"/>
              <a:gd name="T30" fmla="*/ 10 w 10"/>
              <a:gd name="T31" fmla="*/ 404 h 704"/>
              <a:gd name="T32" fmla="*/ 0 w 10"/>
              <a:gd name="T33" fmla="*/ 404 h 704"/>
              <a:gd name="T34" fmla="*/ 0 w 10"/>
              <a:gd name="T35" fmla="*/ 404 h 704"/>
              <a:gd name="T36" fmla="*/ 0 w 10"/>
              <a:gd name="T37" fmla="*/ 256 h 704"/>
              <a:gd name="T38" fmla="*/ 0 w 10"/>
              <a:gd name="T39" fmla="*/ 148 h 704"/>
              <a:gd name="T40" fmla="*/ 10 w 10"/>
              <a:gd name="T41" fmla="*/ 148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4" name="Freeform 36"/>
          <p:cNvSpPr>
            <a:spLocks noEditPoints="1"/>
          </p:cNvSpPr>
          <p:nvPr userDrawn="1"/>
        </p:nvSpPr>
        <p:spPr bwMode="auto">
          <a:xfrm>
            <a:off x="3767669" y="4084640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5" name="Freeform 37"/>
          <p:cNvSpPr>
            <a:spLocks noEditPoints="1"/>
          </p:cNvSpPr>
          <p:nvPr userDrawn="1"/>
        </p:nvSpPr>
        <p:spPr bwMode="auto">
          <a:xfrm>
            <a:off x="3636434" y="4084640"/>
            <a:ext cx="25401" cy="1120775"/>
          </a:xfrm>
          <a:custGeom>
            <a:avLst/>
            <a:gdLst>
              <a:gd name="T0" fmla="*/ 0 w 12"/>
              <a:gd name="T1" fmla="*/ 706 h 706"/>
              <a:gd name="T2" fmla="*/ 0 w 12"/>
              <a:gd name="T3" fmla="*/ 598 h 706"/>
              <a:gd name="T4" fmla="*/ 12 w 12"/>
              <a:gd name="T5" fmla="*/ 598 h 706"/>
              <a:gd name="T6" fmla="*/ 12 w 12"/>
              <a:gd name="T7" fmla="*/ 706 h 706"/>
              <a:gd name="T8" fmla="*/ 0 w 12"/>
              <a:gd name="T9" fmla="*/ 706 h 706"/>
              <a:gd name="T10" fmla="*/ 0 w 12"/>
              <a:gd name="T11" fmla="*/ 706 h 706"/>
              <a:gd name="T12" fmla="*/ 0 w 12"/>
              <a:gd name="T13" fmla="*/ 556 h 706"/>
              <a:gd name="T14" fmla="*/ 0 w 12"/>
              <a:gd name="T15" fmla="*/ 450 h 706"/>
              <a:gd name="T16" fmla="*/ 12 w 12"/>
              <a:gd name="T17" fmla="*/ 450 h 706"/>
              <a:gd name="T18" fmla="*/ 12 w 12"/>
              <a:gd name="T19" fmla="*/ 556 h 706"/>
              <a:gd name="T20" fmla="*/ 0 w 12"/>
              <a:gd name="T21" fmla="*/ 556 h 706"/>
              <a:gd name="T22" fmla="*/ 0 w 12"/>
              <a:gd name="T23" fmla="*/ 556 h 706"/>
              <a:gd name="T24" fmla="*/ 0 w 12"/>
              <a:gd name="T25" fmla="*/ 406 h 706"/>
              <a:gd name="T26" fmla="*/ 0 w 12"/>
              <a:gd name="T27" fmla="*/ 300 h 706"/>
              <a:gd name="T28" fmla="*/ 12 w 12"/>
              <a:gd name="T29" fmla="*/ 300 h 706"/>
              <a:gd name="T30" fmla="*/ 12 w 12"/>
              <a:gd name="T31" fmla="*/ 406 h 706"/>
              <a:gd name="T32" fmla="*/ 0 w 12"/>
              <a:gd name="T33" fmla="*/ 406 h 706"/>
              <a:gd name="T34" fmla="*/ 0 w 12"/>
              <a:gd name="T35" fmla="*/ 406 h 706"/>
              <a:gd name="T36" fmla="*/ 0 w 12"/>
              <a:gd name="T37" fmla="*/ 256 h 706"/>
              <a:gd name="T38" fmla="*/ 0 w 12"/>
              <a:gd name="T39" fmla="*/ 150 h 706"/>
              <a:gd name="T40" fmla="*/ 12 w 12"/>
              <a:gd name="T41" fmla="*/ 150 h 706"/>
              <a:gd name="T42" fmla="*/ 12 w 12"/>
              <a:gd name="T43" fmla="*/ 256 h 706"/>
              <a:gd name="T44" fmla="*/ 0 w 12"/>
              <a:gd name="T45" fmla="*/ 256 h 706"/>
              <a:gd name="T46" fmla="*/ 0 w 12"/>
              <a:gd name="T47" fmla="*/ 256 h 706"/>
              <a:gd name="T48" fmla="*/ 0 w 12"/>
              <a:gd name="T49" fmla="*/ 106 h 706"/>
              <a:gd name="T50" fmla="*/ 0 w 12"/>
              <a:gd name="T51" fmla="*/ 0 h 706"/>
              <a:gd name="T52" fmla="*/ 12 w 12"/>
              <a:gd name="T53" fmla="*/ 0 h 706"/>
              <a:gd name="T54" fmla="*/ 12 w 12"/>
              <a:gd name="T55" fmla="*/ 106 h 706"/>
              <a:gd name="T56" fmla="*/ 0 w 12"/>
              <a:gd name="T57" fmla="*/ 106 h 706"/>
              <a:gd name="T58" fmla="*/ 0 w 12"/>
              <a:gd name="T59" fmla="*/ 106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598"/>
                </a:lnTo>
                <a:lnTo>
                  <a:pt x="12" y="598"/>
                </a:lnTo>
                <a:lnTo>
                  <a:pt x="12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6" name="Freeform 38"/>
          <p:cNvSpPr>
            <a:spLocks noEditPoints="1"/>
          </p:cNvSpPr>
          <p:nvPr userDrawn="1"/>
        </p:nvSpPr>
        <p:spPr bwMode="auto">
          <a:xfrm>
            <a:off x="3509435" y="4084640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7" name="Freeform 39"/>
          <p:cNvSpPr>
            <a:spLocks noEditPoints="1"/>
          </p:cNvSpPr>
          <p:nvPr userDrawn="1"/>
        </p:nvSpPr>
        <p:spPr bwMode="auto">
          <a:xfrm>
            <a:off x="3378202" y="3846514"/>
            <a:ext cx="21167" cy="1358900"/>
          </a:xfrm>
          <a:custGeom>
            <a:avLst/>
            <a:gdLst>
              <a:gd name="T0" fmla="*/ 0 w 10"/>
              <a:gd name="T1" fmla="*/ 856 h 856"/>
              <a:gd name="T2" fmla="*/ 0 w 10"/>
              <a:gd name="T3" fmla="*/ 748 h 856"/>
              <a:gd name="T4" fmla="*/ 10 w 10"/>
              <a:gd name="T5" fmla="*/ 748 h 856"/>
              <a:gd name="T6" fmla="*/ 10 w 10"/>
              <a:gd name="T7" fmla="*/ 856 h 856"/>
              <a:gd name="T8" fmla="*/ 0 w 10"/>
              <a:gd name="T9" fmla="*/ 856 h 856"/>
              <a:gd name="T10" fmla="*/ 0 w 10"/>
              <a:gd name="T11" fmla="*/ 856 h 856"/>
              <a:gd name="T12" fmla="*/ 0 w 10"/>
              <a:gd name="T13" fmla="*/ 706 h 856"/>
              <a:gd name="T14" fmla="*/ 0 w 10"/>
              <a:gd name="T15" fmla="*/ 600 h 856"/>
              <a:gd name="T16" fmla="*/ 10 w 10"/>
              <a:gd name="T17" fmla="*/ 600 h 856"/>
              <a:gd name="T18" fmla="*/ 10 w 10"/>
              <a:gd name="T19" fmla="*/ 706 h 856"/>
              <a:gd name="T20" fmla="*/ 0 w 10"/>
              <a:gd name="T21" fmla="*/ 706 h 856"/>
              <a:gd name="T22" fmla="*/ 0 w 10"/>
              <a:gd name="T23" fmla="*/ 706 h 856"/>
              <a:gd name="T24" fmla="*/ 0 w 10"/>
              <a:gd name="T25" fmla="*/ 556 h 856"/>
              <a:gd name="T26" fmla="*/ 0 w 10"/>
              <a:gd name="T27" fmla="*/ 450 h 856"/>
              <a:gd name="T28" fmla="*/ 10 w 10"/>
              <a:gd name="T29" fmla="*/ 450 h 856"/>
              <a:gd name="T30" fmla="*/ 10 w 10"/>
              <a:gd name="T31" fmla="*/ 556 h 856"/>
              <a:gd name="T32" fmla="*/ 0 w 10"/>
              <a:gd name="T33" fmla="*/ 556 h 856"/>
              <a:gd name="T34" fmla="*/ 0 w 10"/>
              <a:gd name="T35" fmla="*/ 556 h 856"/>
              <a:gd name="T36" fmla="*/ 0 w 10"/>
              <a:gd name="T37" fmla="*/ 406 h 856"/>
              <a:gd name="T38" fmla="*/ 0 w 10"/>
              <a:gd name="T39" fmla="*/ 300 h 856"/>
              <a:gd name="T40" fmla="*/ 10 w 10"/>
              <a:gd name="T41" fmla="*/ 300 h 856"/>
              <a:gd name="T42" fmla="*/ 10 w 10"/>
              <a:gd name="T43" fmla="*/ 406 h 856"/>
              <a:gd name="T44" fmla="*/ 0 w 10"/>
              <a:gd name="T45" fmla="*/ 406 h 856"/>
              <a:gd name="T46" fmla="*/ 0 w 10"/>
              <a:gd name="T47" fmla="*/ 406 h 856"/>
              <a:gd name="T48" fmla="*/ 0 w 10"/>
              <a:gd name="T49" fmla="*/ 256 h 856"/>
              <a:gd name="T50" fmla="*/ 0 w 10"/>
              <a:gd name="T51" fmla="*/ 150 h 856"/>
              <a:gd name="T52" fmla="*/ 10 w 10"/>
              <a:gd name="T53" fmla="*/ 150 h 856"/>
              <a:gd name="T54" fmla="*/ 10 w 10"/>
              <a:gd name="T55" fmla="*/ 256 h 856"/>
              <a:gd name="T56" fmla="*/ 0 w 10"/>
              <a:gd name="T57" fmla="*/ 256 h 856"/>
              <a:gd name="T58" fmla="*/ 0 w 10"/>
              <a:gd name="T59" fmla="*/ 256 h 856"/>
              <a:gd name="T60" fmla="*/ 0 w 10"/>
              <a:gd name="T61" fmla="*/ 108 h 856"/>
              <a:gd name="T62" fmla="*/ 0 w 10"/>
              <a:gd name="T63" fmla="*/ 0 h 856"/>
              <a:gd name="T64" fmla="*/ 10 w 10"/>
              <a:gd name="T65" fmla="*/ 0 h 856"/>
              <a:gd name="T66" fmla="*/ 10 w 10"/>
              <a:gd name="T67" fmla="*/ 108 h 856"/>
              <a:gd name="T68" fmla="*/ 0 w 10"/>
              <a:gd name="T69" fmla="*/ 108 h 856"/>
              <a:gd name="T70" fmla="*/ 0 w 10"/>
              <a:gd name="T71" fmla="*/ 108 h 8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8" name="Freeform 40"/>
          <p:cNvSpPr>
            <a:spLocks noEditPoints="1"/>
          </p:cNvSpPr>
          <p:nvPr userDrawn="1"/>
        </p:nvSpPr>
        <p:spPr bwMode="auto">
          <a:xfrm>
            <a:off x="4275666" y="4560889"/>
            <a:ext cx="25401" cy="882650"/>
          </a:xfrm>
          <a:custGeom>
            <a:avLst/>
            <a:gdLst>
              <a:gd name="T0" fmla="*/ 0 w 12"/>
              <a:gd name="T1" fmla="*/ 556 h 556"/>
              <a:gd name="T2" fmla="*/ 0 w 12"/>
              <a:gd name="T3" fmla="*/ 448 h 556"/>
              <a:gd name="T4" fmla="*/ 12 w 12"/>
              <a:gd name="T5" fmla="*/ 448 h 556"/>
              <a:gd name="T6" fmla="*/ 12 w 12"/>
              <a:gd name="T7" fmla="*/ 556 h 556"/>
              <a:gd name="T8" fmla="*/ 0 w 12"/>
              <a:gd name="T9" fmla="*/ 556 h 556"/>
              <a:gd name="T10" fmla="*/ 0 w 12"/>
              <a:gd name="T11" fmla="*/ 556 h 556"/>
              <a:gd name="T12" fmla="*/ 0 w 12"/>
              <a:gd name="T13" fmla="*/ 406 h 556"/>
              <a:gd name="T14" fmla="*/ 0 w 12"/>
              <a:gd name="T15" fmla="*/ 298 h 556"/>
              <a:gd name="T16" fmla="*/ 12 w 12"/>
              <a:gd name="T17" fmla="*/ 298 h 556"/>
              <a:gd name="T18" fmla="*/ 12 w 12"/>
              <a:gd name="T19" fmla="*/ 406 h 556"/>
              <a:gd name="T20" fmla="*/ 0 w 12"/>
              <a:gd name="T21" fmla="*/ 406 h 556"/>
              <a:gd name="T22" fmla="*/ 0 w 12"/>
              <a:gd name="T23" fmla="*/ 406 h 556"/>
              <a:gd name="T24" fmla="*/ 0 w 12"/>
              <a:gd name="T25" fmla="*/ 256 h 556"/>
              <a:gd name="T26" fmla="*/ 0 w 12"/>
              <a:gd name="T27" fmla="*/ 150 h 556"/>
              <a:gd name="T28" fmla="*/ 12 w 12"/>
              <a:gd name="T29" fmla="*/ 150 h 556"/>
              <a:gd name="T30" fmla="*/ 12 w 12"/>
              <a:gd name="T31" fmla="*/ 256 h 556"/>
              <a:gd name="T32" fmla="*/ 0 w 12"/>
              <a:gd name="T33" fmla="*/ 256 h 556"/>
              <a:gd name="T34" fmla="*/ 0 w 12"/>
              <a:gd name="T35" fmla="*/ 256 h 556"/>
              <a:gd name="T36" fmla="*/ 0 w 12"/>
              <a:gd name="T37" fmla="*/ 106 h 556"/>
              <a:gd name="T38" fmla="*/ 0 w 12"/>
              <a:gd name="T39" fmla="*/ 0 h 556"/>
              <a:gd name="T40" fmla="*/ 12 w 12"/>
              <a:gd name="T41" fmla="*/ 0 h 556"/>
              <a:gd name="T42" fmla="*/ 12 w 12"/>
              <a:gd name="T43" fmla="*/ 106 h 556"/>
              <a:gd name="T44" fmla="*/ 0 w 12"/>
              <a:gd name="T45" fmla="*/ 106 h 556"/>
              <a:gd name="T46" fmla="*/ 0 w 12"/>
              <a:gd name="T47" fmla="*/ 106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39" name="Freeform 41"/>
          <p:cNvSpPr>
            <a:spLocks noEditPoints="1"/>
          </p:cNvSpPr>
          <p:nvPr userDrawn="1"/>
        </p:nvSpPr>
        <p:spPr bwMode="auto">
          <a:xfrm>
            <a:off x="4148669" y="4560889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298 h 556"/>
              <a:gd name="T16" fmla="*/ 10 w 10"/>
              <a:gd name="T17" fmla="*/ 298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0" name="Freeform 42"/>
          <p:cNvSpPr>
            <a:spLocks noEditPoints="1"/>
          </p:cNvSpPr>
          <p:nvPr userDrawn="1"/>
        </p:nvSpPr>
        <p:spPr bwMode="auto">
          <a:xfrm>
            <a:off x="4017435" y="4322765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48 h 706"/>
              <a:gd name="T16" fmla="*/ 10 w 10"/>
              <a:gd name="T17" fmla="*/ 448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1" name="Freeform 43"/>
          <p:cNvSpPr>
            <a:spLocks noEditPoints="1"/>
          </p:cNvSpPr>
          <p:nvPr userDrawn="1"/>
        </p:nvSpPr>
        <p:spPr bwMode="auto">
          <a:xfrm>
            <a:off x="3886202" y="4322765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48 h 706"/>
              <a:gd name="T16" fmla="*/ 10 w 10"/>
              <a:gd name="T17" fmla="*/ 448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2" name="Freeform 44"/>
          <p:cNvSpPr>
            <a:spLocks noEditPoints="1"/>
          </p:cNvSpPr>
          <p:nvPr userDrawn="1"/>
        </p:nvSpPr>
        <p:spPr bwMode="auto">
          <a:xfrm>
            <a:off x="4800600" y="4799015"/>
            <a:ext cx="25401" cy="2066925"/>
          </a:xfrm>
          <a:custGeom>
            <a:avLst/>
            <a:gdLst>
              <a:gd name="T0" fmla="*/ 0 w 12"/>
              <a:gd name="T1" fmla="*/ 1302 h 1302"/>
              <a:gd name="T2" fmla="*/ 0 w 12"/>
              <a:gd name="T3" fmla="*/ 1196 h 1302"/>
              <a:gd name="T4" fmla="*/ 12 w 12"/>
              <a:gd name="T5" fmla="*/ 1196 h 1302"/>
              <a:gd name="T6" fmla="*/ 12 w 12"/>
              <a:gd name="T7" fmla="*/ 1302 h 1302"/>
              <a:gd name="T8" fmla="*/ 0 w 12"/>
              <a:gd name="T9" fmla="*/ 1302 h 1302"/>
              <a:gd name="T10" fmla="*/ 0 w 12"/>
              <a:gd name="T11" fmla="*/ 1302 h 1302"/>
              <a:gd name="T12" fmla="*/ 0 w 12"/>
              <a:gd name="T13" fmla="*/ 1154 h 1302"/>
              <a:gd name="T14" fmla="*/ 0 w 12"/>
              <a:gd name="T15" fmla="*/ 1046 h 1302"/>
              <a:gd name="T16" fmla="*/ 12 w 12"/>
              <a:gd name="T17" fmla="*/ 1046 h 1302"/>
              <a:gd name="T18" fmla="*/ 12 w 12"/>
              <a:gd name="T19" fmla="*/ 1154 h 1302"/>
              <a:gd name="T20" fmla="*/ 0 w 12"/>
              <a:gd name="T21" fmla="*/ 1154 h 1302"/>
              <a:gd name="T22" fmla="*/ 0 w 12"/>
              <a:gd name="T23" fmla="*/ 1154 h 1302"/>
              <a:gd name="T24" fmla="*/ 0 w 12"/>
              <a:gd name="T25" fmla="*/ 1004 h 1302"/>
              <a:gd name="T26" fmla="*/ 0 w 12"/>
              <a:gd name="T27" fmla="*/ 896 h 1302"/>
              <a:gd name="T28" fmla="*/ 12 w 12"/>
              <a:gd name="T29" fmla="*/ 896 h 1302"/>
              <a:gd name="T30" fmla="*/ 12 w 12"/>
              <a:gd name="T31" fmla="*/ 1004 h 1302"/>
              <a:gd name="T32" fmla="*/ 0 w 12"/>
              <a:gd name="T33" fmla="*/ 1004 h 1302"/>
              <a:gd name="T34" fmla="*/ 0 w 12"/>
              <a:gd name="T35" fmla="*/ 1004 h 1302"/>
              <a:gd name="T36" fmla="*/ 0 w 12"/>
              <a:gd name="T37" fmla="*/ 854 h 1302"/>
              <a:gd name="T38" fmla="*/ 0 w 12"/>
              <a:gd name="T39" fmla="*/ 748 h 1302"/>
              <a:gd name="T40" fmla="*/ 12 w 12"/>
              <a:gd name="T41" fmla="*/ 748 h 1302"/>
              <a:gd name="T42" fmla="*/ 12 w 12"/>
              <a:gd name="T43" fmla="*/ 854 h 1302"/>
              <a:gd name="T44" fmla="*/ 0 w 12"/>
              <a:gd name="T45" fmla="*/ 854 h 1302"/>
              <a:gd name="T46" fmla="*/ 0 w 12"/>
              <a:gd name="T47" fmla="*/ 854 h 1302"/>
              <a:gd name="T48" fmla="*/ 0 w 12"/>
              <a:gd name="T49" fmla="*/ 704 h 1302"/>
              <a:gd name="T50" fmla="*/ 0 w 12"/>
              <a:gd name="T51" fmla="*/ 598 h 1302"/>
              <a:gd name="T52" fmla="*/ 12 w 12"/>
              <a:gd name="T53" fmla="*/ 598 h 1302"/>
              <a:gd name="T54" fmla="*/ 12 w 12"/>
              <a:gd name="T55" fmla="*/ 704 h 1302"/>
              <a:gd name="T56" fmla="*/ 0 w 12"/>
              <a:gd name="T57" fmla="*/ 704 h 1302"/>
              <a:gd name="T58" fmla="*/ 0 w 12"/>
              <a:gd name="T59" fmla="*/ 704 h 1302"/>
              <a:gd name="T60" fmla="*/ 0 w 12"/>
              <a:gd name="T61" fmla="*/ 554 h 1302"/>
              <a:gd name="T62" fmla="*/ 0 w 12"/>
              <a:gd name="T63" fmla="*/ 448 h 1302"/>
              <a:gd name="T64" fmla="*/ 12 w 12"/>
              <a:gd name="T65" fmla="*/ 448 h 1302"/>
              <a:gd name="T66" fmla="*/ 12 w 12"/>
              <a:gd name="T67" fmla="*/ 554 h 1302"/>
              <a:gd name="T68" fmla="*/ 0 w 12"/>
              <a:gd name="T69" fmla="*/ 554 h 1302"/>
              <a:gd name="T70" fmla="*/ 0 w 12"/>
              <a:gd name="T71" fmla="*/ 554 h 1302"/>
              <a:gd name="T72" fmla="*/ 0 w 12"/>
              <a:gd name="T73" fmla="*/ 406 h 1302"/>
              <a:gd name="T74" fmla="*/ 0 w 12"/>
              <a:gd name="T75" fmla="*/ 298 h 1302"/>
              <a:gd name="T76" fmla="*/ 12 w 12"/>
              <a:gd name="T77" fmla="*/ 298 h 1302"/>
              <a:gd name="T78" fmla="*/ 12 w 12"/>
              <a:gd name="T79" fmla="*/ 406 h 1302"/>
              <a:gd name="T80" fmla="*/ 0 w 12"/>
              <a:gd name="T81" fmla="*/ 406 h 1302"/>
              <a:gd name="T82" fmla="*/ 0 w 12"/>
              <a:gd name="T83" fmla="*/ 406 h 1302"/>
              <a:gd name="T84" fmla="*/ 0 w 12"/>
              <a:gd name="T85" fmla="*/ 256 h 1302"/>
              <a:gd name="T86" fmla="*/ 0 w 12"/>
              <a:gd name="T87" fmla="*/ 148 h 1302"/>
              <a:gd name="T88" fmla="*/ 12 w 12"/>
              <a:gd name="T89" fmla="*/ 148 h 1302"/>
              <a:gd name="T90" fmla="*/ 12 w 12"/>
              <a:gd name="T91" fmla="*/ 256 h 1302"/>
              <a:gd name="T92" fmla="*/ 0 w 12"/>
              <a:gd name="T93" fmla="*/ 256 h 1302"/>
              <a:gd name="T94" fmla="*/ 0 w 12"/>
              <a:gd name="T95" fmla="*/ 256 h 1302"/>
              <a:gd name="T96" fmla="*/ 0 w 12"/>
              <a:gd name="T97" fmla="*/ 106 h 1302"/>
              <a:gd name="T98" fmla="*/ 0 w 12"/>
              <a:gd name="T99" fmla="*/ 0 h 1302"/>
              <a:gd name="T100" fmla="*/ 12 w 12"/>
              <a:gd name="T101" fmla="*/ 0 h 1302"/>
              <a:gd name="T102" fmla="*/ 12 w 12"/>
              <a:gd name="T103" fmla="*/ 106 h 1302"/>
              <a:gd name="T104" fmla="*/ 0 w 12"/>
              <a:gd name="T105" fmla="*/ 106 h 1302"/>
              <a:gd name="T106" fmla="*/ 0 w 12"/>
              <a:gd name="T107" fmla="*/ 106 h 130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" h="1302">
                <a:moveTo>
                  <a:pt x="0" y="1302"/>
                </a:moveTo>
                <a:lnTo>
                  <a:pt x="0" y="1196"/>
                </a:lnTo>
                <a:lnTo>
                  <a:pt x="12" y="1196"/>
                </a:lnTo>
                <a:lnTo>
                  <a:pt x="12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2" y="1046"/>
                </a:lnTo>
                <a:lnTo>
                  <a:pt x="12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2" y="896"/>
                </a:lnTo>
                <a:lnTo>
                  <a:pt x="12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2" y="448"/>
                </a:lnTo>
                <a:lnTo>
                  <a:pt x="12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2" y="148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3" name="Freeform 45"/>
          <p:cNvSpPr>
            <a:spLocks noEditPoints="1"/>
          </p:cNvSpPr>
          <p:nvPr userDrawn="1"/>
        </p:nvSpPr>
        <p:spPr bwMode="auto">
          <a:xfrm>
            <a:off x="4673602" y="4799015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4" name="Freeform 46"/>
          <p:cNvSpPr>
            <a:spLocks noEditPoints="1"/>
          </p:cNvSpPr>
          <p:nvPr userDrawn="1"/>
        </p:nvSpPr>
        <p:spPr bwMode="auto">
          <a:xfrm>
            <a:off x="4542369" y="4799015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5" name="Freeform 47"/>
          <p:cNvSpPr>
            <a:spLocks noEditPoints="1"/>
          </p:cNvSpPr>
          <p:nvPr userDrawn="1"/>
        </p:nvSpPr>
        <p:spPr bwMode="auto">
          <a:xfrm>
            <a:off x="4411135" y="4799015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6" name="Freeform 48"/>
          <p:cNvSpPr>
            <a:spLocks noEditPoints="1"/>
          </p:cNvSpPr>
          <p:nvPr userDrawn="1"/>
        </p:nvSpPr>
        <p:spPr bwMode="auto">
          <a:xfrm>
            <a:off x="5312834" y="5033964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7" name="Freeform 49"/>
          <p:cNvSpPr>
            <a:spLocks noEditPoints="1"/>
          </p:cNvSpPr>
          <p:nvPr userDrawn="1"/>
        </p:nvSpPr>
        <p:spPr bwMode="auto">
          <a:xfrm>
            <a:off x="5181602" y="5033964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8" name="Freeform 50"/>
          <p:cNvSpPr>
            <a:spLocks noEditPoints="1"/>
          </p:cNvSpPr>
          <p:nvPr userDrawn="1"/>
        </p:nvSpPr>
        <p:spPr bwMode="auto">
          <a:xfrm>
            <a:off x="5050369" y="5033965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8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8 h 406"/>
              <a:gd name="T20" fmla="*/ 0 w 10"/>
              <a:gd name="T21" fmla="*/ 258 h 406"/>
              <a:gd name="T22" fmla="*/ 0 w 10"/>
              <a:gd name="T23" fmla="*/ 258 h 406"/>
              <a:gd name="T24" fmla="*/ 0 w 10"/>
              <a:gd name="T25" fmla="*/ 108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8 h 406"/>
              <a:gd name="T32" fmla="*/ 0 w 10"/>
              <a:gd name="T33" fmla="*/ 108 h 406"/>
              <a:gd name="T34" fmla="*/ 0 w 10"/>
              <a:gd name="T35" fmla="*/ 108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49" name="Freeform 51"/>
          <p:cNvSpPr>
            <a:spLocks noEditPoints="1"/>
          </p:cNvSpPr>
          <p:nvPr userDrawn="1"/>
        </p:nvSpPr>
        <p:spPr bwMode="auto">
          <a:xfrm>
            <a:off x="4919133" y="5033965"/>
            <a:ext cx="25401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258 h 406"/>
              <a:gd name="T14" fmla="*/ 0 w 12"/>
              <a:gd name="T15" fmla="*/ 150 h 406"/>
              <a:gd name="T16" fmla="*/ 12 w 12"/>
              <a:gd name="T17" fmla="*/ 150 h 406"/>
              <a:gd name="T18" fmla="*/ 12 w 12"/>
              <a:gd name="T19" fmla="*/ 258 h 406"/>
              <a:gd name="T20" fmla="*/ 0 w 12"/>
              <a:gd name="T21" fmla="*/ 258 h 406"/>
              <a:gd name="T22" fmla="*/ 0 w 12"/>
              <a:gd name="T23" fmla="*/ 258 h 406"/>
              <a:gd name="T24" fmla="*/ 0 w 12"/>
              <a:gd name="T25" fmla="*/ 108 h 406"/>
              <a:gd name="T26" fmla="*/ 0 w 12"/>
              <a:gd name="T27" fmla="*/ 0 h 406"/>
              <a:gd name="T28" fmla="*/ 12 w 12"/>
              <a:gd name="T29" fmla="*/ 0 h 406"/>
              <a:gd name="T30" fmla="*/ 12 w 12"/>
              <a:gd name="T31" fmla="*/ 108 h 406"/>
              <a:gd name="T32" fmla="*/ 0 w 12"/>
              <a:gd name="T33" fmla="*/ 108 h 406"/>
              <a:gd name="T34" fmla="*/ 0 w 12"/>
              <a:gd name="T35" fmla="*/ 108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0" name="Freeform 52"/>
          <p:cNvSpPr>
            <a:spLocks noEditPoints="1"/>
          </p:cNvSpPr>
          <p:nvPr userDrawn="1"/>
        </p:nvSpPr>
        <p:spPr bwMode="auto">
          <a:xfrm>
            <a:off x="5837767" y="551021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1" name="Freeform 53"/>
          <p:cNvSpPr>
            <a:spLocks noEditPoints="1"/>
          </p:cNvSpPr>
          <p:nvPr userDrawn="1"/>
        </p:nvSpPr>
        <p:spPr bwMode="auto">
          <a:xfrm>
            <a:off x="5706535" y="551021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2" name="Freeform 54"/>
          <p:cNvSpPr>
            <a:spLocks noEditPoints="1"/>
          </p:cNvSpPr>
          <p:nvPr userDrawn="1"/>
        </p:nvSpPr>
        <p:spPr bwMode="auto">
          <a:xfrm>
            <a:off x="5575302" y="5033964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3" name="Freeform 55"/>
          <p:cNvSpPr>
            <a:spLocks noEditPoints="1"/>
          </p:cNvSpPr>
          <p:nvPr userDrawn="1"/>
        </p:nvSpPr>
        <p:spPr bwMode="auto">
          <a:xfrm>
            <a:off x="5444066" y="5033964"/>
            <a:ext cx="25401" cy="882650"/>
          </a:xfrm>
          <a:custGeom>
            <a:avLst/>
            <a:gdLst>
              <a:gd name="T0" fmla="*/ 0 w 12"/>
              <a:gd name="T1" fmla="*/ 556 h 556"/>
              <a:gd name="T2" fmla="*/ 0 w 12"/>
              <a:gd name="T3" fmla="*/ 450 h 556"/>
              <a:gd name="T4" fmla="*/ 12 w 12"/>
              <a:gd name="T5" fmla="*/ 450 h 556"/>
              <a:gd name="T6" fmla="*/ 12 w 12"/>
              <a:gd name="T7" fmla="*/ 556 h 556"/>
              <a:gd name="T8" fmla="*/ 0 w 12"/>
              <a:gd name="T9" fmla="*/ 556 h 556"/>
              <a:gd name="T10" fmla="*/ 0 w 12"/>
              <a:gd name="T11" fmla="*/ 556 h 556"/>
              <a:gd name="T12" fmla="*/ 0 w 12"/>
              <a:gd name="T13" fmla="*/ 406 h 556"/>
              <a:gd name="T14" fmla="*/ 0 w 12"/>
              <a:gd name="T15" fmla="*/ 300 h 556"/>
              <a:gd name="T16" fmla="*/ 12 w 12"/>
              <a:gd name="T17" fmla="*/ 300 h 556"/>
              <a:gd name="T18" fmla="*/ 12 w 12"/>
              <a:gd name="T19" fmla="*/ 406 h 556"/>
              <a:gd name="T20" fmla="*/ 0 w 12"/>
              <a:gd name="T21" fmla="*/ 406 h 556"/>
              <a:gd name="T22" fmla="*/ 0 w 12"/>
              <a:gd name="T23" fmla="*/ 406 h 556"/>
              <a:gd name="T24" fmla="*/ 0 w 12"/>
              <a:gd name="T25" fmla="*/ 258 h 556"/>
              <a:gd name="T26" fmla="*/ 0 w 12"/>
              <a:gd name="T27" fmla="*/ 150 h 556"/>
              <a:gd name="T28" fmla="*/ 12 w 12"/>
              <a:gd name="T29" fmla="*/ 150 h 556"/>
              <a:gd name="T30" fmla="*/ 12 w 12"/>
              <a:gd name="T31" fmla="*/ 258 h 556"/>
              <a:gd name="T32" fmla="*/ 0 w 12"/>
              <a:gd name="T33" fmla="*/ 258 h 556"/>
              <a:gd name="T34" fmla="*/ 0 w 12"/>
              <a:gd name="T35" fmla="*/ 258 h 556"/>
              <a:gd name="T36" fmla="*/ 0 w 12"/>
              <a:gd name="T37" fmla="*/ 108 h 556"/>
              <a:gd name="T38" fmla="*/ 0 w 12"/>
              <a:gd name="T39" fmla="*/ 0 h 556"/>
              <a:gd name="T40" fmla="*/ 12 w 12"/>
              <a:gd name="T41" fmla="*/ 0 h 556"/>
              <a:gd name="T42" fmla="*/ 12 w 12"/>
              <a:gd name="T43" fmla="*/ 108 h 556"/>
              <a:gd name="T44" fmla="*/ 0 w 12"/>
              <a:gd name="T45" fmla="*/ 108 h 556"/>
              <a:gd name="T46" fmla="*/ 0 w 12"/>
              <a:gd name="T47" fmla="*/ 108 h 5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4" name="Freeform 56"/>
          <p:cNvSpPr>
            <a:spLocks noEditPoints="1"/>
          </p:cNvSpPr>
          <p:nvPr userDrawn="1"/>
        </p:nvSpPr>
        <p:spPr bwMode="auto">
          <a:xfrm>
            <a:off x="6345767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5" name="Freeform 57"/>
          <p:cNvSpPr>
            <a:spLocks noEditPoints="1"/>
          </p:cNvSpPr>
          <p:nvPr userDrawn="1"/>
        </p:nvSpPr>
        <p:spPr bwMode="auto">
          <a:xfrm>
            <a:off x="6214534" y="5510215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6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6 h 406"/>
              <a:gd name="T20" fmla="*/ 0 w 10"/>
              <a:gd name="T21" fmla="*/ 256 h 406"/>
              <a:gd name="T22" fmla="*/ 0 w 10"/>
              <a:gd name="T23" fmla="*/ 256 h 406"/>
              <a:gd name="T24" fmla="*/ 0 w 10"/>
              <a:gd name="T25" fmla="*/ 106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6 h 406"/>
              <a:gd name="T32" fmla="*/ 0 w 10"/>
              <a:gd name="T33" fmla="*/ 106 h 406"/>
              <a:gd name="T34" fmla="*/ 0 w 10"/>
              <a:gd name="T35" fmla="*/ 106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6" name="Freeform 58"/>
          <p:cNvSpPr>
            <a:spLocks noEditPoints="1"/>
          </p:cNvSpPr>
          <p:nvPr userDrawn="1"/>
        </p:nvSpPr>
        <p:spPr bwMode="auto">
          <a:xfrm>
            <a:off x="6083301" y="5510215"/>
            <a:ext cx="25401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256 h 406"/>
              <a:gd name="T14" fmla="*/ 0 w 12"/>
              <a:gd name="T15" fmla="*/ 150 h 406"/>
              <a:gd name="T16" fmla="*/ 12 w 12"/>
              <a:gd name="T17" fmla="*/ 150 h 406"/>
              <a:gd name="T18" fmla="*/ 12 w 12"/>
              <a:gd name="T19" fmla="*/ 256 h 406"/>
              <a:gd name="T20" fmla="*/ 0 w 12"/>
              <a:gd name="T21" fmla="*/ 256 h 406"/>
              <a:gd name="T22" fmla="*/ 0 w 12"/>
              <a:gd name="T23" fmla="*/ 256 h 406"/>
              <a:gd name="T24" fmla="*/ 0 w 12"/>
              <a:gd name="T25" fmla="*/ 106 h 406"/>
              <a:gd name="T26" fmla="*/ 0 w 12"/>
              <a:gd name="T27" fmla="*/ 0 h 406"/>
              <a:gd name="T28" fmla="*/ 12 w 12"/>
              <a:gd name="T29" fmla="*/ 0 h 406"/>
              <a:gd name="T30" fmla="*/ 12 w 12"/>
              <a:gd name="T31" fmla="*/ 106 h 406"/>
              <a:gd name="T32" fmla="*/ 0 w 12"/>
              <a:gd name="T33" fmla="*/ 106 h 406"/>
              <a:gd name="T34" fmla="*/ 0 w 12"/>
              <a:gd name="T35" fmla="*/ 106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7" name="Freeform 59"/>
          <p:cNvSpPr>
            <a:spLocks noEditPoints="1"/>
          </p:cNvSpPr>
          <p:nvPr userDrawn="1"/>
        </p:nvSpPr>
        <p:spPr bwMode="auto">
          <a:xfrm>
            <a:off x="5956301" y="551021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8" name="Freeform 60"/>
          <p:cNvSpPr>
            <a:spLocks noEditPoints="1"/>
          </p:cNvSpPr>
          <p:nvPr userDrawn="1"/>
        </p:nvSpPr>
        <p:spPr bwMode="auto">
          <a:xfrm>
            <a:off x="6870701" y="5986465"/>
            <a:ext cx="21167" cy="879475"/>
          </a:xfrm>
          <a:custGeom>
            <a:avLst/>
            <a:gdLst>
              <a:gd name="T0" fmla="*/ 0 w 10"/>
              <a:gd name="T1" fmla="*/ 554 h 554"/>
              <a:gd name="T2" fmla="*/ 0 w 10"/>
              <a:gd name="T3" fmla="*/ 448 h 554"/>
              <a:gd name="T4" fmla="*/ 10 w 10"/>
              <a:gd name="T5" fmla="*/ 448 h 554"/>
              <a:gd name="T6" fmla="*/ 10 w 10"/>
              <a:gd name="T7" fmla="*/ 554 h 554"/>
              <a:gd name="T8" fmla="*/ 0 w 10"/>
              <a:gd name="T9" fmla="*/ 554 h 554"/>
              <a:gd name="T10" fmla="*/ 0 w 10"/>
              <a:gd name="T11" fmla="*/ 554 h 554"/>
              <a:gd name="T12" fmla="*/ 0 w 10"/>
              <a:gd name="T13" fmla="*/ 406 h 554"/>
              <a:gd name="T14" fmla="*/ 0 w 10"/>
              <a:gd name="T15" fmla="*/ 298 h 554"/>
              <a:gd name="T16" fmla="*/ 10 w 10"/>
              <a:gd name="T17" fmla="*/ 298 h 554"/>
              <a:gd name="T18" fmla="*/ 10 w 10"/>
              <a:gd name="T19" fmla="*/ 406 h 554"/>
              <a:gd name="T20" fmla="*/ 0 w 10"/>
              <a:gd name="T21" fmla="*/ 406 h 554"/>
              <a:gd name="T22" fmla="*/ 0 w 10"/>
              <a:gd name="T23" fmla="*/ 406 h 554"/>
              <a:gd name="T24" fmla="*/ 0 w 10"/>
              <a:gd name="T25" fmla="*/ 256 h 554"/>
              <a:gd name="T26" fmla="*/ 0 w 10"/>
              <a:gd name="T27" fmla="*/ 148 h 554"/>
              <a:gd name="T28" fmla="*/ 10 w 10"/>
              <a:gd name="T29" fmla="*/ 148 h 554"/>
              <a:gd name="T30" fmla="*/ 10 w 10"/>
              <a:gd name="T31" fmla="*/ 256 h 554"/>
              <a:gd name="T32" fmla="*/ 0 w 10"/>
              <a:gd name="T33" fmla="*/ 256 h 554"/>
              <a:gd name="T34" fmla="*/ 0 w 10"/>
              <a:gd name="T35" fmla="*/ 256 h 554"/>
              <a:gd name="T36" fmla="*/ 0 w 10"/>
              <a:gd name="T37" fmla="*/ 106 h 554"/>
              <a:gd name="T38" fmla="*/ 0 w 10"/>
              <a:gd name="T39" fmla="*/ 0 h 554"/>
              <a:gd name="T40" fmla="*/ 10 w 10"/>
              <a:gd name="T41" fmla="*/ 0 h 554"/>
              <a:gd name="T42" fmla="*/ 10 w 10"/>
              <a:gd name="T43" fmla="*/ 106 h 554"/>
              <a:gd name="T44" fmla="*/ 0 w 10"/>
              <a:gd name="T45" fmla="*/ 106 h 554"/>
              <a:gd name="T46" fmla="*/ 0 w 10"/>
              <a:gd name="T47" fmla="*/ 106 h 5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59" name="Freeform 61"/>
          <p:cNvSpPr>
            <a:spLocks noEditPoints="1"/>
          </p:cNvSpPr>
          <p:nvPr userDrawn="1"/>
        </p:nvSpPr>
        <p:spPr bwMode="auto">
          <a:xfrm>
            <a:off x="6739468" y="5748339"/>
            <a:ext cx="25401" cy="1117600"/>
          </a:xfrm>
          <a:custGeom>
            <a:avLst/>
            <a:gdLst>
              <a:gd name="T0" fmla="*/ 0 w 12"/>
              <a:gd name="T1" fmla="*/ 704 h 704"/>
              <a:gd name="T2" fmla="*/ 0 w 12"/>
              <a:gd name="T3" fmla="*/ 598 h 704"/>
              <a:gd name="T4" fmla="*/ 12 w 12"/>
              <a:gd name="T5" fmla="*/ 598 h 704"/>
              <a:gd name="T6" fmla="*/ 12 w 12"/>
              <a:gd name="T7" fmla="*/ 704 h 704"/>
              <a:gd name="T8" fmla="*/ 0 w 12"/>
              <a:gd name="T9" fmla="*/ 704 h 704"/>
              <a:gd name="T10" fmla="*/ 0 w 12"/>
              <a:gd name="T11" fmla="*/ 704 h 704"/>
              <a:gd name="T12" fmla="*/ 0 w 12"/>
              <a:gd name="T13" fmla="*/ 556 h 704"/>
              <a:gd name="T14" fmla="*/ 0 w 12"/>
              <a:gd name="T15" fmla="*/ 448 h 704"/>
              <a:gd name="T16" fmla="*/ 12 w 12"/>
              <a:gd name="T17" fmla="*/ 448 h 704"/>
              <a:gd name="T18" fmla="*/ 12 w 12"/>
              <a:gd name="T19" fmla="*/ 556 h 704"/>
              <a:gd name="T20" fmla="*/ 0 w 12"/>
              <a:gd name="T21" fmla="*/ 556 h 704"/>
              <a:gd name="T22" fmla="*/ 0 w 12"/>
              <a:gd name="T23" fmla="*/ 556 h 704"/>
              <a:gd name="T24" fmla="*/ 0 w 12"/>
              <a:gd name="T25" fmla="*/ 406 h 704"/>
              <a:gd name="T26" fmla="*/ 0 w 12"/>
              <a:gd name="T27" fmla="*/ 298 h 704"/>
              <a:gd name="T28" fmla="*/ 12 w 12"/>
              <a:gd name="T29" fmla="*/ 298 h 704"/>
              <a:gd name="T30" fmla="*/ 12 w 12"/>
              <a:gd name="T31" fmla="*/ 406 h 704"/>
              <a:gd name="T32" fmla="*/ 0 w 12"/>
              <a:gd name="T33" fmla="*/ 406 h 704"/>
              <a:gd name="T34" fmla="*/ 0 w 12"/>
              <a:gd name="T35" fmla="*/ 406 h 704"/>
              <a:gd name="T36" fmla="*/ 0 w 12"/>
              <a:gd name="T37" fmla="*/ 256 h 704"/>
              <a:gd name="T38" fmla="*/ 0 w 12"/>
              <a:gd name="T39" fmla="*/ 150 h 704"/>
              <a:gd name="T40" fmla="*/ 12 w 12"/>
              <a:gd name="T41" fmla="*/ 150 h 704"/>
              <a:gd name="T42" fmla="*/ 12 w 12"/>
              <a:gd name="T43" fmla="*/ 256 h 704"/>
              <a:gd name="T44" fmla="*/ 0 w 12"/>
              <a:gd name="T45" fmla="*/ 256 h 704"/>
              <a:gd name="T46" fmla="*/ 0 w 12"/>
              <a:gd name="T47" fmla="*/ 256 h 704"/>
              <a:gd name="T48" fmla="*/ 0 w 12"/>
              <a:gd name="T49" fmla="*/ 106 h 704"/>
              <a:gd name="T50" fmla="*/ 0 w 12"/>
              <a:gd name="T51" fmla="*/ 0 h 704"/>
              <a:gd name="T52" fmla="*/ 12 w 12"/>
              <a:gd name="T53" fmla="*/ 0 h 704"/>
              <a:gd name="T54" fmla="*/ 12 w 12"/>
              <a:gd name="T55" fmla="*/ 106 h 704"/>
              <a:gd name="T56" fmla="*/ 0 w 12"/>
              <a:gd name="T57" fmla="*/ 106 h 704"/>
              <a:gd name="T58" fmla="*/ 0 w 12"/>
              <a:gd name="T59" fmla="*/ 106 h 7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0" name="Freeform 62"/>
          <p:cNvSpPr>
            <a:spLocks noEditPoints="1"/>
          </p:cNvSpPr>
          <p:nvPr userDrawn="1"/>
        </p:nvSpPr>
        <p:spPr bwMode="auto">
          <a:xfrm>
            <a:off x="6612469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1" name="Freeform 63"/>
          <p:cNvSpPr>
            <a:spLocks noEditPoints="1"/>
          </p:cNvSpPr>
          <p:nvPr userDrawn="1"/>
        </p:nvSpPr>
        <p:spPr bwMode="auto">
          <a:xfrm>
            <a:off x="6481234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2" name="Freeform 64"/>
          <p:cNvSpPr>
            <a:spLocks/>
          </p:cNvSpPr>
          <p:nvPr userDrawn="1"/>
        </p:nvSpPr>
        <p:spPr bwMode="auto">
          <a:xfrm>
            <a:off x="7378699" y="6221413"/>
            <a:ext cx="25401" cy="171450"/>
          </a:xfrm>
          <a:custGeom>
            <a:avLst/>
            <a:gdLst>
              <a:gd name="T0" fmla="*/ 0 w 12"/>
              <a:gd name="T1" fmla="*/ 108 h 108"/>
              <a:gd name="T2" fmla="*/ 0 w 12"/>
              <a:gd name="T3" fmla="*/ 0 h 108"/>
              <a:gd name="T4" fmla="*/ 12 w 12"/>
              <a:gd name="T5" fmla="*/ 0 h 108"/>
              <a:gd name="T6" fmla="*/ 12 w 12"/>
              <a:gd name="T7" fmla="*/ 108 h 108"/>
              <a:gd name="T8" fmla="*/ 0 w 12"/>
              <a:gd name="T9" fmla="*/ 108 h 108"/>
              <a:gd name="T10" fmla="*/ 0 w 12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108"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3" name="Freeform 65"/>
          <p:cNvSpPr>
            <a:spLocks noEditPoints="1"/>
          </p:cNvSpPr>
          <p:nvPr userDrawn="1"/>
        </p:nvSpPr>
        <p:spPr bwMode="auto">
          <a:xfrm>
            <a:off x="7251702" y="598646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4" name="Freeform 66"/>
          <p:cNvSpPr>
            <a:spLocks noEditPoints="1"/>
          </p:cNvSpPr>
          <p:nvPr userDrawn="1"/>
        </p:nvSpPr>
        <p:spPr bwMode="auto">
          <a:xfrm>
            <a:off x="7120469" y="5986464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5" name="Freeform 67"/>
          <p:cNvSpPr>
            <a:spLocks noEditPoints="1"/>
          </p:cNvSpPr>
          <p:nvPr userDrawn="1"/>
        </p:nvSpPr>
        <p:spPr bwMode="auto">
          <a:xfrm>
            <a:off x="6989234" y="5986465"/>
            <a:ext cx="21167" cy="879475"/>
          </a:xfrm>
          <a:custGeom>
            <a:avLst/>
            <a:gdLst>
              <a:gd name="T0" fmla="*/ 0 w 10"/>
              <a:gd name="T1" fmla="*/ 554 h 554"/>
              <a:gd name="T2" fmla="*/ 0 w 10"/>
              <a:gd name="T3" fmla="*/ 448 h 554"/>
              <a:gd name="T4" fmla="*/ 10 w 10"/>
              <a:gd name="T5" fmla="*/ 448 h 554"/>
              <a:gd name="T6" fmla="*/ 10 w 10"/>
              <a:gd name="T7" fmla="*/ 554 h 554"/>
              <a:gd name="T8" fmla="*/ 0 w 10"/>
              <a:gd name="T9" fmla="*/ 554 h 554"/>
              <a:gd name="T10" fmla="*/ 0 w 10"/>
              <a:gd name="T11" fmla="*/ 554 h 554"/>
              <a:gd name="T12" fmla="*/ 0 w 10"/>
              <a:gd name="T13" fmla="*/ 406 h 554"/>
              <a:gd name="T14" fmla="*/ 0 w 10"/>
              <a:gd name="T15" fmla="*/ 298 h 554"/>
              <a:gd name="T16" fmla="*/ 10 w 10"/>
              <a:gd name="T17" fmla="*/ 298 h 554"/>
              <a:gd name="T18" fmla="*/ 10 w 10"/>
              <a:gd name="T19" fmla="*/ 406 h 554"/>
              <a:gd name="T20" fmla="*/ 0 w 10"/>
              <a:gd name="T21" fmla="*/ 406 h 554"/>
              <a:gd name="T22" fmla="*/ 0 w 10"/>
              <a:gd name="T23" fmla="*/ 406 h 554"/>
              <a:gd name="T24" fmla="*/ 0 w 10"/>
              <a:gd name="T25" fmla="*/ 256 h 554"/>
              <a:gd name="T26" fmla="*/ 0 w 10"/>
              <a:gd name="T27" fmla="*/ 148 h 554"/>
              <a:gd name="T28" fmla="*/ 10 w 10"/>
              <a:gd name="T29" fmla="*/ 148 h 554"/>
              <a:gd name="T30" fmla="*/ 10 w 10"/>
              <a:gd name="T31" fmla="*/ 256 h 554"/>
              <a:gd name="T32" fmla="*/ 0 w 10"/>
              <a:gd name="T33" fmla="*/ 256 h 554"/>
              <a:gd name="T34" fmla="*/ 0 w 10"/>
              <a:gd name="T35" fmla="*/ 256 h 554"/>
              <a:gd name="T36" fmla="*/ 0 w 10"/>
              <a:gd name="T37" fmla="*/ 106 h 554"/>
              <a:gd name="T38" fmla="*/ 0 w 10"/>
              <a:gd name="T39" fmla="*/ 0 h 554"/>
              <a:gd name="T40" fmla="*/ 10 w 10"/>
              <a:gd name="T41" fmla="*/ 0 h 554"/>
              <a:gd name="T42" fmla="*/ 10 w 10"/>
              <a:gd name="T43" fmla="*/ 106 h 554"/>
              <a:gd name="T44" fmla="*/ 0 w 10"/>
              <a:gd name="T45" fmla="*/ 106 h 554"/>
              <a:gd name="T46" fmla="*/ 0 w 10"/>
              <a:gd name="T47" fmla="*/ 106 h 5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6" name="Freeform 68"/>
          <p:cNvSpPr>
            <a:spLocks/>
          </p:cNvSpPr>
          <p:nvPr userDrawn="1"/>
        </p:nvSpPr>
        <p:spPr bwMode="auto">
          <a:xfrm>
            <a:off x="7907868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7" name="Freeform 69"/>
          <p:cNvSpPr>
            <a:spLocks/>
          </p:cNvSpPr>
          <p:nvPr userDrawn="1"/>
        </p:nvSpPr>
        <p:spPr bwMode="auto">
          <a:xfrm>
            <a:off x="7776635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8" name="Freeform 70"/>
          <p:cNvSpPr>
            <a:spLocks/>
          </p:cNvSpPr>
          <p:nvPr userDrawn="1"/>
        </p:nvSpPr>
        <p:spPr bwMode="auto">
          <a:xfrm>
            <a:off x="7645402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69" name="Freeform 71"/>
          <p:cNvSpPr>
            <a:spLocks/>
          </p:cNvSpPr>
          <p:nvPr userDrawn="1"/>
        </p:nvSpPr>
        <p:spPr bwMode="auto">
          <a:xfrm>
            <a:off x="7514167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0" name="Freeform 72"/>
          <p:cNvSpPr>
            <a:spLocks noEditPoints="1"/>
          </p:cNvSpPr>
          <p:nvPr userDrawn="1"/>
        </p:nvSpPr>
        <p:spPr bwMode="auto">
          <a:xfrm>
            <a:off x="8415869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1" name="Freeform 73"/>
          <p:cNvSpPr>
            <a:spLocks noEditPoints="1"/>
          </p:cNvSpPr>
          <p:nvPr userDrawn="1"/>
        </p:nvSpPr>
        <p:spPr bwMode="auto">
          <a:xfrm>
            <a:off x="8284635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2" name="Freeform 74"/>
          <p:cNvSpPr>
            <a:spLocks noEditPoints="1"/>
          </p:cNvSpPr>
          <p:nvPr userDrawn="1"/>
        </p:nvSpPr>
        <p:spPr bwMode="auto">
          <a:xfrm>
            <a:off x="8153400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3" name="Freeform 75"/>
          <p:cNvSpPr>
            <a:spLocks noEditPoints="1"/>
          </p:cNvSpPr>
          <p:nvPr userDrawn="1"/>
        </p:nvSpPr>
        <p:spPr bwMode="auto">
          <a:xfrm>
            <a:off x="8022168" y="6221415"/>
            <a:ext cx="25401" cy="409575"/>
          </a:xfrm>
          <a:custGeom>
            <a:avLst/>
            <a:gdLst>
              <a:gd name="T0" fmla="*/ 0 w 12"/>
              <a:gd name="T1" fmla="*/ 258 h 258"/>
              <a:gd name="T2" fmla="*/ 0 w 12"/>
              <a:gd name="T3" fmla="*/ 150 h 258"/>
              <a:gd name="T4" fmla="*/ 12 w 12"/>
              <a:gd name="T5" fmla="*/ 150 h 258"/>
              <a:gd name="T6" fmla="*/ 12 w 12"/>
              <a:gd name="T7" fmla="*/ 258 h 258"/>
              <a:gd name="T8" fmla="*/ 0 w 12"/>
              <a:gd name="T9" fmla="*/ 258 h 258"/>
              <a:gd name="T10" fmla="*/ 0 w 12"/>
              <a:gd name="T11" fmla="*/ 258 h 258"/>
              <a:gd name="T12" fmla="*/ 0 w 12"/>
              <a:gd name="T13" fmla="*/ 108 h 258"/>
              <a:gd name="T14" fmla="*/ 0 w 12"/>
              <a:gd name="T15" fmla="*/ 0 h 258"/>
              <a:gd name="T16" fmla="*/ 12 w 12"/>
              <a:gd name="T17" fmla="*/ 0 h 258"/>
              <a:gd name="T18" fmla="*/ 12 w 12"/>
              <a:gd name="T19" fmla="*/ 108 h 258"/>
              <a:gd name="T20" fmla="*/ 0 w 12"/>
              <a:gd name="T21" fmla="*/ 108 h 258"/>
              <a:gd name="T22" fmla="*/ 0 w 12"/>
              <a:gd name="T23" fmla="*/ 108 h 2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" h="258"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4" name="Freeform 76"/>
          <p:cNvSpPr>
            <a:spLocks noEditPoints="1"/>
          </p:cNvSpPr>
          <p:nvPr userDrawn="1"/>
        </p:nvSpPr>
        <p:spPr bwMode="auto">
          <a:xfrm>
            <a:off x="8940802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5" name="Freeform 77"/>
          <p:cNvSpPr>
            <a:spLocks noEditPoints="1"/>
          </p:cNvSpPr>
          <p:nvPr userDrawn="1"/>
        </p:nvSpPr>
        <p:spPr bwMode="auto">
          <a:xfrm>
            <a:off x="8809569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6" name="Freeform 78"/>
          <p:cNvSpPr>
            <a:spLocks/>
          </p:cNvSpPr>
          <p:nvPr userDrawn="1"/>
        </p:nvSpPr>
        <p:spPr bwMode="auto">
          <a:xfrm>
            <a:off x="8678335" y="6459538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7" name="Freeform 79"/>
          <p:cNvSpPr>
            <a:spLocks/>
          </p:cNvSpPr>
          <p:nvPr userDrawn="1"/>
        </p:nvSpPr>
        <p:spPr bwMode="auto">
          <a:xfrm>
            <a:off x="8551335" y="6459538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8" name="Freeform 80"/>
          <p:cNvSpPr>
            <a:spLocks/>
          </p:cNvSpPr>
          <p:nvPr userDrawn="1"/>
        </p:nvSpPr>
        <p:spPr bwMode="auto">
          <a:xfrm>
            <a:off x="9448802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79" name="Freeform 81"/>
          <p:cNvSpPr>
            <a:spLocks/>
          </p:cNvSpPr>
          <p:nvPr userDrawn="1"/>
        </p:nvSpPr>
        <p:spPr bwMode="auto">
          <a:xfrm>
            <a:off x="9317569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80" name="Freeform 82"/>
          <p:cNvSpPr>
            <a:spLocks/>
          </p:cNvSpPr>
          <p:nvPr userDrawn="1"/>
        </p:nvSpPr>
        <p:spPr bwMode="auto">
          <a:xfrm>
            <a:off x="9190567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81" name="Freeform 83"/>
          <p:cNvSpPr>
            <a:spLocks/>
          </p:cNvSpPr>
          <p:nvPr userDrawn="1"/>
        </p:nvSpPr>
        <p:spPr bwMode="auto">
          <a:xfrm>
            <a:off x="9059335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82" name="Freeform 84"/>
          <p:cNvSpPr>
            <a:spLocks/>
          </p:cNvSpPr>
          <p:nvPr userDrawn="1"/>
        </p:nvSpPr>
        <p:spPr bwMode="auto">
          <a:xfrm>
            <a:off x="9715501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sp>
        <p:nvSpPr>
          <p:cNvPr id="83" name="Freeform 85"/>
          <p:cNvSpPr>
            <a:spLocks/>
          </p:cNvSpPr>
          <p:nvPr userDrawn="1"/>
        </p:nvSpPr>
        <p:spPr bwMode="auto">
          <a:xfrm>
            <a:off x="9584269" y="6697665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sz="2000"/>
          </a:p>
        </p:txBody>
      </p:sp>
      <p:grpSp>
        <p:nvGrpSpPr>
          <p:cNvPr id="84" name="Group 86"/>
          <p:cNvGrpSpPr>
            <a:grpSpLocks/>
          </p:cNvGrpSpPr>
          <p:nvPr userDrawn="1"/>
        </p:nvGrpSpPr>
        <p:grpSpPr bwMode="auto">
          <a:xfrm>
            <a:off x="11184468" y="6237290"/>
            <a:ext cx="628651" cy="407987"/>
            <a:chOff x="5214" y="3871"/>
            <a:chExt cx="363" cy="314"/>
          </a:xfrm>
        </p:grpSpPr>
        <p:cxnSp>
          <p:nvCxnSpPr>
            <p:cNvPr id="85" name="AutoShape 87"/>
            <p:cNvCxnSpPr>
              <a:cxnSpLocks noChangeShapeType="1"/>
            </p:cNvCxnSpPr>
            <p:nvPr/>
          </p:nvCxnSpPr>
          <p:spPr bwMode="auto">
            <a:xfrm rot="5400000">
              <a:off x="5275" y="3989"/>
              <a:ext cx="145" cy="97"/>
            </a:xfrm>
            <a:prstGeom prst="bentConnector3">
              <a:avLst>
                <a:gd name="adj1" fmla="val 58620"/>
              </a:avLst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AutoShape 88"/>
            <p:cNvCxnSpPr>
              <a:cxnSpLocks noChangeShapeType="1"/>
            </p:cNvCxnSpPr>
            <p:nvPr/>
          </p:nvCxnSpPr>
          <p:spPr bwMode="auto">
            <a:xfrm rot="16200000" flipH="1">
              <a:off x="5371" y="3982"/>
              <a:ext cx="145" cy="96"/>
            </a:xfrm>
            <a:prstGeom prst="bentConnector3">
              <a:avLst>
                <a:gd name="adj1" fmla="val 65514"/>
              </a:avLst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9"/>
            <p:cNvCxnSpPr>
              <a:cxnSpLocks noChangeShapeType="1"/>
            </p:cNvCxnSpPr>
            <p:nvPr/>
          </p:nvCxnSpPr>
          <p:spPr bwMode="auto">
            <a:xfrm rot="16200000" flipH="1">
              <a:off x="5385" y="3968"/>
              <a:ext cx="53" cy="31"/>
            </a:xfrm>
            <a:prstGeom prst="bentConnector2">
              <a:avLst/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AutoShape 90"/>
            <p:cNvSpPr>
              <a:spLocks noChangeArrowheads="1"/>
            </p:cNvSpPr>
            <p:nvPr/>
          </p:nvSpPr>
          <p:spPr bwMode="auto">
            <a:xfrm>
              <a:off x="5308" y="3871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89" name="AutoShape 91"/>
            <p:cNvSpPr>
              <a:spLocks noChangeArrowheads="1"/>
            </p:cNvSpPr>
            <p:nvPr/>
          </p:nvSpPr>
          <p:spPr bwMode="auto">
            <a:xfrm>
              <a:off x="5214" y="4113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90" name="AutoShape 92"/>
            <p:cNvSpPr>
              <a:spLocks noChangeArrowheads="1"/>
            </p:cNvSpPr>
            <p:nvPr/>
          </p:nvSpPr>
          <p:spPr bwMode="auto">
            <a:xfrm>
              <a:off x="5407" y="4113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91" name="AutoShape 93"/>
            <p:cNvSpPr>
              <a:spLocks noChangeArrowheads="1"/>
            </p:cNvSpPr>
            <p:nvPr/>
          </p:nvSpPr>
          <p:spPr bwMode="auto">
            <a:xfrm>
              <a:off x="5436" y="3983"/>
              <a:ext cx="120" cy="50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</p:grpSp>
      <p:pic>
        <p:nvPicPr>
          <p:cNvPr id="92" name="Immagine 93" descr="InfratelItalia 2009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868" y="471490"/>
            <a:ext cx="211243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02419" y="2062164"/>
            <a:ext cx="7361767" cy="287337"/>
          </a:xfrm>
        </p:spPr>
        <p:txBody>
          <a:bodyPr/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32837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8582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7145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2283" y="1916114"/>
            <a:ext cx="5187951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3435" y="1916114"/>
            <a:ext cx="5187951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85871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848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52A4-A707-4038-8225-8A38DFA2AC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033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522029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2286" y="1196976"/>
            <a:ext cx="10579100" cy="3603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912286" y="1916114"/>
            <a:ext cx="10579100" cy="273685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28362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719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8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3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59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55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32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301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170" y="37306"/>
            <a:ext cx="14305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76" y="83791"/>
            <a:ext cx="122676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1" y="6093296"/>
            <a:ext cx="149884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9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CC1DC-9344-4E11-BB2C-48FF188955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44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54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51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54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711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2418" y="2062164"/>
            <a:ext cx="7361767" cy="287337"/>
          </a:xfrm>
        </p:spPr>
        <p:txBody>
          <a:bodyPr anchor="ctr"/>
          <a:lstStyle>
            <a:lvl1pPr>
              <a:defRPr sz="1800"/>
            </a:lvl1pPr>
          </a:lstStyle>
          <a:p>
            <a:pPr lvl="0"/>
            <a:r>
              <a:rPr lang="it-IT" altLang="it-IT" noProof="0" dirty="0"/>
              <a:t>Fare clic per modificare lo stile del titolo</a:t>
            </a:r>
          </a:p>
        </p:txBody>
      </p:sp>
      <p:sp>
        <p:nvSpPr>
          <p:cNvPr id="44052" name="Freeform 20"/>
          <p:cNvSpPr>
            <a:spLocks noEditPoints="1"/>
          </p:cNvSpPr>
          <p:nvPr userDrawn="1"/>
        </p:nvSpPr>
        <p:spPr bwMode="auto">
          <a:xfrm>
            <a:off x="1172634" y="2185989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3" name="Freeform 21"/>
          <p:cNvSpPr>
            <a:spLocks noEditPoints="1"/>
          </p:cNvSpPr>
          <p:nvPr userDrawn="1"/>
        </p:nvSpPr>
        <p:spPr bwMode="auto">
          <a:xfrm>
            <a:off x="1045634" y="2185989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4" name="Freeform 22"/>
          <p:cNvSpPr>
            <a:spLocks noEditPoints="1"/>
          </p:cNvSpPr>
          <p:nvPr userDrawn="1"/>
        </p:nvSpPr>
        <p:spPr bwMode="auto">
          <a:xfrm>
            <a:off x="914401" y="1947864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5" name="Freeform 23"/>
          <p:cNvSpPr>
            <a:spLocks noEditPoints="1"/>
          </p:cNvSpPr>
          <p:nvPr userDrawn="1"/>
        </p:nvSpPr>
        <p:spPr bwMode="auto">
          <a:xfrm>
            <a:off x="783167" y="1947864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6" name="Freeform 24"/>
          <p:cNvSpPr>
            <a:spLocks noEditPoints="1"/>
          </p:cNvSpPr>
          <p:nvPr userDrawn="1"/>
        </p:nvSpPr>
        <p:spPr bwMode="auto">
          <a:xfrm>
            <a:off x="651934" y="1947863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6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6 h 704"/>
              <a:gd name="T20" fmla="*/ 0 w 10"/>
              <a:gd name="T21" fmla="*/ 556 h 704"/>
              <a:gd name="T22" fmla="*/ 0 w 10"/>
              <a:gd name="T23" fmla="*/ 556 h 704"/>
              <a:gd name="T24" fmla="*/ 0 w 10"/>
              <a:gd name="T25" fmla="*/ 406 h 704"/>
              <a:gd name="T26" fmla="*/ 0 w 10"/>
              <a:gd name="T27" fmla="*/ 300 h 704"/>
              <a:gd name="T28" fmla="*/ 10 w 10"/>
              <a:gd name="T29" fmla="*/ 300 h 704"/>
              <a:gd name="T30" fmla="*/ 10 w 10"/>
              <a:gd name="T31" fmla="*/ 406 h 704"/>
              <a:gd name="T32" fmla="*/ 0 w 10"/>
              <a:gd name="T33" fmla="*/ 406 h 704"/>
              <a:gd name="T34" fmla="*/ 0 w 10"/>
              <a:gd name="T35" fmla="*/ 406 h 704"/>
              <a:gd name="T36" fmla="*/ 0 w 10"/>
              <a:gd name="T37" fmla="*/ 256 h 704"/>
              <a:gd name="T38" fmla="*/ 0 w 10"/>
              <a:gd name="T39" fmla="*/ 150 h 704"/>
              <a:gd name="T40" fmla="*/ 10 w 10"/>
              <a:gd name="T41" fmla="*/ 150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7" name="Freeform 25"/>
          <p:cNvSpPr>
            <a:spLocks noEditPoints="1"/>
          </p:cNvSpPr>
          <p:nvPr userDrawn="1"/>
        </p:nvSpPr>
        <p:spPr bwMode="auto">
          <a:xfrm>
            <a:off x="520700" y="1947863"/>
            <a:ext cx="25400" cy="1117600"/>
          </a:xfrm>
          <a:custGeom>
            <a:avLst/>
            <a:gdLst>
              <a:gd name="T0" fmla="*/ 0 w 12"/>
              <a:gd name="T1" fmla="*/ 704 h 704"/>
              <a:gd name="T2" fmla="*/ 0 w 12"/>
              <a:gd name="T3" fmla="*/ 598 h 704"/>
              <a:gd name="T4" fmla="*/ 12 w 12"/>
              <a:gd name="T5" fmla="*/ 598 h 704"/>
              <a:gd name="T6" fmla="*/ 12 w 12"/>
              <a:gd name="T7" fmla="*/ 704 h 704"/>
              <a:gd name="T8" fmla="*/ 0 w 12"/>
              <a:gd name="T9" fmla="*/ 704 h 704"/>
              <a:gd name="T10" fmla="*/ 0 w 12"/>
              <a:gd name="T11" fmla="*/ 704 h 704"/>
              <a:gd name="T12" fmla="*/ 0 w 12"/>
              <a:gd name="T13" fmla="*/ 556 h 704"/>
              <a:gd name="T14" fmla="*/ 0 w 12"/>
              <a:gd name="T15" fmla="*/ 448 h 704"/>
              <a:gd name="T16" fmla="*/ 12 w 12"/>
              <a:gd name="T17" fmla="*/ 448 h 704"/>
              <a:gd name="T18" fmla="*/ 12 w 12"/>
              <a:gd name="T19" fmla="*/ 556 h 704"/>
              <a:gd name="T20" fmla="*/ 0 w 12"/>
              <a:gd name="T21" fmla="*/ 556 h 704"/>
              <a:gd name="T22" fmla="*/ 0 w 12"/>
              <a:gd name="T23" fmla="*/ 556 h 704"/>
              <a:gd name="T24" fmla="*/ 0 w 12"/>
              <a:gd name="T25" fmla="*/ 406 h 704"/>
              <a:gd name="T26" fmla="*/ 0 w 12"/>
              <a:gd name="T27" fmla="*/ 300 h 704"/>
              <a:gd name="T28" fmla="*/ 12 w 12"/>
              <a:gd name="T29" fmla="*/ 300 h 704"/>
              <a:gd name="T30" fmla="*/ 12 w 12"/>
              <a:gd name="T31" fmla="*/ 406 h 704"/>
              <a:gd name="T32" fmla="*/ 0 w 12"/>
              <a:gd name="T33" fmla="*/ 406 h 704"/>
              <a:gd name="T34" fmla="*/ 0 w 12"/>
              <a:gd name="T35" fmla="*/ 406 h 704"/>
              <a:gd name="T36" fmla="*/ 0 w 12"/>
              <a:gd name="T37" fmla="*/ 256 h 704"/>
              <a:gd name="T38" fmla="*/ 0 w 12"/>
              <a:gd name="T39" fmla="*/ 150 h 704"/>
              <a:gd name="T40" fmla="*/ 12 w 12"/>
              <a:gd name="T41" fmla="*/ 150 h 704"/>
              <a:gd name="T42" fmla="*/ 12 w 12"/>
              <a:gd name="T43" fmla="*/ 256 h 704"/>
              <a:gd name="T44" fmla="*/ 0 w 12"/>
              <a:gd name="T45" fmla="*/ 256 h 704"/>
              <a:gd name="T46" fmla="*/ 0 w 12"/>
              <a:gd name="T47" fmla="*/ 256 h 704"/>
              <a:gd name="T48" fmla="*/ 0 w 12"/>
              <a:gd name="T49" fmla="*/ 106 h 704"/>
              <a:gd name="T50" fmla="*/ 0 w 12"/>
              <a:gd name="T51" fmla="*/ 0 h 704"/>
              <a:gd name="T52" fmla="*/ 12 w 12"/>
              <a:gd name="T53" fmla="*/ 0 h 704"/>
              <a:gd name="T54" fmla="*/ 12 w 12"/>
              <a:gd name="T55" fmla="*/ 106 h 704"/>
              <a:gd name="T56" fmla="*/ 0 w 12"/>
              <a:gd name="T57" fmla="*/ 106 h 704"/>
              <a:gd name="T58" fmla="*/ 0 w 12"/>
              <a:gd name="T59" fmla="*/ 1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8" name="Freeform 26"/>
          <p:cNvSpPr>
            <a:spLocks noEditPoints="1"/>
          </p:cNvSpPr>
          <p:nvPr userDrawn="1"/>
        </p:nvSpPr>
        <p:spPr bwMode="auto">
          <a:xfrm>
            <a:off x="393701" y="1947863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59" name="Freeform 27"/>
          <p:cNvSpPr>
            <a:spLocks noEditPoints="1"/>
          </p:cNvSpPr>
          <p:nvPr userDrawn="1"/>
        </p:nvSpPr>
        <p:spPr bwMode="auto">
          <a:xfrm>
            <a:off x="262467" y="1947863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0" name="Freeform 28"/>
          <p:cNvSpPr>
            <a:spLocks noEditPoints="1"/>
          </p:cNvSpPr>
          <p:nvPr userDrawn="1"/>
        </p:nvSpPr>
        <p:spPr bwMode="auto">
          <a:xfrm>
            <a:off x="131234" y="1947864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6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6 h 406"/>
              <a:gd name="T20" fmla="*/ 0 w 10"/>
              <a:gd name="T21" fmla="*/ 256 h 406"/>
              <a:gd name="T22" fmla="*/ 0 w 10"/>
              <a:gd name="T23" fmla="*/ 256 h 406"/>
              <a:gd name="T24" fmla="*/ 0 w 10"/>
              <a:gd name="T25" fmla="*/ 106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6 h 406"/>
              <a:gd name="T32" fmla="*/ 0 w 10"/>
              <a:gd name="T33" fmla="*/ 106 h 406"/>
              <a:gd name="T34" fmla="*/ 0 w 10"/>
              <a:gd name="T35" fmla="*/ 1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1" name="Freeform 29"/>
          <p:cNvSpPr>
            <a:spLocks noEditPoints="1"/>
          </p:cNvSpPr>
          <p:nvPr userDrawn="1"/>
        </p:nvSpPr>
        <p:spPr bwMode="auto">
          <a:xfrm>
            <a:off x="0" y="995363"/>
            <a:ext cx="804333" cy="1358900"/>
          </a:xfrm>
          <a:custGeom>
            <a:avLst/>
            <a:gdLst>
              <a:gd name="T0" fmla="*/ 0 w 380"/>
              <a:gd name="T1" fmla="*/ 750 h 856"/>
              <a:gd name="T2" fmla="*/ 12 w 380"/>
              <a:gd name="T3" fmla="*/ 856 h 856"/>
              <a:gd name="T4" fmla="*/ 0 w 380"/>
              <a:gd name="T5" fmla="*/ 856 h 856"/>
              <a:gd name="T6" fmla="*/ 0 w 380"/>
              <a:gd name="T7" fmla="*/ 600 h 856"/>
              <a:gd name="T8" fmla="*/ 12 w 380"/>
              <a:gd name="T9" fmla="*/ 706 h 856"/>
              <a:gd name="T10" fmla="*/ 0 w 380"/>
              <a:gd name="T11" fmla="*/ 706 h 856"/>
              <a:gd name="T12" fmla="*/ 370 w 380"/>
              <a:gd name="T13" fmla="*/ 450 h 856"/>
              <a:gd name="T14" fmla="*/ 380 w 380"/>
              <a:gd name="T15" fmla="*/ 556 h 856"/>
              <a:gd name="T16" fmla="*/ 370 w 380"/>
              <a:gd name="T17" fmla="*/ 556 h 856"/>
              <a:gd name="T18" fmla="*/ 308 w 380"/>
              <a:gd name="T19" fmla="*/ 450 h 856"/>
              <a:gd name="T20" fmla="*/ 318 w 380"/>
              <a:gd name="T21" fmla="*/ 556 h 856"/>
              <a:gd name="T22" fmla="*/ 308 w 380"/>
              <a:gd name="T23" fmla="*/ 556 h 856"/>
              <a:gd name="T24" fmla="*/ 246 w 380"/>
              <a:gd name="T25" fmla="*/ 450 h 856"/>
              <a:gd name="T26" fmla="*/ 258 w 380"/>
              <a:gd name="T27" fmla="*/ 556 h 856"/>
              <a:gd name="T28" fmla="*/ 246 w 380"/>
              <a:gd name="T29" fmla="*/ 556 h 856"/>
              <a:gd name="T30" fmla="*/ 186 w 380"/>
              <a:gd name="T31" fmla="*/ 450 h 856"/>
              <a:gd name="T32" fmla="*/ 196 w 380"/>
              <a:gd name="T33" fmla="*/ 556 h 856"/>
              <a:gd name="T34" fmla="*/ 186 w 380"/>
              <a:gd name="T35" fmla="*/ 556 h 856"/>
              <a:gd name="T36" fmla="*/ 124 w 380"/>
              <a:gd name="T37" fmla="*/ 450 h 856"/>
              <a:gd name="T38" fmla="*/ 134 w 380"/>
              <a:gd name="T39" fmla="*/ 556 h 856"/>
              <a:gd name="T40" fmla="*/ 124 w 380"/>
              <a:gd name="T41" fmla="*/ 556 h 856"/>
              <a:gd name="T42" fmla="*/ 62 w 380"/>
              <a:gd name="T43" fmla="*/ 450 h 856"/>
              <a:gd name="T44" fmla="*/ 72 w 380"/>
              <a:gd name="T45" fmla="*/ 556 h 856"/>
              <a:gd name="T46" fmla="*/ 62 w 380"/>
              <a:gd name="T47" fmla="*/ 556 h 856"/>
              <a:gd name="T48" fmla="*/ 0 w 380"/>
              <a:gd name="T49" fmla="*/ 450 h 856"/>
              <a:gd name="T50" fmla="*/ 12 w 380"/>
              <a:gd name="T51" fmla="*/ 556 h 856"/>
              <a:gd name="T52" fmla="*/ 0 w 380"/>
              <a:gd name="T53" fmla="*/ 556 h 856"/>
              <a:gd name="T54" fmla="*/ 246 w 380"/>
              <a:gd name="T55" fmla="*/ 300 h 856"/>
              <a:gd name="T56" fmla="*/ 258 w 380"/>
              <a:gd name="T57" fmla="*/ 406 h 856"/>
              <a:gd name="T58" fmla="*/ 246 w 380"/>
              <a:gd name="T59" fmla="*/ 406 h 856"/>
              <a:gd name="T60" fmla="*/ 186 w 380"/>
              <a:gd name="T61" fmla="*/ 300 h 856"/>
              <a:gd name="T62" fmla="*/ 196 w 380"/>
              <a:gd name="T63" fmla="*/ 406 h 856"/>
              <a:gd name="T64" fmla="*/ 186 w 380"/>
              <a:gd name="T65" fmla="*/ 406 h 856"/>
              <a:gd name="T66" fmla="*/ 124 w 380"/>
              <a:gd name="T67" fmla="*/ 300 h 856"/>
              <a:gd name="T68" fmla="*/ 134 w 380"/>
              <a:gd name="T69" fmla="*/ 406 h 856"/>
              <a:gd name="T70" fmla="*/ 124 w 380"/>
              <a:gd name="T71" fmla="*/ 406 h 856"/>
              <a:gd name="T72" fmla="*/ 62 w 380"/>
              <a:gd name="T73" fmla="*/ 300 h 856"/>
              <a:gd name="T74" fmla="*/ 72 w 380"/>
              <a:gd name="T75" fmla="*/ 406 h 856"/>
              <a:gd name="T76" fmla="*/ 62 w 380"/>
              <a:gd name="T77" fmla="*/ 406 h 856"/>
              <a:gd name="T78" fmla="*/ 0 w 380"/>
              <a:gd name="T79" fmla="*/ 300 h 856"/>
              <a:gd name="T80" fmla="*/ 12 w 380"/>
              <a:gd name="T81" fmla="*/ 406 h 856"/>
              <a:gd name="T82" fmla="*/ 0 w 380"/>
              <a:gd name="T83" fmla="*/ 406 h 856"/>
              <a:gd name="T84" fmla="*/ 62 w 380"/>
              <a:gd name="T85" fmla="*/ 150 h 856"/>
              <a:gd name="T86" fmla="*/ 72 w 380"/>
              <a:gd name="T87" fmla="*/ 256 h 856"/>
              <a:gd name="T88" fmla="*/ 62 w 380"/>
              <a:gd name="T89" fmla="*/ 256 h 856"/>
              <a:gd name="T90" fmla="*/ 0 w 380"/>
              <a:gd name="T91" fmla="*/ 150 h 856"/>
              <a:gd name="T92" fmla="*/ 12 w 380"/>
              <a:gd name="T93" fmla="*/ 256 h 856"/>
              <a:gd name="T94" fmla="*/ 0 w 380"/>
              <a:gd name="T95" fmla="*/ 256 h 856"/>
              <a:gd name="T96" fmla="*/ 0 w 380"/>
              <a:gd name="T97" fmla="*/ 0 h 856"/>
              <a:gd name="T98" fmla="*/ 12 w 380"/>
              <a:gd name="T99" fmla="*/ 108 h 856"/>
              <a:gd name="T100" fmla="*/ 0 w 380"/>
              <a:gd name="T101" fmla="*/ 108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0" h="856">
                <a:moveTo>
                  <a:pt x="0" y="856"/>
                </a:moveTo>
                <a:lnTo>
                  <a:pt x="0" y="750"/>
                </a:lnTo>
                <a:lnTo>
                  <a:pt x="12" y="750"/>
                </a:lnTo>
                <a:lnTo>
                  <a:pt x="12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370" y="556"/>
                </a:moveTo>
                <a:lnTo>
                  <a:pt x="370" y="450"/>
                </a:lnTo>
                <a:lnTo>
                  <a:pt x="380" y="450"/>
                </a:lnTo>
                <a:lnTo>
                  <a:pt x="380" y="556"/>
                </a:lnTo>
                <a:lnTo>
                  <a:pt x="370" y="556"/>
                </a:lnTo>
                <a:lnTo>
                  <a:pt x="370" y="556"/>
                </a:lnTo>
                <a:close/>
                <a:moveTo>
                  <a:pt x="308" y="556"/>
                </a:moveTo>
                <a:lnTo>
                  <a:pt x="308" y="450"/>
                </a:lnTo>
                <a:lnTo>
                  <a:pt x="318" y="450"/>
                </a:lnTo>
                <a:lnTo>
                  <a:pt x="318" y="556"/>
                </a:lnTo>
                <a:lnTo>
                  <a:pt x="308" y="556"/>
                </a:lnTo>
                <a:lnTo>
                  <a:pt x="308" y="556"/>
                </a:lnTo>
                <a:close/>
                <a:moveTo>
                  <a:pt x="246" y="556"/>
                </a:moveTo>
                <a:lnTo>
                  <a:pt x="246" y="450"/>
                </a:lnTo>
                <a:lnTo>
                  <a:pt x="258" y="450"/>
                </a:lnTo>
                <a:lnTo>
                  <a:pt x="258" y="556"/>
                </a:lnTo>
                <a:lnTo>
                  <a:pt x="246" y="556"/>
                </a:lnTo>
                <a:lnTo>
                  <a:pt x="246" y="556"/>
                </a:lnTo>
                <a:close/>
                <a:moveTo>
                  <a:pt x="186" y="556"/>
                </a:moveTo>
                <a:lnTo>
                  <a:pt x="186" y="450"/>
                </a:lnTo>
                <a:lnTo>
                  <a:pt x="196" y="450"/>
                </a:lnTo>
                <a:lnTo>
                  <a:pt x="196" y="556"/>
                </a:lnTo>
                <a:lnTo>
                  <a:pt x="186" y="556"/>
                </a:lnTo>
                <a:lnTo>
                  <a:pt x="186" y="556"/>
                </a:lnTo>
                <a:close/>
                <a:moveTo>
                  <a:pt x="124" y="556"/>
                </a:moveTo>
                <a:lnTo>
                  <a:pt x="124" y="450"/>
                </a:lnTo>
                <a:lnTo>
                  <a:pt x="134" y="450"/>
                </a:lnTo>
                <a:lnTo>
                  <a:pt x="134" y="556"/>
                </a:lnTo>
                <a:lnTo>
                  <a:pt x="124" y="556"/>
                </a:lnTo>
                <a:lnTo>
                  <a:pt x="124" y="556"/>
                </a:lnTo>
                <a:close/>
                <a:moveTo>
                  <a:pt x="62" y="556"/>
                </a:moveTo>
                <a:lnTo>
                  <a:pt x="62" y="450"/>
                </a:lnTo>
                <a:lnTo>
                  <a:pt x="72" y="450"/>
                </a:lnTo>
                <a:lnTo>
                  <a:pt x="72" y="556"/>
                </a:lnTo>
                <a:lnTo>
                  <a:pt x="62" y="556"/>
                </a:lnTo>
                <a:lnTo>
                  <a:pt x="62" y="55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246" y="406"/>
                </a:moveTo>
                <a:lnTo>
                  <a:pt x="246" y="300"/>
                </a:lnTo>
                <a:lnTo>
                  <a:pt x="258" y="300"/>
                </a:lnTo>
                <a:lnTo>
                  <a:pt x="258" y="406"/>
                </a:lnTo>
                <a:lnTo>
                  <a:pt x="246" y="406"/>
                </a:lnTo>
                <a:lnTo>
                  <a:pt x="246" y="406"/>
                </a:lnTo>
                <a:close/>
                <a:moveTo>
                  <a:pt x="186" y="406"/>
                </a:moveTo>
                <a:lnTo>
                  <a:pt x="186" y="300"/>
                </a:lnTo>
                <a:lnTo>
                  <a:pt x="196" y="300"/>
                </a:lnTo>
                <a:lnTo>
                  <a:pt x="196" y="406"/>
                </a:lnTo>
                <a:lnTo>
                  <a:pt x="186" y="406"/>
                </a:lnTo>
                <a:lnTo>
                  <a:pt x="186" y="406"/>
                </a:lnTo>
                <a:close/>
                <a:moveTo>
                  <a:pt x="124" y="406"/>
                </a:moveTo>
                <a:lnTo>
                  <a:pt x="124" y="300"/>
                </a:lnTo>
                <a:lnTo>
                  <a:pt x="134" y="300"/>
                </a:lnTo>
                <a:lnTo>
                  <a:pt x="134" y="406"/>
                </a:lnTo>
                <a:lnTo>
                  <a:pt x="124" y="406"/>
                </a:lnTo>
                <a:lnTo>
                  <a:pt x="124" y="406"/>
                </a:lnTo>
                <a:close/>
                <a:moveTo>
                  <a:pt x="62" y="406"/>
                </a:moveTo>
                <a:lnTo>
                  <a:pt x="62" y="300"/>
                </a:lnTo>
                <a:lnTo>
                  <a:pt x="72" y="300"/>
                </a:lnTo>
                <a:lnTo>
                  <a:pt x="72" y="406"/>
                </a:lnTo>
                <a:lnTo>
                  <a:pt x="62" y="406"/>
                </a:lnTo>
                <a:lnTo>
                  <a:pt x="62" y="40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62" y="256"/>
                </a:moveTo>
                <a:lnTo>
                  <a:pt x="62" y="150"/>
                </a:lnTo>
                <a:lnTo>
                  <a:pt x="72" y="150"/>
                </a:lnTo>
                <a:lnTo>
                  <a:pt x="72" y="256"/>
                </a:lnTo>
                <a:lnTo>
                  <a:pt x="62" y="256"/>
                </a:lnTo>
                <a:lnTo>
                  <a:pt x="62" y="25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2" name="Freeform 30"/>
          <p:cNvSpPr>
            <a:spLocks noEditPoints="1"/>
          </p:cNvSpPr>
          <p:nvPr userDrawn="1"/>
        </p:nvSpPr>
        <p:spPr bwMode="auto">
          <a:xfrm>
            <a:off x="1697567" y="2659064"/>
            <a:ext cx="25400" cy="4206875"/>
          </a:xfrm>
          <a:custGeom>
            <a:avLst/>
            <a:gdLst>
              <a:gd name="T0" fmla="*/ 0 w 12"/>
              <a:gd name="T1" fmla="*/ 2544 h 2650"/>
              <a:gd name="T2" fmla="*/ 12 w 12"/>
              <a:gd name="T3" fmla="*/ 2650 h 2650"/>
              <a:gd name="T4" fmla="*/ 0 w 12"/>
              <a:gd name="T5" fmla="*/ 2650 h 2650"/>
              <a:gd name="T6" fmla="*/ 0 w 12"/>
              <a:gd name="T7" fmla="*/ 2394 h 2650"/>
              <a:gd name="T8" fmla="*/ 12 w 12"/>
              <a:gd name="T9" fmla="*/ 2502 h 2650"/>
              <a:gd name="T10" fmla="*/ 0 w 12"/>
              <a:gd name="T11" fmla="*/ 2502 h 2650"/>
              <a:gd name="T12" fmla="*/ 0 w 12"/>
              <a:gd name="T13" fmla="*/ 2244 h 2650"/>
              <a:gd name="T14" fmla="*/ 12 w 12"/>
              <a:gd name="T15" fmla="*/ 2352 h 2650"/>
              <a:gd name="T16" fmla="*/ 0 w 12"/>
              <a:gd name="T17" fmla="*/ 2352 h 2650"/>
              <a:gd name="T18" fmla="*/ 0 w 12"/>
              <a:gd name="T19" fmla="*/ 2096 h 2650"/>
              <a:gd name="T20" fmla="*/ 12 w 12"/>
              <a:gd name="T21" fmla="*/ 2202 h 2650"/>
              <a:gd name="T22" fmla="*/ 0 w 12"/>
              <a:gd name="T23" fmla="*/ 2202 h 2650"/>
              <a:gd name="T24" fmla="*/ 0 w 12"/>
              <a:gd name="T25" fmla="*/ 1946 h 2650"/>
              <a:gd name="T26" fmla="*/ 12 w 12"/>
              <a:gd name="T27" fmla="*/ 2052 h 2650"/>
              <a:gd name="T28" fmla="*/ 0 w 12"/>
              <a:gd name="T29" fmla="*/ 2052 h 2650"/>
              <a:gd name="T30" fmla="*/ 0 w 12"/>
              <a:gd name="T31" fmla="*/ 1796 h 2650"/>
              <a:gd name="T32" fmla="*/ 12 w 12"/>
              <a:gd name="T33" fmla="*/ 1902 h 2650"/>
              <a:gd name="T34" fmla="*/ 0 w 12"/>
              <a:gd name="T35" fmla="*/ 1902 h 2650"/>
              <a:gd name="T36" fmla="*/ 0 w 12"/>
              <a:gd name="T37" fmla="*/ 1646 h 2650"/>
              <a:gd name="T38" fmla="*/ 12 w 12"/>
              <a:gd name="T39" fmla="*/ 1754 h 2650"/>
              <a:gd name="T40" fmla="*/ 0 w 12"/>
              <a:gd name="T41" fmla="*/ 1754 h 2650"/>
              <a:gd name="T42" fmla="*/ 0 w 12"/>
              <a:gd name="T43" fmla="*/ 1496 h 2650"/>
              <a:gd name="T44" fmla="*/ 12 w 12"/>
              <a:gd name="T45" fmla="*/ 1604 h 2650"/>
              <a:gd name="T46" fmla="*/ 0 w 12"/>
              <a:gd name="T47" fmla="*/ 1604 h 2650"/>
              <a:gd name="T48" fmla="*/ 0 w 12"/>
              <a:gd name="T49" fmla="*/ 1348 h 2650"/>
              <a:gd name="T50" fmla="*/ 12 w 12"/>
              <a:gd name="T51" fmla="*/ 1454 h 2650"/>
              <a:gd name="T52" fmla="*/ 0 w 12"/>
              <a:gd name="T53" fmla="*/ 1454 h 2650"/>
              <a:gd name="T54" fmla="*/ 0 w 12"/>
              <a:gd name="T55" fmla="*/ 1198 h 2650"/>
              <a:gd name="T56" fmla="*/ 12 w 12"/>
              <a:gd name="T57" fmla="*/ 1304 h 2650"/>
              <a:gd name="T58" fmla="*/ 0 w 12"/>
              <a:gd name="T59" fmla="*/ 1304 h 2650"/>
              <a:gd name="T60" fmla="*/ 0 w 12"/>
              <a:gd name="T61" fmla="*/ 1048 h 2650"/>
              <a:gd name="T62" fmla="*/ 12 w 12"/>
              <a:gd name="T63" fmla="*/ 1154 h 2650"/>
              <a:gd name="T64" fmla="*/ 0 w 12"/>
              <a:gd name="T65" fmla="*/ 1154 h 2650"/>
              <a:gd name="T66" fmla="*/ 0 w 12"/>
              <a:gd name="T67" fmla="*/ 898 h 2650"/>
              <a:gd name="T68" fmla="*/ 12 w 12"/>
              <a:gd name="T69" fmla="*/ 1004 h 2650"/>
              <a:gd name="T70" fmla="*/ 0 w 12"/>
              <a:gd name="T71" fmla="*/ 1004 h 2650"/>
              <a:gd name="T72" fmla="*/ 0 w 12"/>
              <a:gd name="T73" fmla="*/ 748 h 2650"/>
              <a:gd name="T74" fmla="*/ 12 w 12"/>
              <a:gd name="T75" fmla="*/ 856 h 2650"/>
              <a:gd name="T76" fmla="*/ 0 w 12"/>
              <a:gd name="T77" fmla="*/ 856 h 2650"/>
              <a:gd name="T78" fmla="*/ 0 w 12"/>
              <a:gd name="T79" fmla="*/ 600 h 2650"/>
              <a:gd name="T80" fmla="*/ 12 w 12"/>
              <a:gd name="T81" fmla="*/ 706 h 2650"/>
              <a:gd name="T82" fmla="*/ 0 w 12"/>
              <a:gd name="T83" fmla="*/ 706 h 2650"/>
              <a:gd name="T84" fmla="*/ 0 w 12"/>
              <a:gd name="T85" fmla="*/ 450 h 2650"/>
              <a:gd name="T86" fmla="*/ 12 w 12"/>
              <a:gd name="T87" fmla="*/ 556 h 2650"/>
              <a:gd name="T88" fmla="*/ 0 w 12"/>
              <a:gd name="T89" fmla="*/ 556 h 2650"/>
              <a:gd name="T90" fmla="*/ 0 w 12"/>
              <a:gd name="T91" fmla="*/ 300 h 2650"/>
              <a:gd name="T92" fmla="*/ 12 w 12"/>
              <a:gd name="T93" fmla="*/ 406 h 2650"/>
              <a:gd name="T94" fmla="*/ 0 w 12"/>
              <a:gd name="T95" fmla="*/ 406 h 2650"/>
              <a:gd name="T96" fmla="*/ 0 w 12"/>
              <a:gd name="T97" fmla="*/ 150 h 2650"/>
              <a:gd name="T98" fmla="*/ 12 w 12"/>
              <a:gd name="T99" fmla="*/ 256 h 2650"/>
              <a:gd name="T100" fmla="*/ 0 w 12"/>
              <a:gd name="T101" fmla="*/ 256 h 2650"/>
              <a:gd name="T102" fmla="*/ 0 w 12"/>
              <a:gd name="T103" fmla="*/ 0 h 2650"/>
              <a:gd name="T104" fmla="*/ 12 w 12"/>
              <a:gd name="T105" fmla="*/ 108 h 2650"/>
              <a:gd name="T106" fmla="*/ 0 w 12"/>
              <a:gd name="T107" fmla="*/ 108 h 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" h="2650">
                <a:moveTo>
                  <a:pt x="0" y="2650"/>
                </a:moveTo>
                <a:lnTo>
                  <a:pt x="0" y="2544"/>
                </a:lnTo>
                <a:lnTo>
                  <a:pt x="12" y="2544"/>
                </a:lnTo>
                <a:lnTo>
                  <a:pt x="12" y="2650"/>
                </a:lnTo>
                <a:lnTo>
                  <a:pt x="0" y="2650"/>
                </a:lnTo>
                <a:lnTo>
                  <a:pt x="0" y="2650"/>
                </a:lnTo>
                <a:close/>
                <a:moveTo>
                  <a:pt x="0" y="2502"/>
                </a:moveTo>
                <a:lnTo>
                  <a:pt x="0" y="2394"/>
                </a:lnTo>
                <a:lnTo>
                  <a:pt x="12" y="2394"/>
                </a:lnTo>
                <a:lnTo>
                  <a:pt x="12" y="2502"/>
                </a:lnTo>
                <a:lnTo>
                  <a:pt x="0" y="2502"/>
                </a:lnTo>
                <a:lnTo>
                  <a:pt x="0" y="2502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2" y="2244"/>
                </a:lnTo>
                <a:lnTo>
                  <a:pt x="12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6"/>
                </a:lnTo>
                <a:lnTo>
                  <a:pt x="12" y="2096"/>
                </a:lnTo>
                <a:lnTo>
                  <a:pt x="12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2" y="1946"/>
                </a:lnTo>
                <a:lnTo>
                  <a:pt x="12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2" y="1796"/>
                </a:lnTo>
                <a:lnTo>
                  <a:pt x="12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4"/>
                </a:moveTo>
                <a:lnTo>
                  <a:pt x="0" y="1646"/>
                </a:lnTo>
                <a:lnTo>
                  <a:pt x="12" y="1646"/>
                </a:lnTo>
                <a:lnTo>
                  <a:pt x="12" y="1754"/>
                </a:lnTo>
                <a:lnTo>
                  <a:pt x="0" y="1754"/>
                </a:lnTo>
                <a:lnTo>
                  <a:pt x="0" y="1754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2" y="1496"/>
                </a:lnTo>
                <a:lnTo>
                  <a:pt x="12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8"/>
                </a:lnTo>
                <a:lnTo>
                  <a:pt x="12" y="1348"/>
                </a:lnTo>
                <a:lnTo>
                  <a:pt x="12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2" y="1198"/>
                </a:lnTo>
                <a:lnTo>
                  <a:pt x="12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2" y="1048"/>
                </a:lnTo>
                <a:lnTo>
                  <a:pt x="12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2" y="898"/>
                </a:lnTo>
                <a:lnTo>
                  <a:pt x="12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6"/>
                </a:moveTo>
                <a:lnTo>
                  <a:pt x="0" y="748"/>
                </a:lnTo>
                <a:lnTo>
                  <a:pt x="12" y="748"/>
                </a:lnTo>
                <a:lnTo>
                  <a:pt x="12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3" name="Freeform 31"/>
          <p:cNvSpPr>
            <a:spLocks noEditPoints="1"/>
          </p:cNvSpPr>
          <p:nvPr userDrawn="1"/>
        </p:nvSpPr>
        <p:spPr bwMode="auto">
          <a:xfrm>
            <a:off x="1570567" y="2659063"/>
            <a:ext cx="21167" cy="1358900"/>
          </a:xfrm>
          <a:custGeom>
            <a:avLst/>
            <a:gdLst>
              <a:gd name="T0" fmla="*/ 0 w 10"/>
              <a:gd name="T1" fmla="*/ 856 h 856"/>
              <a:gd name="T2" fmla="*/ 0 w 10"/>
              <a:gd name="T3" fmla="*/ 748 h 856"/>
              <a:gd name="T4" fmla="*/ 10 w 10"/>
              <a:gd name="T5" fmla="*/ 748 h 856"/>
              <a:gd name="T6" fmla="*/ 10 w 10"/>
              <a:gd name="T7" fmla="*/ 856 h 856"/>
              <a:gd name="T8" fmla="*/ 0 w 10"/>
              <a:gd name="T9" fmla="*/ 856 h 856"/>
              <a:gd name="T10" fmla="*/ 0 w 10"/>
              <a:gd name="T11" fmla="*/ 856 h 856"/>
              <a:gd name="T12" fmla="*/ 0 w 10"/>
              <a:gd name="T13" fmla="*/ 706 h 856"/>
              <a:gd name="T14" fmla="*/ 0 w 10"/>
              <a:gd name="T15" fmla="*/ 600 h 856"/>
              <a:gd name="T16" fmla="*/ 10 w 10"/>
              <a:gd name="T17" fmla="*/ 600 h 856"/>
              <a:gd name="T18" fmla="*/ 10 w 10"/>
              <a:gd name="T19" fmla="*/ 706 h 856"/>
              <a:gd name="T20" fmla="*/ 0 w 10"/>
              <a:gd name="T21" fmla="*/ 706 h 856"/>
              <a:gd name="T22" fmla="*/ 0 w 10"/>
              <a:gd name="T23" fmla="*/ 706 h 856"/>
              <a:gd name="T24" fmla="*/ 0 w 10"/>
              <a:gd name="T25" fmla="*/ 556 h 856"/>
              <a:gd name="T26" fmla="*/ 0 w 10"/>
              <a:gd name="T27" fmla="*/ 450 h 856"/>
              <a:gd name="T28" fmla="*/ 10 w 10"/>
              <a:gd name="T29" fmla="*/ 450 h 856"/>
              <a:gd name="T30" fmla="*/ 10 w 10"/>
              <a:gd name="T31" fmla="*/ 556 h 856"/>
              <a:gd name="T32" fmla="*/ 0 w 10"/>
              <a:gd name="T33" fmla="*/ 556 h 856"/>
              <a:gd name="T34" fmla="*/ 0 w 10"/>
              <a:gd name="T35" fmla="*/ 556 h 856"/>
              <a:gd name="T36" fmla="*/ 0 w 10"/>
              <a:gd name="T37" fmla="*/ 406 h 856"/>
              <a:gd name="T38" fmla="*/ 0 w 10"/>
              <a:gd name="T39" fmla="*/ 300 h 856"/>
              <a:gd name="T40" fmla="*/ 10 w 10"/>
              <a:gd name="T41" fmla="*/ 300 h 856"/>
              <a:gd name="T42" fmla="*/ 10 w 10"/>
              <a:gd name="T43" fmla="*/ 406 h 856"/>
              <a:gd name="T44" fmla="*/ 0 w 10"/>
              <a:gd name="T45" fmla="*/ 406 h 856"/>
              <a:gd name="T46" fmla="*/ 0 w 10"/>
              <a:gd name="T47" fmla="*/ 406 h 856"/>
              <a:gd name="T48" fmla="*/ 0 w 10"/>
              <a:gd name="T49" fmla="*/ 256 h 856"/>
              <a:gd name="T50" fmla="*/ 0 w 10"/>
              <a:gd name="T51" fmla="*/ 150 h 856"/>
              <a:gd name="T52" fmla="*/ 10 w 10"/>
              <a:gd name="T53" fmla="*/ 150 h 856"/>
              <a:gd name="T54" fmla="*/ 10 w 10"/>
              <a:gd name="T55" fmla="*/ 256 h 856"/>
              <a:gd name="T56" fmla="*/ 0 w 10"/>
              <a:gd name="T57" fmla="*/ 256 h 856"/>
              <a:gd name="T58" fmla="*/ 0 w 10"/>
              <a:gd name="T59" fmla="*/ 256 h 856"/>
              <a:gd name="T60" fmla="*/ 0 w 10"/>
              <a:gd name="T61" fmla="*/ 108 h 856"/>
              <a:gd name="T62" fmla="*/ 0 w 10"/>
              <a:gd name="T63" fmla="*/ 0 h 856"/>
              <a:gd name="T64" fmla="*/ 10 w 10"/>
              <a:gd name="T65" fmla="*/ 0 h 856"/>
              <a:gd name="T66" fmla="*/ 10 w 10"/>
              <a:gd name="T67" fmla="*/ 108 h 856"/>
              <a:gd name="T68" fmla="*/ 0 w 10"/>
              <a:gd name="T69" fmla="*/ 108 h 856"/>
              <a:gd name="T70" fmla="*/ 0 w 10"/>
              <a:gd name="T71" fmla="*/ 108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4" name="Freeform 32"/>
          <p:cNvSpPr>
            <a:spLocks noEditPoints="1"/>
          </p:cNvSpPr>
          <p:nvPr userDrawn="1"/>
        </p:nvSpPr>
        <p:spPr bwMode="auto">
          <a:xfrm>
            <a:off x="1439334" y="2659064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5" name="Freeform 33"/>
          <p:cNvSpPr>
            <a:spLocks noEditPoints="1"/>
          </p:cNvSpPr>
          <p:nvPr userDrawn="1"/>
        </p:nvSpPr>
        <p:spPr bwMode="auto">
          <a:xfrm>
            <a:off x="1308101" y="2424114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4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4 h 854"/>
              <a:gd name="T44" fmla="*/ 0 w 10"/>
              <a:gd name="T45" fmla="*/ 404 h 854"/>
              <a:gd name="T46" fmla="*/ 0 w 10"/>
              <a:gd name="T47" fmla="*/ 404 h 854"/>
              <a:gd name="T48" fmla="*/ 0 w 10"/>
              <a:gd name="T49" fmla="*/ 256 h 854"/>
              <a:gd name="T50" fmla="*/ 0 w 10"/>
              <a:gd name="T51" fmla="*/ 148 h 854"/>
              <a:gd name="T52" fmla="*/ 10 w 10"/>
              <a:gd name="T53" fmla="*/ 148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6" name="Freeform 34"/>
          <p:cNvSpPr>
            <a:spLocks noEditPoints="1"/>
          </p:cNvSpPr>
          <p:nvPr userDrawn="1"/>
        </p:nvSpPr>
        <p:spPr bwMode="auto">
          <a:xfrm>
            <a:off x="2209801" y="3135314"/>
            <a:ext cx="21167" cy="3730625"/>
          </a:xfrm>
          <a:custGeom>
            <a:avLst/>
            <a:gdLst>
              <a:gd name="T0" fmla="*/ 0 w 10"/>
              <a:gd name="T1" fmla="*/ 2244 h 2350"/>
              <a:gd name="T2" fmla="*/ 10 w 10"/>
              <a:gd name="T3" fmla="*/ 2350 h 2350"/>
              <a:gd name="T4" fmla="*/ 0 w 10"/>
              <a:gd name="T5" fmla="*/ 2350 h 2350"/>
              <a:gd name="T6" fmla="*/ 0 w 10"/>
              <a:gd name="T7" fmla="*/ 2094 h 2350"/>
              <a:gd name="T8" fmla="*/ 10 w 10"/>
              <a:gd name="T9" fmla="*/ 2202 h 2350"/>
              <a:gd name="T10" fmla="*/ 0 w 10"/>
              <a:gd name="T11" fmla="*/ 2202 h 2350"/>
              <a:gd name="T12" fmla="*/ 0 w 10"/>
              <a:gd name="T13" fmla="*/ 1944 h 2350"/>
              <a:gd name="T14" fmla="*/ 10 w 10"/>
              <a:gd name="T15" fmla="*/ 2052 h 2350"/>
              <a:gd name="T16" fmla="*/ 0 w 10"/>
              <a:gd name="T17" fmla="*/ 2052 h 2350"/>
              <a:gd name="T18" fmla="*/ 0 w 10"/>
              <a:gd name="T19" fmla="*/ 1796 h 2350"/>
              <a:gd name="T20" fmla="*/ 10 w 10"/>
              <a:gd name="T21" fmla="*/ 1902 h 2350"/>
              <a:gd name="T22" fmla="*/ 0 w 10"/>
              <a:gd name="T23" fmla="*/ 1902 h 2350"/>
              <a:gd name="T24" fmla="*/ 0 w 10"/>
              <a:gd name="T25" fmla="*/ 1646 h 2350"/>
              <a:gd name="T26" fmla="*/ 10 w 10"/>
              <a:gd name="T27" fmla="*/ 1752 h 2350"/>
              <a:gd name="T28" fmla="*/ 0 w 10"/>
              <a:gd name="T29" fmla="*/ 1752 h 2350"/>
              <a:gd name="T30" fmla="*/ 0 w 10"/>
              <a:gd name="T31" fmla="*/ 1496 h 2350"/>
              <a:gd name="T32" fmla="*/ 10 w 10"/>
              <a:gd name="T33" fmla="*/ 1602 h 2350"/>
              <a:gd name="T34" fmla="*/ 0 w 10"/>
              <a:gd name="T35" fmla="*/ 1602 h 2350"/>
              <a:gd name="T36" fmla="*/ 0 w 10"/>
              <a:gd name="T37" fmla="*/ 1346 h 2350"/>
              <a:gd name="T38" fmla="*/ 10 w 10"/>
              <a:gd name="T39" fmla="*/ 1454 h 2350"/>
              <a:gd name="T40" fmla="*/ 0 w 10"/>
              <a:gd name="T41" fmla="*/ 1454 h 2350"/>
              <a:gd name="T42" fmla="*/ 0 w 10"/>
              <a:gd name="T43" fmla="*/ 1196 h 2350"/>
              <a:gd name="T44" fmla="*/ 10 w 10"/>
              <a:gd name="T45" fmla="*/ 1304 h 2350"/>
              <a:gd name="T46" fmla="*/ 0 w 10"/>
              <a:gd name="T47" fmla="*/ 1304 h 2350"/>
              <a:gd name="T48" fmla="*/ 0 w 10"/>
              <a:gd name="T49" fmla="*/ 1048 h 2350"/>
              <a:gd name="T50" fmla="*/ 10 w 10"/>
              <a:gd name="T51" fmla="*/ 1154 h 2350"/>
              <a:gd name="T52" fmla="*/ 0 w 10"/>
              <a:gd name="T53" fmla="*/ 1154 h 2350"/>
              <a:gd name="T54" fmla="*/ 0 w 10"/>
              <a:gd name="T55" fmla="*/ 898 h 2350"/>
              <a:gd name="T56" fmla="*/ 10 w 10"/>
              <a:gd name="T57" fmla="*/ 1004 h 2350"/>
              <a:gd name="T58" fmla="*/ 0 w 10"/>
              <a:gd name="T59" fmla="*/ 1004 h 2350"/>
              <a:gd name="T60" fmla="*/ 0 w 10"/>
              <a:gd name="T61" fmla="*/ 748 h 2350"/>
              <a:gd name="T62" fmla="*/ 10 w 10"/>
              <a:gd name="T63" fmla="*/ 854 h 2350"/>
              <a:gd name="T64" fmla="*/ 0 w 10"/>
              <a:gd name="T65" fmla="*/ 854 h 2350"/>
              <a:gd name="T66" fmla="*/ 0 w 10"/>
              <a:gd name="T67" fmla="*/ 598 h 2350"/>
              <a:gd name="T68" fmla="*/ 10 w 10"/>
              <a:gd name="T69" fmla="*/ 704 h 2350"/>
              <a:gd name="T70" fmla="*/ 0 w 10"/>
              <a:gd name="T71" fmla="*/ 704 h 2350"/>
              <a:gd name="T72" fmla="*/ 0 w 10"/>
              <a:gd name="T73" fmla="*/ 448 h 2350"/>
              <a:gd name="T74" fmla="*/ 10 w 10"/>
              <a:gd name="T75" fmla="*/ 556 h 2350"/>
              <a:gd name="T76" fmla="*/ 0 w 10"/>
              <a:gd name="T77" fmla="*/ 556 h 2350"/>
              <a:gd name="T78" fmla="*/ 0 w 10"/>
              <a:gd name="T79" fmla="*/ 300 h 2350"/>
              <a:gd name="T80" fmla="*/ 10 w 10"/>
              <a:gd name="T81" fmla="*/ 406 h 2350"/>
              <a:gd name="T82" fmla="*/ 0 w 10"/>
              <a:gd name="T83" fmla="*/ 406 h 2350"/>
              <a:gd name="T84" fmla="*/ 0 w 10"/>
              <a:gd name="T85" fmla="*/ 150 h 2350"/>
              <a:gd name="T86" fmla="*/ 10 w 10"/>
              <a:gd name="T87" fmla="*/ 256 h 2350"/>
              <a:gd name="T88" fmla="*/ 0 w 10"/>
              <a:gd name="T89" fmla="*/ 256 h 2350"/>
              <a:gd name="T90" fmla="*/ 0 w 10"/>
              <a:gd name="T91" fmla="*/ 0 h 2350"/>
              <a:gd name="T92" fmla="*/ 10 w 10"/>
              <a:gd name="T93" fmla="*/ 106 h 2350"/>
              <a:gd name="T94" fmla="*/ 0 w 10"/>
              <a:gd name="T95" fmla="*/ 106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7" name="Freeform 35"/>
          <p:cNvSpPr>
            <a:spLocks noEditPoints="1"/>
          </p:cNvSpPr>
          <p:nvPr userDrawn="1"/>
        </p:nvSpPr>
        <p:spPr bwMode="auto">
          <a:xfrm>
            <a:off x="2078567" y="3135314"/>
            <a:ext cx="21167" cy="3730625"/>
          </a:xfrm>
          <a:custGeom>
            <a:avLst/>
            <a:gdLst>
              <a:gd name="T0" fmla="*/ 0 w 10"/>
              <a:gd name="T1" fmla="*/ 2244 h 2350"/>
              <a:gd name="T2" fmla="*/ 10 w 10"/>
              <a:gd name="T3" fmla="*/ 2350 h 2350"/>
              <a:gd name="T4" fmla="*/ 0 w 10"/>
              <a:gd name="T5" fmla="*/ 2350 h 2350"/>
              <a:gd name="T6" fmla="*/ 0 w 10"/>
              <a:gd name="T7" fmla="*/ 2094 h 2350"/>
              <a:gd name="T8" fmla="*/ 10 w 10"/>
              <a:gd name="T9" fmla="*/ 2202 h 2350"/>
              <a:gd name="T10" fmla="*/ 0 w 10"/>
              <a:gd name="T11" fmla="*/ 2202 h 2350"/>
              <a:gd name="T12" fmla="*/ 0 w 10"/>
              <a:gd name="T13" fmla="*/ 1944 h 2350"/>
              <a:gd name="T14" fmla="*/ 10 w 10"/>
              <a:gd name="T15" fmla="*/ 2052 h 2350"/>
              <a:gd name="T16" fmla="*/ 0 w 10"/>
              <a:gd name="T17" fmla="*/ 2052 h 2350"/>
              <a:gd name="T18" fmla="*/ 0 w 10"/>
              <a:gd name="T19" fmla="*/ 1796 h 2350"/>
              <a:gd name="T20" fmla="*/ 10 w 10"/>
              <a:gd name="T21" fmla="*/ 1902 h 2350"/>
              <a:gd name="T22" fmla="*/ 0 w 10"/>
              <a:gd name="T23" fmla="*/ 1902 h 2350"/>
              <a:gd name="T24" fmla="*/ 0 w 10"/>
              <a:gd name="T25" fmla="*/ 1646 h 2350"/>
              <a:gd name="T26" fmla="*/ 10 w 10"/>
              <a:gd name="T27" fmla="*/ 1752 h 2350"/>
              <a:gd name="T28" fmla="*/ 0 w 10"/>
              <a:gd name="T29" fmla="*/ 1752 h 2350"/>
              <a:gd name="T30" fmla="*/ 0 w 10"/>
              <a:gd name="T31" fmla="*/ 1496 h 2350"/>
              <a:gd name="T32" fmla="*/ 10 w 10"/>
              <a:gd name="T33" fmla="*/ 1602 h 2350"/>
              <a:gd name="T34" fmla="*/ 0 w 10"/>
              <a:gd name="T35" fmla="*/ 1602 h 2350"/>
              <a:gd name="T36" fmla="*/ 0 w 10"/>
              <a:gd name="T37" fmla="*/ 1346 h 2350"/>
              <a:gd name="T38" fmla="*/ 10 w 10"/>
              <a:gd name="T39" fmla="*/ 1454 h 2350"/>
              <a:gd name="T40" fmla="*/ 0 w 10"/>
              <a:gd name="T41" fmla="*/ 1454 h 2350"/>
              <a:gd name="T42" fmla="*/ 0 w 10"/>
              <a:gd name="T43" fmla="*/ 1196 h 2350"/>
              <a:gd name="T44" fmla="*/ 10 w 10"/>
              <a:gd name="T45" fmla="*/ 1304 h 2350"/>
              <a:gd name="T46" fmla="*/ 0 w 10"/>
              <a:gd name="T47" fmla="*/ 1304 h 2350"/>
              <a:gd name="T48" fmla="*/ 0 w 10"/>
              <a:gd name="T49" fmla="*/ 1048 h 2350"/>
              <a:gd name="T50" fmla="*/ 10 w 10"/>
              <a:gd name="T51" fmla="*/ 1154 h 2350"/>
              <a:gd name="T52" fmla="*/ 0 w 10"/>
              <a:gd name="T53" fmla="*/ 1154 h 2350"/>
              <a:gd name="T54" fmla="*/ 0 w 10"/>
              <a:gd name="T55" fmla="*/ 898 h 2350"/>
              <a:gd name="T56" fmla="*/ 10 w 10"/>
              <a:gd name="T57" fmla="*/ 1004 h 2350"/>
              <a:gd name="T58" fmla="*/ 0 w 10"/>
              <a:gd name="T59" fmla="*/ 1004 h 2350"/>
              <a:gd name="T60" fmla="*/ 0 w 10"/>
              <a:gd name="T61" fmla="*/ 748 h 2350"/>
              <a:gd name="T62" fmla="*/ 10 w 10"/>
              <a:gd name="T63" fmla="*/ 854 h 2350"/>
              <a:gd name="T64" fmla="*/ 0 w 10"/>
              <a:gd name="T65" fmla="*/ 854 h 2350"/>
              <a:gd name="T66" fmla="*/ 0 w 10"/>
              <a:gd name="T67" fmla="*/ 598 h 2350"/>
              <a:gd name="T68" fmla="*/ 10 w 10"/>
              <a:gd name="T69" fmla="*/ 704 h 2350"/>
              <a:gd name="T70" fmla="*/ 0 w 10"/>
              <a:gd name="T71" fmla="*/ 704 h 2350"/>
              <a:gd name="T72" fmla="*/ 0 w 10"/>
              <a:gd name="T73" fmla="*/ 448 h 2350"/>
              <a:gd name="T74" fmla="*/ 10 w 10"/>
              <a:gd name="T75" fmla="*/ 556 h 2350"/>
              <a:gd name="T76" fmla="*/ 0 w 10"/>
              <a:gd name="T77" fmla="*/ 556 h 2350"/>
              <a:gd name="T78" fmla="*/ 0 w 10"/>
              <a:gd name="T79" fmla="*/ 300 h 2350"/>
              <a:gd name="T80" fmla="*/ 10 w 10"/>
              <a:gd name="T81" fmla="*/ 406 h 2350"/>
              <a:gd name="T82" fmla="*/ 0 w 10"/>
              <a:gd name="T83" fmla="*/ 406 h 2350"/>
              <a:gd name="T84" fmla="*/ 0 w 10"/>
              <a:gd name="T85" fmla="*/ 150 h 2350"/>
              <a:gd name="T86" fmla="*/ 10 w 10"/>
              <a:gd name="T87" fmla="*/ 256 h 2350"/>
              <a:gd name="T88" fmla="*/ 0 w 10"/>
              <a:gd name="T89" fmla="*/ 256 h 2350"/>
              <a:gd name="T90" fmla="*/ 0 w 10"/>
              <a:gd name="T91" fmla="*/ 0 h 2350"/>
              <a:gd name="T92" fmla="*/ 10 w 10"/>
              <a:gd name="T93" fmla="*/ 106 h 2350"/>
              <a:gd name="T94" fmla="*/ 0 w 10"/>
              <a:gd name="T95" fmla="*/ 106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8" name="Freeform 36"/>
          <p:cNvSpPr>
            <a:spLocks noEditPoints="1"/>
          </p:cNvSpPr>
          <p:nvPr userDrawn="1"/>
        </p:nvSpPr>
        <p:spPr bwMode="auto">
          <a:xfrm>
            <a:off x="1947334" y="2897188"/>
            <a:ext cx="21167" cy="3968750"/>
          </a:xfrm>
          <a:custGeom>
            <a:avLst/>
            <a:gdLst>
              <a:gd name="T0" fmla="*/ 0 w 10"/>
              <a:gd name="T1" fmla="*/ 2394 h 2500"/>
              <a:gd name="T2" fmla="*/ 10 w 10"/>
              <a:gd name="T3" fmla="*/ 2500 h 2500"/>
              <a:gd name="T4" fmla="*/ 0 w 10"/>
              <a:gd name="T5" fmla="*/ 2500 h 2500"/>
              <a:gd name="T6" fmla="*/ 0 w 10"/>
              <a:gd name="T7" fmla="*/ 2244 h 2500"/>
              <a:gd name="T8" fmla="*/ 10 w 10"/>
              <a:gd name="T9" fmla="*/ 2352 h 2500"/>
              <a:gd name="T10" fmla="*/ 0 w 10"/>
              <a:gd name="T11" fmla="*/ 2352 h 2500"/>
              <a:gd name="T12" fmla="*/ 0 w 10"/>
              <a:gd name="T13" fmla="*/ 2094 h 2500"/>
              <a:gd name="T14" fmla="*/ 10 w 10"/>
              <a:gd name="T15" fmla="*/ 2202 h 2500"/>
              <a:gd name="T16" fmla="*/ 0 w 10"/>
              <a:gd name="T17" fmla="*/ 2202 h 2500"/>
              <a:gd name="T18" fmla="*/ 0 w 10"/>
              <a:gd name="T19" fmla="*/ 1946 h 2500"/>
              <a:gd name="T20" fmla="*/ 10 w 10"/>
              <a:gd name="T21" fmla="*/ 2052 h 2500"/>
              <a:gd name="T22" fmla="*/ 0 w 10"/>
              <a:gd name="T23" fmla="*/ 2052 h 2500"/>
              <a:gd name="T24" fmla="*/ 0 w 10"/>
              <a:gd name="T25" fmla="*/ 1796 h 2500"/>
              <a:gd name="T26" fmla="*/ 10 w 10"/>
              <a:gd name="T27" fmla="*/ 1902 h 2500"/>
              <a:gd name="T28" fmla="*/ 0 w 10"/>
              <a:gd name="T29" fmla="*/ 1902 h 2500"/>
              <a:gd name="T30" fmla="*/ 0 w 10"/>
              <a:gd name="T31" fmla="*/ 1646 h 2500"/>
              <a:gd name="T32" fmla="*/ 10 w 10"/>
              <a:gd name="T33" fmla="*/ 1752 h 2500"/>
              <a:gd name="T34" fmla="*/ 0 w 10"/>
              <a:gd name="T35" fmla="*/ 1752 h 2500"/>
              <a:gd name="T36" fmla="*/ 0 w 10"/>
              <a:gd name="T37" fmla="*/ 1496 h 2500"/>
              <a:gd name="T38" fmla="*/ 10 w 10"/>
              <a:gd name="T39" fmla="*/ 1604 h 2500"/>
              <a:gd name="T40" fmla="*/ 0 w 10"/>
              <a:gd name="T41" fmla="*/ 1604 h 2500"/>
              <a:gd name="T42" fmla="*/ 0 w 10"/>
              <a:gd name="T43" fmla="*/ 1346 h 2500"/>
              <a:gd name="T44" fmla="*/ 10 w 10"/>
              <a:gd name="T45" fmla="*/ 1454 h 2500"/>
              <a:gd name="T46" fmla="*/ 0 w 10"/>
              <a:gd name="T47" fmla="*/ 1454 h 2500"/>
              <a:gd name="T48" fmla="*/ 0 w 10"/>
              <a:gd name="T49" fmla="*/ 1198 h 2500"/>
              <a:gd name="T50" fmla="*/ 10 w 10"/>
              <a:gd name="T51" fmla="*/ 1304 h 2500"/>
              <a:gd name="T52" fmla="*/ 0 w 10"/>
              <a:gd name="T53" fmla="*/ 1304 h 2500"/>
              <a:gd name="T54" fmla="*/ 0 w 10"/>
              <a:gd name="T55" fmla="*/ 1048 h 2500"/>
              <a:gd name="T56" fmla="*/ 10 w 10"/>
              <a:gd name="T57" fmla="*/ 1154 h 2500"/>
              <a:gd name="T58" fmla="*/ 0 w 10"/>
              <a:gd name="T59" fmla="*/ 1154 h 2500"/>
              <a:gd name="T60" fmla="*/ 0 w 10"/>
              <a:gd name="T61" fmla="*/ 898 h 2500"/>
              <a:gd name="T62" fmla="*/ 10 w 10"/>
              <a:gd name="T63" fmla="*/ 1004 h 2500"/>
              <a:gd name="T64" fmla="*/ 0 w 10"/>
              <a:gd name="T65" fmla="*/ 1004 h 2500"/>
              <a:gd name="T66" fmla="*/ 0 w 10"/>
              <a:gd name="T67" fmla="*/ 748 h 2500"/>
              <a:gd name="T68" fmla="*/ 10 w 10"/>
              <a:gd name="T69" fmla="*/ 854 h 2500"/>
              <a:gd name="T70" fmla="*/ 0 w 10"/>
              <a:gd name="T71" fmla="*/ 854 h 2500"/>
              <a:gd name="T72" fmla="*/ 0 w 10"/>
              <a:gd name="T73" fmla="*/ 598 h 2500"/>
              <a:gd name="T74" fmla="*/ 10 w 10"/>
              <a:gd name="T75" fmla="*/ 706 h 2500"/>
              <a:gd name="T76" fmla="*/ 0 w 10"/>
              <a:gd name="T77" fmla="*/ 706 h 2500"/>
              <a:gd name="T78" fmla="*/ 0 w 10"/>
              <a:gd name="T79" fmla="*/ 450 h 2500"/>
              <a:gd name="T80" fmla="*/ 10 w 10"/>
              <a:gd name="T81" fmla="*/ 556 h 2500"/>
              <a:gd name="T82" fmla="*/ 0 w 10"/>
              <a:gd name="T83" fmla="*/ 556 h 2500"/>
              <a:gd name="T84" fmla="*/ 0 w 10"/>
              <a:gd name="T85" fmla="*/ 300 h 2500"/>
              <a:gd name="T86" fmla="*/ 10 w 10"/>
              <a:gd name="T87" fmla="*/ 406 h 2500"/>
              <a:gd name="T88" fmla="*/ 0 w 10"/>
              <a:gd name="T89" fmla="*/ 406 h 2500"/>
              <a:gd name="T90" fmla="*/ 0 w 10"/>
              <a:gd name="T91" fmla="*/ 150 h 2500"/>
              <a:gd name="T92" fmla="*/ 10 w 10"/>
              <a:gd name="T93" fmla="*/ 256 h 2500"/>
              <a:gd name="T94" fmla="*/ 0 w 10"/>
              <a:gd name="T95" fmla="*/ 256 h 2500"/>
              <a:gd name="T96" fmla="*/ 0 w 10"/>
              <a:gd name="T97" fmla="*/ 0 h 2500"/>
              <a:gd name="T98" fmla="*/ 10 w 10"/>
              <a:gd name="T99" fmla="*/ 106 h 2500"/>
              <a:gd name="T100" fmla="*/ 0 w 10"/>
              <a:gd name="T101" fmla="*/ 106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69" name="Freeform 37"/>
          <p:cNvSpPr>
            <a:spLocks noEditPoints="1"/>
          </p:cNvSpPr>
          <p:nvPr userDrawn="1"/>
        </p:nvSpPr>
        <p:spPr bwMode="auto">
          <a:xfrm>
            <a:off x="1816101" y="2897188"/>
            <a:ext cx="21167" cy="3968750"/>
          </a:xfrm>
          <a:custGeom>
            <a:avLst/>
            <a:gdLst>
              <a:gd name="T0" fmla="*/ 0 w 10"/>
              <a:gd name="T1" fmla="*/ 2394 h 2500"/>
              <a:gd name="T2" fmla="*/ 10 w 10"/>
              <a:gd name="T3" fmla="*/ 2500 h 2500"/>
              <a:gd name="T4" fmla="*/ 0 w 10"/>
              <a:gd name="T5" fmla="*/ 2500 h 2500"/>
              <a:gd name="T6" fmla="*/ 0 w 10"/>
              <a:gd name="T7" fmla="*/ 2244 h 2500"/>
              <a:gd name="T8" fmla="*/ 10 w 10"/>
              <a:gd name="T9" fmla="*/ 2352 h 2500"/>
              <a:gd name="T10" fmla="*/ 0 w 10"/>
              <a:gd name="T11" fmla="*/ 2352 h 2500"/>
              <a:gd name="T12" fmla="*/ 0 w 10"/>
              <a:gd name="T13" fmla="*/ 2094 h 2500"/>
              <a:gd name="T14" fmla="*/ 10 w 10"/>
              <a:gd name="T15" fmla="*/ 2202 h 2500"/>
              <a:gd name="T16" fmla="*/ 0 w 10"/>
              <a:gd name="T17" fmla="*/ 2202 h 2500"/>
              <a:gd name="T18" fmla="*/ 0 w 10"/>
              <a:gd name="T19" fmla="*/ 1946 h 2500"/>
              <a:gd name="T20" fmla="*/ 10 w 10"/>
              <a:gd name="T21" fmla="*/ 2052 h 2500"/>
              <a:gd name="T22" fmla="*/ 0 w 10"/>
              <a:gd name="T23" fmla="*/ 2052 h 2500"/>
              <a:gd name="T24" fmla="*/ 0 w 10"/>
              <a:gd name="T25" fmla="*/ 1796 h 2500"/>
              <a:gd name="T26" fmla="*/ 10 w 10"/>
              <a:gd name="T27" fmla="*/ 1902 h 2500"/>
              <a:gd name="T28" fmla="*/ 0 w 10"/>
              <a:gd name="T29" fmla="*/ 1902 h 2500"/>
              <a:gd name="T30" fmla="*/ 0 w 10"/>
              <a:gd name="T31" fmla="*/ 1646 h 2500"/>
              <a:gd name="T32" fmla="*/ 10 w 10"/>
              <a:gd name="T33" fmla="*/ 1752 h 2500"/>
              <a:gd name="T34" fmla="*/ 0 w 10"/>
              <a:gd name="T35" fmla="*/ 1752 h 2500"/>
              <a:gd name="T36" fmla="*/ 0 w 10"/>
              <a:gd name="T37" fmla="*/ 1496 h 2500"/>
              <a:gd name="T38" fmla="*/ 10 w 10"/>
              <a:gd name="T39" fmla="*/ 1604 h 2500"/>
              <a:gd name="T40" fmla="*/ 0 w 10"/>
              <a:gd name="T41" fmla="*/ 1604 h 2500"/>
              <a:gd name="T42" fmla="*/ 0 w 10"/>
              <a:gd name="T43" fmla="*/ 1346 h 2500"/>
              <a:gd name="T44" fmla="*/ 10 w 10"/>
              <a:gd name="T45" fmla="*/ 1454 h 2500"/>
              <a:gd name="T46" fmla="*/ 0 w 10"/>
              <a:gd name="T47" fmla="*/ 1454 h 2500"/>
              <a:gd name="T48" fmla="*/ 0 w 10"/>
              <a:gd name="T49" fmla="*/ 1198 h 2500"/>
              <a:gd name="T50" fmla="*/ 10 w 10"/>
              <a:gd name="T51" fmla="*/ 1304 h 2500"/>
              <a:gd name="T52" fmla="*/ 0 w 10"/>
              <a:gd name="T53" fmla="*/ 1304 h 2500"/>
              <a:gd name="T54" fmla="*/ 0 w 10"/>
              <a:gd name="T55" fmla="*/ 1048 h 2500"/>
              <a:gd name="T56" fmla="*/ 10 w 10"/>
              <a:gd name="T57" fmla="*/ 1154 h 2500"/>
              <a:gd name="T58" fmla="*/ 0 w 10"/>
              <a:gd name="T59" fmla="*/ 1154 h 2500"/>
              <a:gd name="T60" fmla="*/ 0 w 10"/>
              <a:gd name="T61" fmla="*/ 898 h 2500"/>
              <a:gd name="T62" fmla="*/ 10 w 10"/>
              <a:gd name="T63" fmla="*/ 1004 h 2500"/>
              <a:gd name="T64" fmla="*/ 0 w 10"/>
              <a:gd name="T65" fmla="*/ 1004 h 2500"/>
              <a:gd name="T66" fmla="*/ 0 w 10"/>
              <a:gd name="T67" fmla="*/ 748 h 2500"/>
              <a:gd name="T68" fmla="*/ 10 w 10"/>
              <a:gd name="T69" fmla="*/ 854 h 2500"/>
              <a:gd name="T70" fmla="*/ 0 w 10"/>
              <a:gd name="T71" fmla="*/ 854 h 2500"/>
              <a:gd name="T72" fmla="*/ 0 w 10"/>
              <a:gd name="T73" fmla="*/ 598 h 2500"/>
              <a:gd name="T74" fmla="*/ 10 w 10"/>
              <a:gd name="T75" fmla="*/ 706 h 2500"/>
              <a:gd name="T76" fmla="*/ 0 w 10"/>
              <a:gd name="T77" fmla="*/ 706 h 2500"/>
              <a:gd name="T78" fmla="*/ 0 w 10"/>
              <a:gd name="T79" fmla="*/ 450 h 2500"/>
              <a:gd name="T80" fmla="*/ 10 w 10"/>
              <a:gd name="T81" fmla="*/ 556 h 2500"/>
              <a:gd name="T82" fmla="*/ 0 w 10"/>
              <a:gd name="T83" fmla="*/ 556 h 2500"/>
              <a:gd name="T84" fmla="*/ 0 w 10"/>
              <a:gd name="T85" fmla="*/ 300 h 2500"/>
              <a:gd name="T86" fmla="*/ 10 w 10"/>
              <a:gd name="T87" fmla="*/ 406 h 2500"/>
              <a:gd name="T88" fmla="*/ 0 w 10"/>
              <a:gd name="T89" fmla="*/ 406 h 2500"/>
              <a:gd name="T90" fmla="*/ 0 w 10"/>
              <a:gd name="T91" fmla="*/ 150 h 2500"/>
              <a:gd name="T92" fmla="*/ 10 w 10"/>
              <a:gd name="T93" fmla="*/ 256 h 2500"/>
              <a:gd name="T94" fmla="*/ 0 w 10"/>
              <a:gd name="T95" fmla="*/ 256 h 2500"/>
              <a:gd name="T96" fmla="*/ 0 w 10"/>
              <a:gd name="T97" fmla="*/ 0 h 2500"/>
              <a:gd name="T98" fmla="*/ 10 w 10"/>
              <a:gd name="T99" fmla="*/ 106 h 2500"/>
              <a:gd name="T100" fmla="*/ 0 w 10"/>
              <a:gd name="T101" fmla="*/ 106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0" name="Freeform 38"/>
          <p:cNvSpPr>
            <a:spLocks noEditPoints="1"/>
          </p:cNvSpPr>
          <p:nvPr userDrawn="1"/>
        </p:nvSpPr>
        <p:spPr bwMode="auto">
          <a:xfrm>
            <a:off x="1697567" y="1947864"/>
            <a:ext cx="25400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106 h 406"/>
              <a:gd name="T14" fmla="*/ 0 w 12"/>
              <a:gd name="T15" fmla="*/ 0 h 406"/>
              <a:gd name="T16" fmla="*/ 12 w 12"/>
              <a:gd name="T17" fmla="*/ 0 h 406"/>
              <a:gd name="T18" fmla="*/ 12 w 12"/>
              <a:gd name="T19" fmla="*/ 106 h 406"/>
              <a:gd name="T20" fmla="*/ 0 w 12"/>
              <a:gd name="T21" fmla="*/ 106 h 406"/>
              <a:gd name="T22" fmla="*/ 0 w 12"/>
              <a:gd name="T23" fmla="*/ 1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1" name="Freeform 39"/>
          <p:cNvSpPr>
            <a:spLocks noEditPoints="1"/>
          </p:cNvSpPr>
          <p:nvPr userDrawn="1"/>
        </p:nvSpPr>
        <p:spPr bwMode="auto">
          <a:xfrm>
            <a:off x="2209801" y="2185988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298 h 556"/>
              <a:gd name="T16" fmla="*/ 10 w 10"/>
              <a:gd name="T17" fmla="*/ 298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106 h 556"/>
              <a:gd name="T26" fmla="*/ 0 w 10"/>
              <a:gd name="T27" fmla="*/ 0 h 556"/>
              <a:gd name="T28" fmla="*/ 10 w 10"/>
              <a:gd name="T29" fmla="*/ 0 h 556"/>
              <a:gd name="T30" fmla="*/ 10 w 10"/>
              <a:gd name="T31" fmla="*/ 106 h 556"/>
              <a:gd name="T32" fmla="*/ 0 w 10"/>
              <a:gd name="T33" fmla="*/ 106 h 556"/>
              <a:gd name="T34" fmla="*/ 0 w 10"/>
              <a:gd name="T35" fmla="*/ 10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2" name="Freeform 40"/>
          <p:cNvSpPr>
            <a:spLocks/>
          </p:cNvSpPr>
          <p:nvPr userDrawn="1"/>
        </p:nvSpPr>
        <p:spPr bwMode="auto">
          <a:xfrm>
            <a:off x="2586567" y="28940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4" name="Freeform 42"/>
          <p:cNvSpPr>
            <a:spLocks noEditPoints="1"/>
          </p:cNvSpPr>
          <p:nvPr userDrawn="1"/>
        </p:nvSpPr>
        <p:spPr bwMode="auto">
          <a:xfrm>
            <a:off x="1947334" y="218598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5" name="Freeform 43"/>
          <p:cNvSpPr>
            <a:spLocks noEditPoints="1"/>
          </p:cNvSpPr>
          <p:nvPr userDrawn="1"/>
        </p:nvSpPr>
        <p:spPr bwMode="auto">
          <a:xfrm>
            <a:off x="1816101" y="242411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6" name="Freeform 44"/>
          <p:cNvSpPr>
            <a:spLocks noEditPoints="1"/>
          </p:cNvSpPr>
          <p:nvPr userDrawn="1"/>
        </p:nvSpPr>
        <p:spPr bwMode="auto">
          <a:xfrm>
            <a:off x="2734734" y="3611563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4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4 h 704"/>
              <a:gd name="T20" fmla="*/ 0 w 10"/>
              <a:gd name="T21" fmla="*/ 554 h 704"/>
              <a:gd name="T22" fmla="*/ 0 w 10"/>
              <a:gd name="T23" fmla="*/ 554 h 704"/>
              <a:gd name="T24" fmla="*/ 0 w 10"/>
              <a:gd name="T25" fmla="*/ 404 h 704"/>
              <a:gd name="T26" fmla="*/ 0 w 10"/>
              <a:gd name="T27" fmla="*/ 298 h 704"/>
              <a:gd name="T28" fmla="*/ 10 w 10"/>
              <a:gd name="T29" fmla="*/ 298 h 704"/>
              <a:gd name="T30" fmla="*/ 10 w 10"/>
              <a:gd name="T31" fmla="*/ 404 h 704"/>
              <a:gd name="T32" fmla="*/ 0 w 10"/>
              <a:gd name="T33" fmla="*/ 404 h 704"/>
              <a:gd name="T34" fmla="*/ 0 w 10"/>
              <a:gd name="T35" fmla="*/ 404 h 704"/>
              <a:gd name="T36" fmla="*/ 0 w 10"/>
              <a:gd name="T37" fmla="*/ 256 h 704"/>
              <a:gd name="T38" fmla="*/ 0 w 10"/>
              <a:gd name="T39" fmla="*/ 148 h 704"/>
              <a:gd name="T40" fmla="*/ 10 w 10"/>
              <a:gd name="T41" fmla="*/ 148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7" name="Freeform 45"/>
          <p:cNvSpPr>
            <a:spLocks noEditPoints="1"/>
          </p:cNvSpPr>
          <p:nvPr userDrawn="1"/>
        </p:nvSpPr>
        <p:spPr bwMode="auto">
          <a:xfrm>
            <a:off x="2603501" y="3373439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4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4 h 854"/>
              <a:gd name="T32" fmla="*/ 0 w 10"/>
              <a:gd name="T33" fmla="*/ 554 h 854"/>
              <a:gd name="T34" fmla="*/ 0 w 10"/>
              <a:gd name="T35" fmla="*/ 554 h 854"/>
              <a:gd name="T36" fmla="*/ 0 w 10"/>
              <a:gd name="T37" fmla="*/ 406 h 854"/>
              <a:gd name="T38" fmla="*/ 0 w 10"/>
              <a:gd name="T39" fmla="*/ 298 h 854"/>
              <a:gd name="T40" fmla="*/ 10 w 10"/>
              <a:gd name="T41" fmla="*/ 298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8" name="Freeform 46"/>
          <p:cNvSpPr>
            <a:spLocks noEditPoints="1"/>
          </p:cNvSpPr>
          <p:nvPr userDrawn="1"/>
        </p:nvSpPr>
        <p:spPr bwMode="auto">
          <a:xfrm>
            <a:off x="2472267" y="3135314"/>
            <a:ext cx="21167" cy="1355725"/>
          </a:xfrm>
          <a:custGeom>
            <a:avLst/>
            <a:gdLst>
              <a:gd name="T0" fmla="*/ 0 w 10"/>
              <a:gd name="T1" fmla="*/ 854 h 854"/>
              <a:gd name="T2" fmla="*/ 0 w 10"/>
              <a:gd name="T3" fmla="*/ 748 h 854"/>
              <a:gd name="T4" fmla="*/ 10 w 10"/>
              <a:gd name="T5" fmla="*/ 748 h 854"/>
              <a:gd name="T6" fmla="*/ 10 w 10"/>
              <a:gd name="T7" fmla="*/ 854 h 854"/>
              <a:gd name="T8" fmla="*/ 0 w 10"/>
              <a:gd name="T9" fmla="*/ 854 h 854"/>
              <a:gd name="T10" fmla="*/ 0 w 10"/>
              <a:gd name="T11" fmla="*/ 854 h 854"/>
              <a:gd name="T12" fmla="*/ 0 w 10"/>
              <a:gd name="T13" fmla="*/ 704 h 854"/>
              <a:gd name="T14" fmla="*/ 0 w 10"/>
              <a:gd name="T15" fmla="*/ 598 h 854"/>
              <a:gd name="T16" fmla="*/ 10 w 10"/>
              <a:gd name="T17" fmla="*/ 598 h 854"/>
              <a:gd name="T18" fmla="*/ 10 w 10"/>
              <a:gd name="T19" fmla="*/ 704 h 854"/>
              <a:gd name="T20" fmla="*/ 0 w 10"/>
              <a:gd name="T21" fmla="*/ 704 h 854"/>
              <a:gd name="T22" fmla="*/ 0 w 10"/>
              <a:gd name="T23" fmla="*/ 704 h 854"/>
              <a:gd name="T24" fmla="*/ 0 w 10"/>
              <a:gd name="T25" fmla="*/ 556 h 854"/>
              <a:gd name="T26" fmla="*/ 0 w 10"/>
              <a:gd name="T27" fmla="*/ 448 h 854"/>
              <a:gd name="T28" fmla="*/ 10 w 10"/>
              <a:gd name="T29" fmla="*/ 448 h 854"/>
              <a:gd name="T30" fmla="*/ 10 w 10"/>
              <a:gd name="T31" fmla="*/ 556 h 854"/>
              <a:gd name="T32" fmla="*/ 0 w 10"/>
              <a:gd name="T33" fmla="*/ 556 h 854"/>
              <a:gd name="T34" fmla="*/ 0 w 10"/>
              <a:gd name="T35" fmla="*/ 556 h 854"/>
              <a:gd name="T36" fmla="*/ 0 w 10"/>
              <a:gd name="T37" fmla="*/ 406 h 854"/>
              <a:gd name="T38" fmla="*/ 0 w 10"/>
              <a:gd name="T39" fmla="*/ 300 h 854"/>
              <a:gd name="T40" fmla="*/ 10 w 10"/>
              <a:gd name="T41" fmla="*/ 300 h 854"/>
              <a:gd name="T42" fmla="*/ 10 w 10"/>
              <a:gd name="T43" fmla="*/ 406 h 854"/>
              <a:gd name="T44" fmla="*/ 0 w 10"/>
              <a:gd name="T45" fmla="*/ 406 h 854"/>
              <a:gd name="T46" fmla="*/ 0 w 10"/>
              <a:gd name="T47" fmla="*/ 406 h 854"/>
              <a:gd name="T48" fmla="*/ 0 w 10"/>
              <a:gd name="T49" fmla="*/ 256 h 854"/>
              <a:gd name="T50" fmla="*/ 0 w 10"/>
              <a:gd name="T51" fmla="*/ 150 h 854"/>
              <a:gd name="T52" fmla="*/ 10 w 10"/>
              <a:gd name="T53" fmla="*/ 150 h 854"/>
              <a:gd name="T54" fmla="*/ 10 w 10"/>
              <a:gd name="T55" fmla="*/ 256 h 854"/>
              <a:gd name="T56" fmla="*/ 0 w 10"/>
              <a:gd name="T57" fmla="*/ 256 h 854"/>
              <a:gd name="T58" fmla="*/ 0 w 10"/>
              <a:gd name="T59" fmla="*/ 256 h 854"/>
              <a:gd name="T60" fmla="*/ 0 w 10"/>
              <a:gd name="T61" fmla="*/ 106 h 854"/>
              <a:gd name="T62" fmla="*/ 0 w 10"/>
              <a:gd name="T63" fmla="*/ 0 h 854"/>
              <a:gd name="T64" fmla="*/ 10 w 10"/>
              <a:gd name="T65" fmla="*/ 0 h 854"/>
              <a:gd name="T66" fmla="*/ 10 w 10"/>
              <a:gd name="T67" fmla="*/ 106 h 854"/>
              <a:gd name="T68" fmla="*/ 0 w 10"/>
              <a:gd name="T69" fmla="*/ 106 h 854"/>
              <a:gd name="T70" fmla="*/ 0 w 10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79" name="Freeform 47"/>
          <p:cNvSpPr>
            <a:spLocks noEditPoints="1"/>
          </p:cNvSpPr>
          <p:nvPr userDrawn="1"/>
        </p:nvSpPr>
        <p:spPr bwMode="auto">
          <a:xfrm>
            <a:off x="2341033" y="3135314"/>
            <a:ext cx="25400" cy="1355725"/>
          </a:xfrm>
          <a:custGeom>
            <a:avLst/>
            <a:gdLst>
              <a:gd name="T0" fmla="*/ 0 w 12"/>
              <a:gd name="T1" fmla="*/ 854 h 854"/>
              <a:gd name="T2" fmla="*/ 0 w 12"/>
              <a:gd name="T3" fmla="*/ 748 h 854"/>
              <a:gd name="T4" fmla="*/ 12 w 12"/>
              <a:gd name="T5" fmla="*/ 748 h 854"/>
              <a:gd name="T6" fmla="*/ 12 w 12"/>
              <a:gd name="T7" fmla="*/ 854 h 854"/>
              <a:gd name="T8" fmla="*/ 0 w 12"/>
              <a:gd name="T9" fmla="*/ 854 h 854"/>
              <a:gd name="T10" fmla="*/ 0 w 12"/>
              <a:gd name="T11" fmla="*/ 854 h 854"/>
              <a:gd name="T12" fmla="*/ 0 w 12"/>
              <a:gd name="T13" fmla="*/ 704 h 854"/>
              <a:gd name="T14" fmla="*/ 0 w 12"/>
              <a:gd name="T15" fmla="*/ 598 h 854"/>
              <a:gd name="T16" fmla="*/ 12 w 12"/>
              <a:gd name="T17" fmla="*/ 598 h 854"/>
              <a:gd name="T18" fmla="*/ 12 w 12"/>
              <a:gd name="T19" fmla="*/ 704 h 854"/>
              <a:gd name="T20" fmla="*/ 0 w 12"/>
              <a:gd name="T21" fmla="*/ 704 h 854"/>
              <a:gd name="T22" fmla="*/ 0 w 12"/>
              <a:gd name="T23" fmla="*/ 704 h 854"/>
              <a:gd name="T24" fmla="*/ 0 w 12"/>
              <a:gd name="T25" fmla="*/ 556 h 854"/>
              <a:gd name="T26" fmla="*/ 0 w 12"/>
              <a:gd name="T27" fmla="*/ 448 h 854"/>
              <a:gd name="T28" fmla="*/ 12 w 12"/>
              <a:gd name="T29" fmla="*/ 448 h 854"/>
              <a:gd name="T30" fmla="*/ 12 w 12"/>
              <a:gd name="T31" fmla="*/ 556 h 854"/>
              <a:gd name="T32" fmla="*/ 0 w 12"/>
              <a:gd name="T33" fmla="*/ 556 h 854"/>
              <a:gd name="T34" fmla="*/ 0 w 12"/>
              <a:gd name="T35" fmla="*/ 556 h 854"/>
              <a:gd name="T36" fmla="*/ 0 w 12"/>
              <a:gd name="T37" fmla="*/ 406 h 854"/>
              <a:gd name="T38" fmla="*/ 0 w 12"/>
              <a:gd name="T39" fmla="*/ 300 h 854"/>
              <a:gd name="T40" fmla="*/ 12 w 12"/>
              <a:gd name="T41" fmla="*/ 300 h 854"/>
              <a:gd name="T42" fmla="*/ 12 w 12"/>
              <a:gd name="T43" fmla="*/ 406 h 854"/>
              <a:gd name="T44" fmla="*/ 0 w 12"/>
              <a:gd name="T45" fmla="*/ 406 h 854"/>
              <a:gd name="T46" fmla="*/ 0 w 12"/>
              <a:gd name="T47" fmla="*/ 406 h 854"/>
              <a:gd name="T48" fmla="*/ 0 w 12"/>
              <a:gd name="T49" fmla="*/ 256 h 854"/>
              <a:gd name="T50" fmla="*/ 0 w 12"/>
              <a:gd name="T51" fmla="*/ 150 h 854"/>
              <a:gd name="T52" fmla="*/ 12 w 12"/>
              <a:gd name="T53" fmla="*/ 150 h 854"/>
              <a:gd name="T54" fmla="*/ 12 w 12"/>
              <a:gd name="T55" fmla="*/ 256 h 854"/>
              <a:gd name="T56" fmla="*/ 0 w 12"/>
              <a:gd name="T57" fmla="*/ 256 h 854"/>
              <a:gd name="T58" fmla="*/ 0 w 12"/>
              <a:gd name="T59" fmla="*/ 256 h 854"/>
              <a:gd name="T60" fmla="*/ 0 w 12"/>
              <a:gd name="T61" fmla="*/ 106 h 854"/>
              <a:gd name="T62" fmla="*/ 0 w 12"/>
              <a:gd name="T63" fmla="*/ 0 h 854"/>
              <a:gd name="T64" fmla="*/ 12 w 12"/>
              <a:gd name="T65" fmla="*/ 0 h 854"/>
              <a:gd name="T66" fmla="*/ 12 w 12"/>
              <a:gd name="T67" fmla="*/ 106 h 854"/>
              <a:gd name="T68" fmla="*/ 0 w 12"/>
              <a:gd name="T69" fmla="*/ 106 h 854"/>
              <a:gd name="T70" fmla="*/ 0 w 12"/>
              <a:gd name="T71" fmla="*/ 106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" h="854"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0" name="Freeform 48"/>
          <p:cNvSpPr>
            <a:spLocks noEditPoints="1"/>
          </p:cNvSpPr>
          <p:nvPr userDrawn="1"/>
        </p:nvSpPr>
        <p:spPr bwMode="auto">
          <a:xfrm>
            <a:off x="3242734" y="3846514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1" name="Freeform 49"/>
          <p:cNvSpPr>
            <a:spLocks noEditPoints="1"/>
          </p:cNvSpPr>
          <p:nvPr userDrawn="1"/>
        </p:nvSpPr>
        <p:spPr bwMode="auto">
          <a:xfrm>
            <a:off x="3111500" y="3846514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600 h 706"/>
              <a:gd name="T4" fmla="*/ 10 w 10"/>
              <a:gd name="T5" fmla="*/ 600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8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8 h 706"/>
              <a:gd name="T56" fmla="*/ 0 w 10"/>
              <a:gd name="T57" fmla="*/ 108 h 706"/>
              <a:gd name="T58" fmla="*/ 0 w 10"/>
              <a:gd name="T59" fmla="*/ 108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2" name="Freeform 50"/>
          <p:cNvSpPr>
            <a:spLocks noEditPoints="1"/>
          </p:cNvSpPr>
          <p:nvPr userDrawn="1"/>
        </p:nvSpPr>
        <p:spPr bwMode="auto">
          <a:xfrm>
            <a:off x="2980267" y="3846514"/>
            <a:ext cx="25400" cy="1120775"/>
          </a:xfrm>
          <a:custGeom>
            <a:avLst/>
            <a:gdLst>
              <a:gd name="T0" fmla="*/ 0 w 12"/>
              <a:gd name="T1" fmla="*/ 706 h 706"/>
              <a:gd name="T2" fmla="*/ 0 w 12"/>
              <a:gd name="T3" fmla="*/ 600 h 706"/>
              <a:gd name="T4" fmla="*/ 12 w 12"/>
              <a:gd name="T5" fmla="*/ 600 h 706"/>
              <a:gd name="T6" fmla="*/ 12 w 12"/>
              <a:gd name="T7" fmla="*/ 706 h 706"/>
              <a:gd name="T8" fmla="*/ 0 w 12"/>
              <a:gd name="T9" fmla="*/ 706 h 706"/>
              <a:gd name="T10" fmla="*/ 0 w 12"/>
              <a:gd name="T11" fmla="*/ 706 h 706"/>
              <a:gd name="T12" fmla="*/ 0 w 12"/>
              <a:gd name="T13" fmla="*/ 556 h 706"/>
              <a:gd name="T14" fmla="*/ 0 w 12"/>
              <a:gd name="T15" fmla="*/ 450 h 706"/>
              <a:gd name="T16" fmla="*/ 12 w 12"/>
              <a:gd name="T17" fmla="*/ 450 h 706"/>
              <a:gd name="T18" fmla="*/ 12 w 12"/>
              <a:gd name="T19" fmla="*/ 556 h 706"/>
              <a:gd name="T20" fmla="*/ 0 w 12"/>
              <a:gd name="T21" fmla="*/ 556 h 706"/>
              <a:gd name="T22" fmla="*/ 0 w 12"/>
              <a:gd name="T23" fmla="*/ 556 h 706"/>
              <a:gd name="T24" fmla="*/ 0 w 12"/>
              <a:gd name="T25" fmla="*/ 406 h 706"/>
              <a:gd name="T26" fmla="*/ 0 w 12"/>
              <a:gd name="T27" fmla="*/ 300 h 706"/>
              <a:gd name="T28" fmla="*/ 12 w 12"/>
              <a:gd name="T29" fmla="*/ 300 h 706"/>
              <a:gd name="T30" fmla="*/ 12 w 12"/>
              <a:gd name="T31" fmla="*/ 406 h 706"/>
              <a:gd name="T32" fmla="*/ 0 w 12"/>
              <a:gd name="T33" fmla="*/ 406 h 706"/>
              <a:gd name="T34" fmla="*/ 0 w 12"/>
              <a:gd name="T35" fmla="*/ 406 h 706"/>
              <a:gd name="T36" fmla="*/ 0 w 12"/>
              <a:gd name="T37" fmla="*/ 256 h 706"/>
              <a:gd name="T38" fmla="*/ 0 w 12"/>
              <a:gd name="T39" fmla="*/ 150 h 706"/>
              <a:gd name="T40" fmla="*/ 12 w 12"/>
              <a:gd name="T41" fmla="*/ 150 h 706"/>
              <a:gd name="T42" fmla="*/ 12 w 12"/>
              <a:gd name="T43" fmla="*/ 256 h 706"/>
              <a:gd name="T44" fmla="*/ 0 w 12"/>
              <a:gd name="T45" fmla="*/ 256 h 706"/>
              <a:gd name="T46" fmla="*/ 0 w 12"/>
              <a:gd name="T47" fmla="*/ 256 h 706"/>
              <a:gd name="T48" fmla="*/ 0 w 12"/>
              <a:gd name="T49" fmla="*/ 108 h 706"/>
              <a:gd name="T50" fmla="*/ 0 w 12"/>
              <a:gd name="T51" fmla="*/ 0 h 706"/>
              <a:gd name="T52" fmla="*/ 12 w 12"/>
              <a:gd name="T53" fmla="*/ 0 h 706"/>
              <a:gd name="T54" fmla="*/ 12 w 12"/>
              <a:gd name="T55" fmla="*/ 108 h 706"/>
              <a:gd name="T56" fmla="*/ 0 w 12"/>
              <a:gd name="T57" fmla="*/ 108 h 706"/>
              <a:gd name="T58" fmla="*/ 0 w 12"/>
              <a:gd name="T59" fmla="*/ 108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3" name="Freeform 51"/>
          <p:cNvSpPr>
            <a:spLocks noEditPoints="1"/>
          </p:cNvSpPr>
          <p:nvPr userDrawn="1"/>
        </p:nvSpPr>
        <p:spPr bwMode="auto">
          <a:xfrm>
            <a:off x="2853267" y="3611563"/>
            <a:ext cx="21167" cy="1117600"/>
          </a:xfrm>
          <a:custGeom>
            <a:avLst/>
            <a:gdLst>
              <a:gd name="T0" fmla="*/ 0 w 10"/>
              <a:gd name="T1" fmla="*/ 704 h 704"/>
              <a:gd name="T2" fmla="*/ 0 w 10"/>
              <a:gd name="T3" fmla="*/ 598 h 704"/>
              <a:gd name="T4" fmla="*/ 10 w 10"/>
              <a:gd name="T5" fmla="*/ 598 h 704"/>
              <a:gd name="T6" fmla="*/ 10 w 10"/>
              <a:gd name="T7" fmla="*/ 704 h 704"/>
              <a:gd name="T8" fmla="*/ 0 w 10"/>
              <a:gd name="T9" fmla="*/ 704 h 704"/>
              <a:gd name="T10" fmla="*/ 0 w 10"/>
              <a:gd name="T11" fmla="*/ 704 h 704"/>
              <a:gd name="T12" fmla="*/ 0 w 10"/>
              <a:gd name="T13" fmla="*/ 554 h 704"/>
              <a:gd name="T14" fmla="*/ 0 w 10"/>
              <a:gd name="T15" fmla="*/ 448 h 704"/>
              <a:gd name="T16" fmla="*/ 10 w 10"/>
              <a:gd name="T17" fmla="*/ 448 h 704"/>
              <a:gd name="T18" fmla="*/ 10 w 10"/>
              <a:gd name="T19" fmla="*/ 554 h 704"/>
              <a:gd name="T20" fmla="*/ 0 w 10"/>
              <a:gd name="T21" fmla="*/ 554 h 704"/>
              <a:gd name="T22" fmla="*/ 0 w 10"/>
              <a:gd name="T23" fmla="*/ 554 h 704"/>
              <a:gd name="T24" fmla="*/ 0 w 10"/>
              <a:gd name="T25" fmla="*/ 404 h 704"/>
              <a:gd name="T26" fmla="*/ 0 w 10"/>
              <a:gd name="T27" fmla="*/ 298 h 704"/>
              <a:gd name="T28" fmla="*/ 10 w 10"/>
              <a:gd name="T29" fmla="*/ 298 h 704"/>
              <a:gd name="T30" fmla="*/ 10 w 10"/>
              <a:gd name="T31" fmla="*/ 404 h 704"/>
              <a:gd name="T32" fmla="*/ 0 w 10"/>
              <a:gd name="T33" fmla="*/ 404 h 704"/>
              <a:gd name="T34" fmla="*/ 0 w 10"/>
              <a:gd name="T35" fmla="*/ 404 h 704"/>
              <a:gd name="T36" fmla="*/ 0 w 10"/>
              <a:gd name="T37" fmla="*/ 256 h 704"/>
              <a:gd name="T38" fmla="*/ 0 w 10"/>
              <a:gd name="T39" fmla="*/ 148 h 704"/>
              <a:gd name="T40" fmla="*/ 10 w 10"/>
              <a:gd name="T41" fmla="*/ 148 h 704"/>
              <a:gd name="T42" fmla="*/ 10 w 10"/>
              <a:gd name="T43" fmla="*/ 256 h 704"/>
              <a:gd name="T44" fmla="*/ 0 w 10"/>
              <a:gd name="T45" fmla="*/ 256 h 704"/>
              <a:gd name="T46" fmla="*/ 0 w 10"/>
              <a:gd name="T47" fmla="*/ 256 h 704"/>
              <a:gd name="T48" fmla="*/ 0 w 10"/>
              <a:gd name="T49" fmla="*/ 106 h 704"/>
              <a:gd name="T50" fmla="*/ 0 w 10"/>
              <a:gd name="T51" fmla="*/ 0 h 704"/>
              <a:gd name="T52" fmla="*/ 10 w 10"/>
              <a:gd name="T53" fmla="*/ 0 h 704"/>
              <a:gd name="T54" fmla="*/ 10 w 10"/>
              <a:gd name="T55" fmla="*/ 106 h 704"/>
              <a:gd name="T56" fmla="*/ 0 w 10"/>
              <a:gd name="T57" fmla="*/ 106 h 704"/>
              <a:gd name="T58" fmla="*/ 0 w 10"/>
              <a:gd name="T59" fmla="*/ 1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4" name="Freeform 52"/>
          <p:cNvSpPr>
            <a:spLocks noEditPoints="1"/>
          </p:cNvSpPr>
          <p:nvPr userDrawn="1"/>
        </p:nvSpPr>
        <p:spPr bwMode="auto">
          <a:xfrm>
            <a:off x="3767667" y="4084639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5" name="Freeform 53"/>
          <p:cNvSpPr>
            <a:spLocks noEditPoints="1"/>
          </p:cNvSpPr>
          <p:nvPr userDrawn="1"/>
        </p:nvSpPr>
        <p:spPr bwMode="auto">
          <a:xfrm>
            <a:off x="3636433" y="4084639"/>
            <a:ext cx="25400" cy="1120775"/>
          </a:xfrm>
          <a:custGeom>
            <a:avLst/>
            <a:gdLst>
              <a:gd name="T0" fmla="*/ 0 w 12"/>
              <a:gd name="T1" fmla="*/ 706 h 706"/>
              <a:gd name="T2" fmla="*/ 0 w 12"/>
              <a:gd name="T3" fmla="*/ 598 h 706"/>
              <a:gd name="T4" fmla="*/ 12 w 12"/>
              <a:gd name="T5" fmla="*/ 598 h 706"/>
              <a:gd name="T6" fmla="*/ 12 w 12"/>
              <a:gd name="T7" fmla="*/ 706 h 706"/>
              <a:gd name="T8" fmla="*/ 0 w 12"/>
              <a:gd name="T9" fmla="*/ 706 h 706"/>
              <a:gd name="T10" fmla="*/ 0 w 12"/>
              <a:gd name="T11" fmla="*/ 706 h 706"/>
              <a:gd name="T12" fmla="*/ 0 w 12"/>
              <a:gd name="T13" fmla="*/ 556 h 706"/>
              <a:gd name="T14" fmla="*/ 0 w 12"/>
              <a:gd name="T15" fmla="*/ 450 h 706"/>
              <a:gd name="T16" fmla="*/ 12 w 12"/>
              <a:gd name="T17" fmla="*/ 450 h 706"/>
              <a:gd name="T18" fmla="*/ 12 w 12"/>
              <a:gd name="T19" fmla="*/ 556 h 706"/>
              <a:gd name="T20" fmla="*/ 0 w 12"/>
              <a:gd name="T21" fmla="*/ 556 h 706"/>
              <a:gd name="T22" fmla="*/ 0 w 12"/>
              <a:gd name="T23" fmla="*/ 556 h 706"/>
              <a:gd name="T24" fmla="*/ 0 w 12"/>
              <a:gd name="T25" fmla="*/ 406 h 706"/>
              <a:gd name="T26" fmla="*/ 0 w 12"/>
              <a:gd name="T27" fmla="*/ 300 h 706"/>
              <a:gd name="T28" fmla="*/ 12 w 12"/>
              <a:gd name="T29" fmla="*/ 300 h 706"/>
              <a:gd name="T30" fmla="*/ 12 w 12"/>
              <a:gd name="T31" fmla="*/ 406 h 706"/>
              <a:gd name="T32" fmla="*/ 0 w 12"/>
              <a:gd name="T33" fmla="*/ 406 h 706"/>
              <a:gd name="T34" fmla="*/ 0 w 12"/>
              <a:gd name="T35" fmla="*/ 406 h 706"/>
              <a:gd name="T36" fmla="*/ 0 w 12"/>
              <a:gd name="T37" fmla="*/ 256 h 706"/>
              <a:gd name="T38" fmla="*/ 0 w 12"/>
              <a:gd name="T39" fmla="*/ 150 h 706"/>
              <a:gd name="T40" fmla="*/ 12 w 12"/>
              <a:gd name="T41" fmla="*/ 150 h 706"/>
              <a:gd name="T42" fmla="*/ 12 w 12"/>
              <a:gd name="T43" fmla="*/ 256 h 706"/>
              <a:gd name="T44" fmla="*/ 0 w 12"/>
              <a:gd name="T45" fmla="*/ 256 h 706"/>
              <a:gd name="T46" fmla="*/ 0 w 12"/>
              <a:gd name="T47" fmla="*/ 256 h 706"/>
              <a:gd name="T48" fmla="*/ 0 w 12"/>
              <a:gd name="T49" fmla="*/ 106 h 706"/>
              <a:gd name="T50" fmla="*/ 0 w 12"/>
              <a:gd name="T51" fmla="*/ 0 h 706"/>
              <a:gd name="T52" fmla="*/ 12 w 12"/>
              <a:gd name="T53" fmla="*/ 0 h 706"/>
              <a:gd name="T54" fmla="*/ 12 w 12"/>
              <a:gd name="T55" fmla="*/ 106 h 706"/>
              <a:gd name="T56" fmla="*/ 0 w 12"/>
              <a:gd name="T57" fmla="*/ 106 h 706"/>
              <a:gd name="T58" fmla="*/ 0 w 12"/>
              <a:gd name="T59" fmla="*/ 1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598"/>
                </a:lnTo>
                <a:lnTo>
                  <a:pt x="12" y="598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6" name="Freeform 54"/>
          <p:cNvSpPr>
            <a:spLocks noEditPoints="1"/>
          </p:cNvSpPr>
          <p:nvPr userDrawn="1"/>
        </p:nvSpPr>
        <p:spPr bwMode="auto">
          <a:xfrm>
            <a:off x="3509434" y="4084639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50 h 706"/>
              <a:gd name="T16" fmla="*/ 10 w 10"/>
              <a:gd name="T17" fmla="*/ 450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7" name="Freeform 55"/>
          <p:cNvSpPr>
            <a:spLocks noEditPoints="1"/>
          </p:cNvSpPr>
          <p:nvPr userDrawn="1"/>
        </p:nvSpPr>
        <p:spPr bwMode="auto">
          <a:xfrm>
            <a:off x="3378201" y="3846513"/>
            <a:ext cx="21167" cy="1358900"/>
          </a:xfrm>
          <a:custGeom>
            <a:avLst/>
            <a:gdLst>
              <a:gd name="T0" fmla="*/ 0 w 10"/>
              <a:gd name="T1" fmla="*/ 856 h 856"/>
              <a:gd name="T2" fmla="*/ 0 w 10"/>
              <a:gd name="T3" fmla="*/ 748 h 856"/>
              <a:gd name="T4" fmla="*/ 10 w 10"/>
              <a:gd name="T5" fmla="*/ 748 h 856"/>
              <a:gd name="T6" fmla="*/ 10 w 10"/>
              <a:gd name="T7" fmla="*/ 856 h 856"/>
              <a:gd name="T8" fmla="*/ 0 w 10"/>
              <a:gd name="T9" fmla="*/ 856 h 856"/>
              <a:gd name="T10" fmla="*/ 0 w 10"/>
              <a:gd name="T11" fmla="*/ 856 h 856"/>
              <a:gd name="T12" fmla="*/ 0 w 10"/>
              <a:gd name="T13" fmla="*/ 706 h 856"/>
              <a:gd name="T14" fmla="*/ 0 w 10"/>
              <a:gd name="T15" fmla="*/ 600 h 856"/>
              <a:gd name="T16" fmla="*/ 10 w 10"/>
              <a:gd name="T17" fmla="*/ 600 h 856"/>
              <a:gd name="T18" fmla="*/ 10 w 10"/>
              <a:gd name="T19" fmla="*/ 706 h 856"/>
              <a:gd name="T20" fmla="*/ 0 w 10"/>
              <a:gd name="T21" fmla="*/ 706 h 856"/>
              <a:gd name="T22" fmla="*/ 0 w 10"/>
              <a:gd name="T23" fmla="*/ 706 h 856"/>
              <a:gd name="T24" fmla="*/ 0 w 10"/>
              <a:gd name="T25" fmla="*/ 556 h 856"/>
              <a:gd name="T26" fmla="*/ 0 w 10"/>
              <a:gd name="T27" fmla="*/ 450 h 856"/>
              <a:gd name="T28" fmla="*/ 10 w 10"/>
              <a:gd name="T29" fmla="*/ 450 h 856"/>
              <a:gd name="T30" fmla="*/ 10 w 10"/>
              <a:gd name="T31" fmla="*/ 556 h 856"/>
              <a:gd name="T32" fmla="*/ 0 w 10"/>
              <a:gd name="T33" fmla="*/ 556 h 856"/>
              <a:gd name="T34" fmla="*/ 0 w 10"/>
              <a:gd name="T35" fmla="*/ 556 h 856"/>
              <a:gd name="T36" fmla="*/ 0 w 10"/>
              <a:gd name="T37" fmla="*/ 406 h 856"/>
              <a:gd name="T38" fmla="*/ 0 w 10"/>
              <a:gd name="T39" fmla="*/ 300 h 856"/>
              <a:gd name="T40" fmla="*/ 10 w 10"/>
              <a:gd name="T41" fmla="*/ 300 h 856"/>
              <a:gd name="T42" fmla="*/ 10 w 10"/>
              <a:gd name="T43" fmla="*/ 406 h 856"/>
              <a:gd name="T44" fmla="*/ 0 w 10"/>
              <a:gd name="T45" fmla="*/ 406 h 856"/>
              <a:gd name="T46" fmla="*/ 0 w 10"/>
              <a:gd name="T47" fmla="*/ 406 h 856"/>
              <a:gd name="T48" fmla="*/ 0 w 10"/>
              <a:gd name="T49" fmla="*/ 256 h 856"/>
              <a:gd name="T50" fmla="*/ 0 w 10"/>
              <a:gd name="T51" fmla="*/ 150 h 856"/>
              <a:gd name="T52" fmla="*/ 10 w 10"/>
              <a:gd name="T53" fmla="*/ 150 h 856"/>
              <a:gd name="T54" fmla="*/ 10 w 10"/>
              <a:gd name="T55" fmla="*/ 256 h 856"/>
              <a:gd name="T56" fmla="*/ 0 w 10"/>
              <a:gd name="T57" fmla="*/ 256 h 856"/>
              <a:gd name="T58" fmla="*/ 0 w 10"/>
              <a:gd name="T59" fmla="*/ 256 h 856"/>
              <a:gd name="T60" fmla="*/ 0 w 10"/>
              <a:gd name="T61" fmla="*/ 108 h 856"/>
              <a:gd name="T62" fmla="*/ 0 w 10"/>
              <a:gd name="T63" fmla="*/ 0 h 856"/>
              <a:gd name="T64" fmla="*/ 10 w 10"/>
              <a:gd name="T65" fmla="*/ 0 h 856"/>
              <a:gd name="T66" fmla="*/ 10 w 10"/>
              <a:gd name="T67" fmla="*/ 108 h 856"/>
              <a:gd name="T68" fmla="*/ 0 w 10"/>
              <a:gd name="T69" fmla="*/ 108 h 856"/>
              <a:gd name="T70" fmla="*/ 0 w 10"/>
              <a:gd name="T71" fmla="*/ 108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8" name="Freeform 56"/>
          <p:cNvSpPr>
            <a:spLocks noEditPoints="1"/>
          </p:cNvSpPr>
          <p:nvPr userDrawn="1"/>
        </p:nvSpPr>
        <p:spPr bwMode="auto">
          <a:xfrm>
            <a:off x="4275667" y="4560888"/>
            <a:ext cx="25400" cy="882650"/>
          </a:xfrm>
          <a:custGeom>
            <a:avLst/>
            <a:gdLst>
              <a:gd name="T0" fmla="*/ 0 w 12"/>
              <a:gd name="T1" fmla="*/ 556 h 556"/>
              <a:gd name="T2" fmla="*/ 0 w 12"/>
              <a:gd name="T3" fmla="*/ 448 h 556"/>
              <a:gd name="T4" fmla="*/ 12 w 12"/>
              <a:gd name="T5" fmla="*/ 448 h 556"/>
              <a:gd name="T6" fmla="*/ 12 w 12"/>
              <a:gd name="T7" fmla="*/ 556 h 556"/>
              <a:gd name="T8" fmla="*/ 0 w 12"/>
              <a:gd name="T9" fmla="*/ 556 h 556"/>
              <a:gd name="T10" fmla="*/ 0 w 12"/>
              <a:gd name="T11" fmla="*/ 556 h 556"/>
              <a:gd name="T12" fmla="*/ 0 w 12"/>
              <a:gd name="T13" fmla="*/ 406 h 556"/>
              <a:gd name="T14" fmla="*/ 0 w 12"/>
              <a:gd name="T15" fmla="*/ 298 h 556"/>
              <a:gd name="T16" fmla="*/ 12 w 12"/>
              <a:gd name="T17" fmla="*/ 298 h 556"/>
              <a:gd name="T18" fmla="*/ 12 w 12"/>
              <a:gd name="T19" fmla="*/ 406 h 556"/>
              <a:gd name="T20" fmla="*/ 0 w 12"/>
              <a:gd name="T21" fmla="*/ 406 h 556"/>
              <a:gd name="T22" fmla="*/ 0 w 12"/>
              <a:gd name="T23" fmla="*/ 406 h 556"/>
              <a:gd name="T24" fmla="*/ 0 w 12"/>
              <a:gd name="T25" fmla="*/ 256 h 556"/>
              <a:gd name="T26" fmla="*/ 0 w 12"/>
              <a:gd name="T27" fmla="*/ 150 h 556"/>
              <a:gd name="T28" fmla="*/ 12 w 12"/>
              <a:gd name="T29" fmla="*/ 150 h 556"/>
              <a:gd name="T30" fmla="*/ 12 w 12"/>
              <a:gd name="T31" fmla="*/ 256 h 556"/>
              <a:gd name="T32" fmla="*/ 0 w 12"/>
              <a:gd name="T33" fmla="*/ 256 h 556"/>
              <a:gd name="T34" fmla="*/ 0 w 12"/>
              <a:gd name="T35" fmla="*/ 256 h 556"/>
              <a:gd name="T36" fmla="*/ 0 w 12"/>
              <a:gd name="T37" fmla="*/ 106 h 556"/>
              <a:gd name="T38" fmla="*/ 0 w 12"/>
              <a:gd name="T39" fmla="*/ 0 h 556"/>
              <a:gd name="T40" fmla="*/ 12 w 12"/>
              <a:gd name="T41" fmla="*/ 0 h 556"/>
              <a:gd name="T42" fmla="*/ 12 w 12"/>
              <a:gd name="T43" fmla="*/ 106 h 556"/>
              <a:gd name="T44" fmla="*/ 0 w 12"/>
              <a:gd name="T45" fmla="*/ 106 h 556"/>
              <a:gd name="T46" fmla="*/ 0 w 12"/>
              <a:gd name="T47" fmla="*/ 10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89" name="Freeform 57"/>
          <p:cNvSpPr>
            <a:spLocks noEditPoints="1"/>
          </p:cNvSpPr>
          <p:nvPr userDrawn="1"/>
        </p:nvSpPr>
        <p:spPr bwMode="auto">
          <a:xfrm>
            <a:off x="4148667" y="4560888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48 h 556"/>
              <a:gd name="T4" fmla="*/ 10 w 10"/>
              <a:gd name="T5" fmla="*/ 448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298 h 556"/>
              <a:gd name="T16" fmla="*/ 10 w 10"/>
              <a:gd name="T17" fmla="*/ 298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6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6 h 556"/>
              <a:gd name="T32" fmla="*/ 0 w 10"/>
              <a:gd name="T33" fmla="*/ 256 h 556"/>
              <a:gd name="T34" fmla="*/ 0 w 10"/>
              <a:gd name="T35" fmla="*/ 256 h 556"/>
              <a:gd name="T36" fmla="*/ 0 w 10"/>
              <a:gd name="T37" fmla="*/ 106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6 h 556"/>
              <a:gd name="T44" fmla="*/ 0 w 10"/>
              <a:gd name="T45" fmla="*/ 106 h 556"/>
              <a:gd name="T46" fmla="*/ 0 w 10"/>
              <a:gd name="T47" fmla="*/ 10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0" name="Freeform 58"/>
          <p:cNvSpPr>
            <a:spLocks noEditPoints="1"/>
          </p:cNvSpPr>
          <p:nvPr userDrawn="1"/>
        </p:nvSpPr>
        <p:spPr bwMode="auto">
          <a:xfrm>
            <a:off x="4017434" y="4322764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48 h 706"/>
              <a:gd name="T16" fmla="*/ 10 w 10"/>
              <a:gd name="T17" fmla="*/ 448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1" name="Freeform 59"/>
          <p:cNvSpPr>
            <a:spLocks noEditPoints="1"/>
          </p:cNvSpPr>
          <p:nvPr userDrawn="1"/>
        </p:nvSpPr>
        <p:spPr bwMode="auto">
          <a:xfrm>
            <a:off x="3886201" y="4322764"/>
            <a:ext cx="21167" cy="1120775"/>
          </a:xfrm>
          <a:custGeom>
            <a:avLst/>
            <a:gdLst>
              <a:gd name="T0" fmla="*/ 0 w 10"/>
              <a:gd name="T1" fmla="*/ 706 h 706"/>
              <a:gd name="T2" fmla="*/ 0 w 10"/>
              <a:gd name="T3" fmla="*/ 598 h 706"/>
              <a:gd name="T4" fmla="*/ 10 w 10"/>
              <a:gd name="T5" fmla="*/ 598 h 706"/>
              <a:gd name="T6" fmla="*/ 10 w 10"/>
              <a:gd name="T7" fmla="*/ 706 h 706"/>
              <a:gd name="T8" fmla="*/ 0 w 10"/>
              <a:gd name="T9" fmla="*/ 706 h 706"/>
              <a:gd name="T10" fmla="*/ 0 w 10"/>
              <a:gd name="T11" fmla="*/ 706 h 706"/>
              <a:gd name="T12" fmla="*/ 0 w 10"/>
              <a:gd name="T13" fmla="*/ 556 h 706"/>
              <a:gd name="T14" fmla="*/ 0 w 10"/>
              <a:gd name="T15" fmla="*/ 448 h 706"/>
              <a:gd name="T16" fmla="*/ 10 w 10"/>
              <a:gd name="T17" fmla="*/ 448 h 706"/>
              <a:gd name="T18" fmla="*/ 10 w 10"/>
              <a:gd name="T19" fmla="*/ 556 h 706"/>
              <a:gd name="T20" fmla="*/ 0 w 10"/>
              <a:gd name="T21" fmla="*/ 556 h 706"/>
              <a:gd name="T22" fmla="*/ 0 w 10"/>
              <a:gd name="T23" fmla="*/ 556 h 706"/>
              <a:gd name="T24" fmla="*/ 0 w 10"/>
              <a:gd name="T25" fmla="*/ 406 h 706"/>
              <a:gd name="T26" fmla="*/ 0 w 10"/>
              <a:gd name="T27" fmla="*/ 300 h 706"/>
              <a:gd name="T28" fmla="*/ 10 w 10"/>
              <a:gd name="T29" fmla="*/ 300 h 706"/>
              <a:gd name="T30" fmla="*/ 10 w 10"/>
              <a:gd name="T31" fmla="*/ 406 h 706"/>
              <a:gd name="T32" fmla="*/ 0 w 10"/>
              <a:gd name="T33" fmla="*/ 406 h 706"/>
              <a:gd name="T34" fmla="*/ 0 w 10"/>
              <a:gd name="T35" fmla="*/ 406 h 706"/>
              <a:gd name="T36" fmla="*/ 0 w 10"/>
              <a:gd name="T37" fmla="*/ 256 h 706"/>
              <a:gd name="T38" fmla="*/ 0 w 10"/>
              <a:gd name="T39" fmla="*/ 150 h 706"/>
              <a:gd name="T40" fmla="*/ 10 w 10"/>
              <a:gd name="T41" fmla="*/ 150 h 706"/>
              <a:gd name="T42" fmla="*/ 10 w 10"/>
              <a:gd name="T43" fmla="*/ 256 h 706"/>
              <a:gd name="T44" fmla="*/ 0 w 10"/>
              <a:gd name="T45" fmla="*/ 256 h 706"/>
              <a:gd name="T46" fmla="*/ 0 w 10"/>
              <a:gd name="T47" fmla="*/ 256 h 706"/>
              <a:gd name="T48" fmla="*/ 0 w 10"/>
              <a:gd name="T49" fmla="*/ 106 h 706"/>
              <a:gd name="T50" fmla="*/ 0 w 10"/>
              <a:gd name="T51" fmla="*/ 0 h 706"/>
              <a:gd name="T52" fmla="*/ 10 w 10"/>
              <a:gd name="T53" fmla="*/ 0 h 706"/>
              <a:gd name="T54" fmla="*/ 10 w 10"/>
              <a:gd name="T55" fmla="*/ 106 h 706"/>
              <a:gd name="T56" fmla="*/ 0 w 10"/>
              <a:gd name="T57" fmla="*/ 106 h 706"/>
              <a:gd name="T58" fmla="*/ 0 w 10"/>
              <a:gd name="T59" fmla="*/ 1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2" name="Freeform 60"/>
          <p:cNvSpPr>
            <a:spLocks noEditPoints="1"/>
          </p:cNvSpPr>
          <p:nvPr userDrawn="1"/>
        </p:nvSpPr>
        <p:spPr bwMode="auto">
          <a:xfrm>
            <a:off x="4800600" y="4799014"/>
            <a:ext cx="25400" cy="2066925"/>
          </a:xfrm>
          <a:custGeom>
            <a:avLst/>
            <a:gdLst>
              <a:gd name="T0" fmla="*/ 0 w 12"/>
              <a:gd name="T1" fmla="*/ 1302 h 1302"/>
              <a:gd name="T2" fmla="*/ 0 w 12"/>
              <a:gd name="T3" fmla="*/ 1196 h 1302"/>
              <a:gd name="T4" fmla="*/ 12 w 12"/>
              <a:gd name="T5" fmla="*/ 1196 h 1302"/>
              <a:gd name="T6" fmla="*/ 12 w 12"/>
              <a:gd name="T7" fmla="*/ 1302 h 1302"/>
              <a:gd name="T8" fmla="*/ 0 w 12"/>
              <a:gd name="T9" fmla="*/ 1302 h 1302"/>
              <a:gd name="T10" fmla="*/ 0 w 12"/>
              <a:gd name="T11" fmla="*/ 1302 h 1302"/>
              <a:gd name="T12" fmla="*/ 0 w 12"/>
              <a:gd name="T13" fmla="*/ 1154 h 1302"/>
              <a:gd name="T14" fmla="*/ 0 w 12"/>
              <a:gd name="T15" fmla="*/ 1046 h 1302"/>
              <a:gd name="T16" fmla="*/ 12 w 12"/>
              <a:gd name="T17" fmla="*/ 1046 h 1302"/>
              <a:gd name="T18" fmla="*/ 12 w 12"/>
              <a:gd name="T19" fmla="*/ 1154 h 1302"/>
              <a:gd name="T20" fmla="*/ 0 w 12"/>
              <a:gd name="T21" fmla="*/ 1154 h 1302"/>
              <a:gd name="T22" fmla="*/ 0 w 12"/>
              <a:gd name="T23" fmla="*/ 1154 h 1302"/>
              <a:gd name="T24" fmla="*/ 0 w 12"/>
              <a:gd name="T25" fmla="*/ 1004 h 1302"/>
              <a:gd name="T26" fmla="*/ 0 w 12"/>
              <a:gd name="T27" fmla="*/ 896 h 1302"/>
              <a:gd name="T28" fmla="*/ 12 w 12"/>
              <a:gd name="T29" fmla="*/ 896 h 1302"/>
              <a:gd name="T30" fmla="*/ 12 w 12"/>
              <a:gd name="T31" fmla="*/ 1004 h 1302"/>
              <a:gd name="T32" fmla="*/ 0 w 12"/>
              <a:gd name="T33" fmla="*/ 1004 h 1302"/>
              <a:gd name="T34" fmla="*/ 0 w 12"/>
              <a:gd name="T35" fmla="*/ 1004 h 1302"/>
              <a:gd name="T36" fmla="*/ 0 w 12"/>
              <a:gd name="T37" fmla="*/ 854 h 1302"/>
              <a:gd name="T38" fmla="*/ 0 w 12"/>
              <a:gd name="T39" fmla="*/ 748 h 1302"/>
              <a:gd name="T40" fmla="*/ 12 w 12"/>
              <a:gd name="T41" fmla="*/ 748 h 1302"/>
              <a:gd name="T42" fmla="*/ 12 w 12"/>
              <a:gd name="T43" fmla="*/ 854 h 1302"/>
              <a:gd name="T44" fmla="*/ 0 w 12"/>
              <a:gd name="T45" fmla="*/ 854 h 1302"/>
              <a:gd name="T46" fmla="*/ 0 w 12"/>
              <a:gd name="T47" fmla="*/ 854 h 1302"/>
              <a:gd name="T48" fmla="*/ 0 w 12"/>
              <a:gd name="T49" fmla="*/ 704 h 1302"/>
              <a:gd name="T50" fmla="*/ 0 w 12"/>
              <a:gd name="T51" fmla="*/ 598 h 1302"/>
              <a:gd name="T52" fmla="*/ 12 w 12"/>
              <a:gd name="T53" fmla="*/ 598 h 1302"/>
              <a:gd name="T54" fmla="*/ 12 w 12"/>
              <a:gd name="T55" fmla="*/ 704 h 1302"/>
              <a:gd name="T56" fmla="*/ 0 w 12"/>
              <a:gd name="T57" fmla="*/ 704 h 1302"/>
              <a:gd name="T58" fmla="*/ 0 w 12"/>
              <a:gd name="T59" fmla="*/ 704 h 1302"/>
              <a:gd name="T60" fmla="*/ 0 w 12"/>
              <a:gd name="T61" fmla="*/ 554 h 1302"/>
              <a:gd name="T62" fmla="*/ 0 w 12"/>
              <a:gd name="T63" fmla="*/ 448 h 1302"/>
              <a:gd name="T64" fmla="*/ 12 w 12"/>
              <a:gd name="T65" fmla="*/ 448 h 1302"/>
              <a:gd name="T66" fmla="*/ 12 w 12"/>
              <a:gd name="T67" fmla="*/ 554 h 1302"/>
              <a:gd name="T68" fmla="*/ 0 w 12"/>
              <a:gd name="T69" fmla="*/ 554 h 1302"/>
              <a:gd name="T70" fmla="*/ 0 w 12"/>
              <a:gd name="T71" fmla="*/ 554 h 1302"/>
              <a:gd name="T72" fmla="*/ 0 w 12"/>
              <a:gd name="T73" fmla="*/ 406 h 1302"/>
              <a:gd name="T74" fmla="*/ 0 w 12"/>
              <a:gd name="T75" fmla="*/ 298 h 1302"/>
              <a:gd name="T76" fmla="*/ 12 w 12"/>
              <a:gd name="T77" fmla="*/ 298 h 1302"/>
              <a:gd name="T78" fmla="*/ 12 w 12"/>
              <a:gd name="T79" fmla="*/ 406 h 1302"/>
              <a:gd name="T80" fmla="*/ 0 w 12"/>
              <a:gd name="T81" fmla="*/ 406 h 1302"/>
              <a:gd name="T82" fmla="*/ 0 w 12"/>
              <a:gd name="T83" fmla="*/ 406 h 1302"/>
              <a:gd name="T84" fmla="*/ 0 w 12"/>
              <a:gd name="T85" fmla="*/ 256 h 1302"/>
              <a:gd name="T86" fmla="*/ 0 w 12"/>
              <a:gd name="T87" fmla="*/ 148 h 1302"/>
              <a:gd name="T88" fmla="*/ 12 w 12"/>
              <a:gd name="T89" fmla="*/ 148 h 1302"/>
              <a:gd name="T90" fmla="*/ 12 w 12"/>
              <a:gd name="T91" fmla="*/ 256 h 1302"/>
              <a:gd name="T92" fmla="*/ 0 w 12"/>
              <a:gd name="T93" fmla="*/ 256 h 1302"/>
              <a:gd name="T94" fmla="*/ 0 w 12"/>
              <a:gd name="T95" fmla="*/ 256 h 1302"/>
              <a:gd name="T96" fmla="*/ 0 w 12"/>
              <a:gd name="T97" fmla="*/ 106 h 1302"/>
              <a:gd name="T98" fmla="*/ 0 w 12"/>
              <a:gd name="T99" fmla="*/ 0 h 1302"/>
              <a:gd name="T100" fmla="*/ 12 w 12"/>
              <a:gd name="T101" fmla="*/ 0 h 1302"/>
              <a:gd name="T102" fmla="*/ 12 w 12"/>
              <a:gd name="T103" fmla="*/ 106 h 1302"/>
              <a:gd name="T104" fmla="*/ 0 w 12"/>
              <a:gd name="T105" fmla="*/ 106 h 1302"/>
              <a:gd name="T106" fmla="*/ 0 w 12"/>
              <a:gd name="T107" fmla="*/ 106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" h="1302">
                <a:moveTo>
                  <a:pt x="0" y="1302"/>
                </a:moveTo>
                <a:lnTo>
                  <a:pt x="0" y="1196"/>
                </a:lnTo>
                <a:lnTo>
                  <a:pt x="12" y="1196"/>
                </a:lnTo>
                <a:lnTo>
                  <a:pt x="12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2" y="1046"/>
                </a:lnTo>
                <a:lnTo>
                  <a:pt x="12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2" y="896"/>
                </a:lnTo>
                <a:lnTo>
                  <a:pt x="12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2" y="448"/>
                </a:lnTo>
                <a:lnTo>
                  <a:pt x="12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2" y="148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3" name="Freeform 61"/>
          <p:cNvSpPr>
            <a:spLocks noEditPoints="1"/>
          </p:cNvSpPr>
          <p:nvPr userDrawn="1"/>
        </p:nvSpPr>
        <p:spPr bwMode="auto">
          <a:xfrm>
            <a:off x="4673601" y="4799014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4" name="Freeform 62"/>
          <p:cNvSpPr>
            <a:spLocks noEditPoints="1"/>
          </p:cNvSpPr>
          <p:nvPr userDrawn="1"/>
        </p:nvSpPr>
        <p:spPr bwMode="auto">
          <a:xfrm>
            <a:off x="4542367" y="4799014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5" name="Freeform 63"/>
          <p:cNvSpPr>
            <a:spLocks noEditPoints="1"/>
          </p:cNvSpPr>
          <p:nvPr userDrawn="1"/>
        </p:nvSpPr>
        <p:spPr bwMode="auto">
          <a:xfrm>
            <a:off x="4411134" y="4799014"/>
            <a:ext cx="21167" cy="2066925"/>
          </a:xfrm>
          <a:custGeom>
            <a:avLst/>
            <a:gdLst>
              <a:gd name="T0" fmla="*/ 0 w 10"/>
              <a:gd name="T1" fmla="*/ 1302 h 1302"/>
              <a:gd name="T2" fmla="*/ 0 w 10"/>
              <a:gd name="T3" fmla="*/ 1196 h 1302"/>
              <a:gd name="T4" fmla="*/ 10 w 10"/>
              <a:gd name="T5" fmla="*/ 1196 h 1302"/>
              <a:gd name="T6" fmla="*/ 10 w 10"/>
              <a:gd name="T7" fmla="*/ 1302 h 1302"/>
              <a:gd name="T8" fmla="*/ 0 w 10"/>
              <a:gd name="T9" fmla="*/ 1302 h 1302"/>
              <a:gd name="T10" fmla="*/ 0 w 10"/>
              <a:gd name="T11" fmla="*/ 1302 h 1302"/>
              <a:gd name="T12" fmla="*/ 0 w 10"/>
              <a:gd name="T13" fmla="*/ 1154 h 1302"/>
              <a:gd name="T14" fmla="*/ 0 w 10"/>
              <a:gd name="T15" fmla="*/ 1046 h 1302"/>
              <a:gd name="T16" fmla="*/ 10 w 10"/>
              <a:gd name="T17" fmla="*/ 1046 h 1302"/>
              <a:gd name="T18" fmla="*/ 10 w 10"/>
              <a:gd name="T19" fmla="*/ 1154 h 1302"/>
              <a:gd name="T20" fmla="*/ 0 w 10"/>
              <a:gd name="T21" fmla="*/ 1154 h 1302"/>
              <a:gd name="T22" fmla="*/ 0 w 10"/>
              <a:gd name="T23" fmla="*/ 1154 h 1302"/>
              <a:gd name="T24" fmla="*/ 0 w 10"/>
              <a:gd name="T25" fmla="*/ 1004 h 1302"/>
              <a:gd name="T26" fmla="*/ 0 w 10"/>
              <a:gd name="T27" fmla="*/ 896 h 1302"/>
              <a:gd name="T28" fmla="*/ 10 w 10"/>
              <a:gd name="T29" fmla="*/ 896 h 1302"/>
              <a:gd name="T30" fmla="*/ 10 w 10"/>
              <a:gd name="T31" fmla="*/ 1004 h 1302"/>
              <a:gd name="T32" fmla="*/ 0 w 10"/>
              <a:gd name="T33" fmla="*/ 1004 h 1302"/>
              <a:gd name="T34" fmla="*/ 0 w 10"/>
              <a:gd name="T35" fmla="*/ 1004 h 1302"/>
              <a:gd name="T36" fmla="*/ 0 w 10"/>
              <a:gd name="T37" fmla="*/ 854 h 1302"/>
              <a:gd name="T38" fmla="*/ 0 w 10"/>
              <a:gd name="T39" fmla="*/ 748 h 1302"/>
              <a:gd name="T40" fmla="*/ 10 w 10"/>
              <a:gd name="T41" fmla="*/ 748 h 1302"/>
              <a:gd name="T42" fmla="*/ 10 w 10"/>
              <a:gd name="T43" fmla="*/ 854 h 1302"/>
              <a:gd name="T44" fmla="*/ 0 w 10"/>
              <a:gd name="T45" fmla="*/ 854 h 1302"/>
              <a:gd name="T46" fmla="*/ 0 w 10"/>
              <a:gd name="T47" fmla="*/ 854 h 1302"/>
              <a:gd name="T48" fmla="*/ 0 w 10"/>
              <a:gd name="T49" fmla="*/ 704 h 1302"/>
              <a:gd name="T50" fmla="*/ 0 w 10"/>
              <a:gd name="T51" fmla="*/ 598 h 1302"/>
              <a:gd name="T52" fmla="*/ 10 w 10"/>
              <a:gd name="T53" fmla="*/ 598 h 1302"/>
              <a:gd name="T54" fmla="*/ 10 w 10"/>
              <a:gd name="T55" fmla="*/ 704 h 1302"/>
              <a:gd name="T56" fmla="*/ 0 w 10"/>
              <a:gd name="T57" fmla="*/ 704 h 1302"/>
              <a:gd name="T58" fmla="*/ 0 w 10"/>
              <a:gd name="T59" fmla="*/ 704 h 1302"/>
              <a:gd name="T60" fmla="*/ 0 w 10"/>
              <a:gd name="T61" fmla="*/ 554 h 1302"/>
              <a:gd name="T62" fmla="*/ 0 w 10"/>
              <a:gd name="T63" fmla="*/ 448 h 1302"/>
              <a:gd name="T64" fmla="*/ 10 w 10"/>
              <a:gd name="T65" fmla="*/ 448 h 1302"/>
              <a:gd name="T66" fmla="*/ 10 w 10"/>
              <a:gd name="T67" fmla="*/ 554 h 1302"/>
              <a:gd name="T68" fmla="*/ 0 w 10"/>
              <a:gd name="T69" fmla="*/ 554 h 1302"/>
              <a:gd name="T70" fmla="*/ 0 w 10"/>
              <a:gd name="T71" fmla="*/ 554 h 1302"/>
              <a:gd name="T72" fmla="*/ 0 w 10"/>
              <a:gd name="T73" fmla="*/ 406 h 1302"/>
              <a:gd name="T74" fmla="*/ 0 w 10"/>
              <a:gd name="T75" fmla="*/ 298 h 1302"/>
              <a:gd name="T76" fmla="*/ 10 w 10"/>
              <a:gd name="T77" fmla="*/ 298 h 1302"/>
              <a:gd name="T78" fmla="*/ 10 w 10"/>
              <a:gd name="T79" fmla="*/ 406 h 1302"/>
              <a:gd name="T80" fmla="*/ 0 w 10"/>
              <a:gd name="T81" fmla="*/ 406 h 1302"/>
              <a:gd name="T82" fmla="*/ 0 w 10"/>
              <a:gd name="T83" fmla="*/ 406 h 1302"/>
              <a:gd name="T84" fmla="*/ 0 w 10"/>
              <a:gd name="T85" fmla="*/ 256 h 1302"/>
              <a:gd name="T86" fmla="*/ 0 w 10"/>
              <a:gd name="T87" fmla="*/ 148 h 1302"/>
              <a:gd name="T88" fmla="*/ 10 w 10"/>
              <a:gd name="T89" fmla="*/ 148 h 1302"/>
              <a:gd name="T90" fmla="*/ 10 w 10"/>
              <a:gd name="T91" fmla="*/ 256 h 1302"/>
              <a:gd name="T92" fmla="*/ 0 w 10"/>
              <a:gd name="T93" fmla="*/ 256 h 1302"/>
              <a:gd name="T94" fmla="*/ 0 w 10"/>
              <a:gd name="T95" fmla="*/ 256 h 1302"/>
              <a:gd name="T96" fmla="*/ 0 w 10"/>
              <a:gd name="T97" fmla="*/ 106 h 1302"/>
              <a:gd name="T98" fmla="*/ 0 w 10"/>
              <a:gd name="T99" fmla="*/ 0 h 1302"/>
              <a:gd name="T100" fmla="*/ 10 w 10"/>
              <a:gd name="T101" fmla="*/ 0 h 1302"/>
              <a:gd name="T102" fmla="*/ 10 w 10"/>
              <a:gd name="T103" fmla="*/ 106 h 1302"/>
              <a:gd name="T104" fmla="*/ 0 w 10"/>
              <a:gd name="T105" fmla="*/ 106 h 1302"/>
              <a:gd name="T106" fmla="*/ 0 w 10"/>
              <a:gd name="T107" fmla="*/ 106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6" name="Freeform 64"/>
          <p:cNvSpPr>
            <a:spLocks noEditPoints="1"/>
          </p:cNvSpPr>
          <p:nvPr userDrawn="1"/>
        </p:nvSpPr>
        <p:spPr bwMode="auto">
          <a:xfrm>
            <a:off x="5312834" y="5033963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7" name="Freeform 65"/>
          <p:cNvSpPr>
            <a:spLocks noEditPoints="1"/>
          </p:cNvSpPr>
          <p:nvPr userDrawn="1"/>
        </p:nvSpPr>
        <p:spPr bwMode="auto">
          <a:xfrm>
            <a:off x="5181601" y="5033963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8" name="Freeform 66"/>
          <p:cNvSpPr>
            <a:spLocks noEditPoints="1"/>
          </p:cNvSpPr>
          <p:nvPr userDrawn="1"/>
        </p:nvSpPr>
        <p:spPr bwMode="auto">
          <a:xfrm>
            <a:off x="5050367" y="5033964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8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8 h 406"/>
              <a:gd name="T20" fmla="*/ 0 w 10"/>
              <a:gd name="T21" fmla="*/ 258 h 406"/>
              <a:gd name="T22" fmla="*/ 0 w 10"/>
              <a:gd name="T23" fmla="*/ 258 h 406"/>
              <a:gd name="T24" fmla="*/ 0 w 10"/>
              <a:gd name="T25" fmla="*/ 108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8 h 406"/>
              <a:gd name="T32" fmla="*/ 0 w 10"/>
              <a:gd name="T33" fmla="*/ 108 h 406"/>
              <a:gd name="T34" fmla="*/ 0 w 10"/>
              <a:gd name="T35" fmla="*/ 108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99" name="Freeform 67"/>
          <p:cNvSpPr>
            <a:spLocks noEditPoints="1"/>
          </p:cNvSpPr>
          <p:nvPr userDrawn="1"/>
        </p:nvSpPr>
        <p:spPr bwMode="auto">
          <a:xfrm>
            <a:off x="4919133" y="5033964"/>
            <a:ext cx="25400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258 h 406"/>
              <a:gd name="T14" fmla="*/ 0 w 12"/>
              <a:gd name="T15" fmla="*/ 150 h 406"/>
              <a:gd name="T16" fmla="*/ 12 w 12"/>
              <a:gd name="T17" fmla="*/ 150 h 406"/>
              <a:gd name="T18" fmla="*/ 12 w 12"/>
              <a:gd name="T19" fmla="*/ 258 h 406"/>
              <a:gd name="T20" fmla="*/ 0 w 12"/>
              <a:gd name="T21" fmla="*/ 258 h 406"/>
              <a:gd name="T22" fmla="*/ 0 w 12"/>
              <a:gd name="T23" fmla="*/ 258 h 406"/>
              <a:gd name="T24" fmla="*/ 0 w 12"/>
              <a:gd name="T25" fmla="*/ 108 h 406"/>
              <a:gd name="T26" fmla="*/ 0 w 12"/>
              <a:gd name="T27" fmla="*/ 0 h 406"/>
              <a:gd name="T28" fmla="*/ 12 w 12"/>
              <a:gd name="T29" fmla="*/ 0 h 406"/>
              <a:gd name="T30" fmla="*/ 12 w 12"/>
              <a:gd name="T31" fmla="*/ 108 h 406"/>
              <a:gd name="T32" fmla="*/ 0 w 12"/>
              <a:gd name="T33" fmla="*/ 108 h 406"/>
              <a:gd name="T34" fmla="*/ 0 w 12"/>
              <a:gd name="T35" fmla="*/ 108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0" name="Freeform 68"/>
          <p:cNvSpPr>
            <a:spLocks noEditPoints="1"/>
          </p:cNvSpPr>
          <p:nvPr userDrawn="1"/>
        </p:nvSpPr>
        <p:spPr bwMode="auto">
          <a:xfrm>
            <a:off x="5837767" y="551021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1" name="Freeform 69"/>
          <p:cNvSpPr>
            <a:spLocks noEditPoints="1"/>
          </p:cNvSpPr>
          <p:nvPr userDrawn="1"/>
        </p:nvSpPr>
        <p:spPr bwMode="auto">
          <a:xfrm>
            <a:off x="5706534" y="551021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2" name="Freeform 70"/>
          <p:cNvSpPr>
            <a:spLocks noEditPoints="1"/>
          </p:cNvSpPr>
          <p:nvPr userDrawn="1"/>
        </p:nvSpPr>
        <p:spPr bwMode="auto">
          <a:xfrm>
            <a:off x="5575301" y="5033963"/>
            <a:ext cx="21167" cy="882650"/>
          </a:xfrm>
          <a:custGeom>
            <a:avLst/>
            <a:gdLst>
              <a:gd name="T0" fmla="*/ 0 w 10"/>
              <a:gd name="T1" fmla="*/ 556 h 556"/>
              <a:gd name="T2" fmla="*/ 0 w 10"/>
              <a:gd name="T3" fmla="*/ 450 h 556"/>
              <a:gd name="T4" fmla="*/ 10 w 10"/>
              <a:gd name="T5" fmla="*/ 450 h 556"/>
              <a:gd name="T6" fmla="*/ 10 w 10"/>
              <a:gd name="T7" fmla="*/ 556 h 556"/>
              <a:gd name="T8" fmla="*/ 0 w 10"/>
              <a:gd name="T9" fmla="*/ 556 h 556"/>
              <a:gd name="T10" fmla="*/ 0 w 10"/>
              <a:gd name="T11" fmla="*/ 556 h 556"/>
              <a:gd name="T12" fmla="*/ 0 w 10"/>
              <a:gd name="T13" fmla="*/ 406 h 556"/>
              <a:gd name="T14" fmla="*/ 0 w 10"/>
              <a:gd name="T15" fmla="*/ 300 h 556"/>
              <a:gd name="T16" fmla="*/ 10 w 10"/>
              <a:gd name="T17" fmla="*/ 300 h 556"/>
              <a:gd name="T18" fmla="*/ 10 w 10"/>
              <a:gd name="T19" fmla="*/ 406 h 556"/>
              <a:gd name="T20" fmla="*/ 0 w 10"/>
              <a:gd name="T21" fmla="*/ 406 h 556"/>
              <a:gd name="T22" fmla="*/ 0 w 10"/>
              <a:gd name="T23" fmla="*/ 406 h 556"/>
              <a:gd name="T24" fmla="*/ 0 w 10"/>
              <a:gd name="T25" fmla="*/ 258 h 556"/>
              <a:gd name="T26" fmla="*/ 0 w 10"/>
              <a:gd name="T27" fmla="*/ 150 h 556"/>
              <a:gd name="T28" fmla="*/ 10 w 10"/>
              <a:gd name="T29" fmla="*/ 150 h 556"/>
              <a:gd name="T30" fmla="*/ 10 w 10"/>
              <a:gd name="T31" fmla="*/ 258 h 556"/>
              <a:gd name="T32" fmla="*/ 0 w 10"/>
              <a:gd name="T33" fmla="*/ 258 h 556"/>
              <a:gd name="T34" fmla="*/ 0 w 10"/>
              <a:gd name="T35" fmla="*/ 258 h 556"/>
              <a:gd name="T36" fmla="*/ 0 w 10"/>
              <a:gd name="T37" fmla="*/ 108 h 556"/>
              <a:gd name="T38" fmla="*/ 0 w 10"/>
              <a:gd name="T39" fmla="*/ 0 h 556"/>
              <a:gd name="T40" fmla="*/ 10 w 10"/>
              <a:gd name="T41" fmla="*/ 0 h 556"/>
              <a:gd name="T42" fmla="*/ 10 w 10"/>
              <a:gd name="T43" fmla="*/ 108 h 556"/>
              <a:gd name="T44" fmla="*/ 0 w 10"/>
              <a:gd name="T45" fmla="*/ 108 h 556"/>
              <a:gd name="T46" fmla="*/ 0 w 10"/>
              <a:gd name="T47" fmla="*/ 108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3" name="Freeform 71"/>
          <p:cNvSpPr>
            <a:spLocks noEditPoints="1"/>
          </p:cNvSpPr>
          <p:nvPr userDrawn="1"/>
        </p:nvSpPr>
        <p:spPr bwMode="auto">
          <a:xfrm>
            <a:off x="5444067" y="5033963"/>
            <a:ext cx="25400" cy="882650"/>
          </a:xfrm>
          <a:custGeom>
            <a:avLst/>
            <a:gdLst>
              <a:gd name="T0" fmla="*/ 0 w 12"/>
              <a:gd name="T1" fmla="*/ 556 h 556"/>
              <a:gd name="T2" fmla="*/ 0 w 12"/>
              <a:gd name="T3" fmla="*/ 450 h 556"/>
              <a:gd name="T4" fmla="*/ 12 w 12"/>
              <a:gd name="T5" fmla="*/ 450 h 556"/>
              <a:gd name="T6" fmla="*/ 12 w 12"/>
              <a:gd name="T7" fmla="*/ 556 h 556"/>
              <a:gd name="T8" fmla="*/ 0 w 12"/>
              <a:gd name="T9" fmla="*/ 556 h 556"/>
              <a:gd name="T10" fmla="*/ 0 w 12"/>
              <a:gd name="T11" fmla="*/ 556 h 556"/>
              <a:gd name="T12" fmla="*/ 0 w 12"/>
              <a:gd name="T13" fmla="*/ 406 h 556"/>
              <a:gd name="T14" fmla="*/ 0 w 12"/>
              <a:gd name="T15" fmla="*/ 300 h 556"/>
              <a:gd name="T16" fmla="*/ 12 w 12"/>
              <a:gd name="T17" fmla="*/ 300 h 556"/>
              <a:gd name="T18" fmla="*/ 12 w 12"/>
              <a:gd name="T19" fmla="*/ 406 h 556"/>
              <a:gd name="T20" fmla="*/ 0 w 12"/>
              <a:gd name="T21" fmla="*/ 406 h 556"/>
              <a:gd name="T22" fmla="*/ 0 w 12"/>
              <a:gd name="T23" fmla="*/ 406 h 556"/>
              <a:gd name="T24" fmla="*/ 0 w 12"/>
              <a:gd name="T25" fmla="*/ 258 h 556"/>
              <a:gd name="T26" fmla="*/ 0 w 12"/>
              <a:gd name="T27" fmla="*/ 150 h 556"/>
              <a:gd name="T28" fmla="*/ 12 w 12"/>
              <a:gd name="T29" fmla="*/ 150 h 556"/>
              <a:gd name="T30" fmla="*/ 12 w 12"/>
              <a:gd name="T31" fmla="*/ 258 h 556"/>
              <a:gd name="T32" fmla="*/ 0 w 12"/>
              <a:gd name="T33" fmla="*/ 258 h 556"/>
              <a:gd name="T34" fmla="*/ 0 w 12"/>
              <a:gd name="T35" fmla="*/ 258 h 556"/>
              <a:gd name="T36" fmla="*/ 0 w 12"/>
              <a:gd name="T37" fmla="*/ 108 h 556"/>
              <a:gd name="T38" fmla="*/ 0 w 12"/>
              <a:gd name="T39" fmla="*/ 0 h 556"/>
              <a:gd name="T40" fmla="*/ 12 w 12"/>
              <a:gd name="T41" fmla="*/ 0 h 556"/>
              <a:gd name="T42" fmla="*/ 12 w 12"/>
              <a:gd name="T43" fmla="*/ 108 h 556"/>
              <a:gd name="T44" fmla="*/ 0 w 12"/>
              <a:gd name="T45" fmla="*/ 108 h 556"/>
              <a:gd name="T46" fmla="*/ 0 w 12"/>
              <a:gd name="T47" fmla="*/ 108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4" name="Freeform 72"/>
          <p:cNvSpPr>
            <a:spLocks noEditPoints="1"/>
          </p:cNvSpPr>
          <p:nvPr userDrawn="1"/>
        </p:nvSpPr>
        <p:spPr bwMode="auto">
          <a:xfrm>
            <a:off x="6345767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5" name="Freeform 73"/>
          <p:cNvSpPr>
            <a:spLocks noEditPoints="1"/>
          </p:cNvSpPr>
          <p:nvPr userDrawn="1"/>
        </p:nvSpPr>
        <p:spPr bwMode="auto">
          <a:xfrm>
            <a:off x="6214534" y="5510214"/>
            <a:ext cx="21167" cy="644525"/>
          </a:xfrm>
          <a:custGeom>
            <a:avLst/>
            <a:gdLst>
              <a:gd name="T0" fmla="*/ 0 w 10"/>
              <a:gd name="T1" fmla="*/ 406 h 406"/>
              <a:gd name="T2" fmla="*/ 0 w 10"/>
              <a:gd name="T3" fmla="*/ 300 h 406"/>
              <a:gd name="T4" fmla="*/ 10 w 10"/>
              <a:gd name="T5" fmla="*/ 300 h 406"/>
              <a:gd name="T6" fmla="*/ 10 w 10"/>
              <a:gd name="T7" fmla="*/ 406 h 406"/>
              <a:gd name="T8" fmla="*/ 0 w 10"/>
              <a:gd name="T9" fmla="*/ 406 h 406"/>
              <a:gd name="T10" fmla="*/ 0 w 10"/>
              <a:gd name="T11" fmla="*/ 406 h 406"/>
              <a:gd name="T12" fmla="*/ 0 w 10"/>
              <a:gd name="T13" fmla="*/ 256 h 406"/>
              <a:gd name="T14" fmla="*/ 0 w 10"/>
              <a:gd name="T15" fmla="*/ 150 h 406"/>
              <a:gd name="T16" fmla="*/ 10 w 10"/>
              <a:gd name="T17" fmla="*/ 150 h 406"/>
              <a:gd name="T18" fmla="*/ 10 w 10"/>
              <a:gd name="T19" fmla="*/ 256 h 406"/>
              <a:gd name="T20" fmla="*/ 0 w 10"/>
              <a:gd name="T21" fmla="*/ 256 h 406"/>
              <a:gd name="T22" fmla="*/ 0 w 10"/>
              <a:gd name="T23" fmla="*/ 256 h 406"/>
              <a:gd name="T24" fmla="*/ 0 w 10"/>
              <a:gd name="T25" fmla="*/ 106 h 406"/>
              <a:gd name="T26" fmla="*/ 0 w 10"/>
              <a:gd name="T27" fmla="*/ 0 h 406"/>
              <a:gd name="T28" fmla="*/ 10 w 10"/>
              <a:gd name="T29" fmla="*/ 0 h 406"/>
              <a:gd name="T30" fmla="*/ 10 w 10"/>
              <a:gd name="T31" fmla="*/ 106 h 406"/>
              <a:gd name="T32" fmla="*/ 0 w 10"/>
              <a:gd name="T33" fmla="*/ 106 h 406"/>
              <a:gd name="T34" fmla="*/ 0 w 10"/>
              <a:gd name="T35" fmla="*/ 1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6" name="Freeform 74"/>
          <p:cNvSpPr>
            <a:spLocks noEditPoints="1"/>
          </p:cNvSpPr>
          <p:nvPr userDrawn="1"/>
        </p:nvSpPr>
        <p:spPr bwMode="auto">
          <a:xfrm>
            <a:off x="6083300" y="5510214"/>
            <a:ext cx="25400" cy="644525"/>
          </a:xfrm>
          <a:custGeom>
            <a:avLst/>
            <a:gdLst>
              <a:gd name="T0" fmla="*/ 0 w 12"/>
              <a:gd name="T1" fmla="*/ 406 h 406"/>
              <a:gd name="T2" fmla="*/ 0 w 12"/>
              <a:gd name="T3" fmla="*/ 300 h 406"/>
              <a:gd name="T4" fmla="*/ 12 w 12"/>
              <a:gd name="T5" fmla="*/ 300 h 406"/>
              <a:gd name="T6" fmla="*/ 12 w 12"/>
              <a:gd name="T7" fmla="*/ 406 h 406"/>
              <a:gd name="T8" fmla="*/ 0 w 12"/>
              <a:gd name="T9" fmla="*/ 406 h 406"/>
              <a:gd name="T10" fmla="*/ 0 w 12"/>
              <a:gd name="T11" fmla="*/ 406 h 406"/>
              <a:gd name="T12" fmla="*/ 0 w 12"/>
              <a:gd name="T13" fmla="*/ 256 h 406"/>
              <a:gd name="T14" fmla="*/ 0 w 12"/>
              <a:gd name="T15" fmla="*/ 150 h 406"/>
              <a:gd name="T16" fmla="*/ 12 w 12"/>
              <a:gd name="T17" fmla="*/ 150 h 406"/>
              <a:gd name="T18" fmla="*/ 12 w 12"/>
              <a:gd name="T19" fmla="*/ 256 h 406"/>
              <a:gd name="T20" fmla="*/ 0 w 12"/>
              <a:gd name="T21" fmla="*/ 256 h 406"/>
              <a:gd name="T22" fmla="*/ 0 w 12"/>
              <a:gd name="T23" fmla="*/ 256 h 406"/>
              <a:gd name="T24" fmla="*/ 0 w 12"/>
              <a:gd name="T25" fmla="*/ 106 h 406"/>
              <a:gd name="T26" fmla="*/ 0 w 12"/>
              <a:gd name="T27" fmla="*/ 0 h 406"/>
              <a:gd name="T28" fmla="*/ 12 w 12"/>
              <a:gd name="T29" fmla="*/ 0 h 406"/>
              <a:gd name="T30" fmla="*/ 12 w 12"/>
              <a:gd name="T31" fmla="*/ 106 h 406"/>
              <a:gd name="T32" fmla="*/ 0 w 12"/>
              <a:gd name="T33" fmla="*/ 106 h 406"/>
              <a:gd name="T34" fmla="*/ 0 w 12"/>
              <a:gd name="T35" fmla="*/ 1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7" name="Freeform 75"/>
          <p:cNvSpPr>
            <a:spLocks noEditPoints="1"/>
          </p:cNvSpPr>
          <p:nvPr userDrawn="1"/>
        </p:nvSpPr>
        <p:spPr bwMode="auto">
          <a:xfrm>
            <a:off x="5956301" y="551021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8" name="Freeform 76"/>
          <p:cNvSpPr>
            <a:spLocks noEditPoints="1"/>
          </p:cNvSpPr>
          <p:nvPr userDrawn="1"/>
        </p:nvSpPr>
        <p:spPr bwMode="auto">
          <a:xfrm>
            <a:off x="6870701" y="5986464"/>
            <a:ext cx="21167" cy="879475"/>
          </a:xfrm>
          <a:custGeom>
            <a:avLst/>
            <a:gdLst>
              <a:gd name="T0" fmla="*/ 0 w 10"/>
              <a:gd name="T1" fmla="*/ 554 h 554"/>
              <a:gd name="T2" fmla="*/ 0 w 10"/>
              <a:gd name="T3" fmla="*/ 448 h 554"/>
              <a:gd name="T4" fmla="*/ 10 w 10"/>
              <a:gd name="T5" fmla="*/ 448 h 554"/>
              <a:gd name="T6" fmla="*/ 10 w 10"/>
              <a:gd name="T7" fmla="*/ 554 h 554"/>
              <a:gd name="T8" fmla="*/ 0 w 10"/>
              <a:gd name="T9" fmla="*/ 554 h 554"/>
              <a:gd name="T10" fmla="*/ 0 w 10"/>
              <a:gd name="T11" fmla="*/ 554 h 554"/>
              <a:gd name="T12" fmla="*/ 0 w 10"/>
              <a:gd name="T13" fmla="*/ 406 h 554"/>
              <a:gd name="T14" fmla="*/ 0 w 10"/>
              <a:gd name="T15" fmla="*/ 298 h 554"/>
              <a:gd name="T16" fmla="*/ 10 w 10"/>
              <a:gd name="T17" fmla="*/ 298 h 554"/>
              <a:gd name="T18" fmla="*/ 10 w 10"/>
              <a:gd name="T19" fmla="*/ 406 h 554"/>
              <a:gd name="T20" fmla="*/ 0 w 10"/>
              <a:gd name="T21" fmla="*/ 406 h 554"/>
              <a:gd name="T22" fmla="*/ 0 w 10"/>
              <a:gd name="T23" fmla="*/ 406 h 554"/>
              <a:gd name="T24" fmla="*/ 0 w 10"/>
              <a:gd name="T25" fmla="*/ 256 h 554"/>
              <a:gd name="T26" fmla="*/ 0 w 10"/>
              <a:gd name="T27" fmla="*/ 148 h 554"/>
              <a:gd name="T28" fmla="*/ 10 w 10"/>
              <a:gd name="T29" fmla="*/ 148 h 554"/>
              <a:gd name="T30" fmla="*/ 10 w 10"/>
              <a:gd name="T31" fmla="*/ 256 h 554"/>
              <a:gd name="T32" fmla="*/ 0 w 10"/>
              <a:gd name="T33" fmla="*/ 256 h 554"/>
              <a:gd name="T34" fmla="*/ 0 w 10"/>
              <a:gd name="T35" fmla="*/ 256 h 554"/>
              <a:gd name="T36" fmla="*/ 0 w 10"/>
              <a:gd name="T37" fmla="*/ 106 h 554"/>
              <a:gd name="T38" fmla="*/ 0 w 10"/>
              <a:gd name="T39" fmla="*/ 0 h 554"/>
              <a:gd name="T40" fmla="*/ 10 w 10"/>
              <a:gd name="T41" fmla="*/ 0 h 554"/>
              <a:gd name="T42" fmla="*/ 10 w 10"/>
              <a:gd name="T43" fmla="*/ 106 h 554"/>
              <a:gd name="T44" fmla="*/ 0 w 10"/>
              <a:gd name="T45" fmla="*/ 106 h 554"/>
              <a:gd name="T46" fmla="*/ 0 w 10"/>
              <a:gd name="T47" fmla="*/ 10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09" name="Freeform 77"/>
          <p:cNvSpPr>
            <a:spLocks noEditPoints="1"/>
          </p:cNvSpPr>
          <p:nvPr userDrawn="1"/>
        </p:nvSpPr>
        <p:spPr bwMode="auto">
          <a:xfrm>
            <a:off x="6739467" y="5748338"/>
            <a:ext cx="25400" cy="1117600"/>
          </a:xfrm>
          <a:custGeom>
            <a:avLst/>
            <a:gdLst>
              <a:gd name="T0" fmla="*/ 0 w 12"/>
              <a:gd name="T1" fmla="*/ 704 h 704"/>
              <a:gd name="T2" fmla="*/ 0 w 12"/>
              <a:gd name="T3" fmla="*/ 598 h 704"/>
              <a:gd name="T4" fmla="*/ 12 w 12"/>
              <a:gd name="T5" fmla="*/ 598 h 704"/>
              <a:gd name="T6" fmla="*/ 12 w 12"/>
              <a:gd name="T7" fmla="*/ 704 h 704"/>
              <a:gd name="T8" fmla="*/ 0 w 12"/>
              <a:gd name="T9" fmla="*/ 704 h 704"/>
              <a:gd name="T10" fmla="*/ 0 w 12"/>
              <a:gd name="T11" fmla="*/ 704 h 704"/>
              <a:gd name="T12" fmla="*/ 0 w 12"/>
              <a:gd name="T13" fmla="*/ 556 h 704"/>
              <a:gd name="T14" fmla="*/ 0 w 12"/>
              <a:gd name="T15" fmla="*/ 448 h 704"/>
              <a:gd name="T16" fmla="*/ 12 w 12"/>
              <a:gd name="T17" fmla="*/ 448 h 704"/>
              <a:gd name="T18" fmla="*/ 12 w 12"/>
              <a:gd name="T19" fmla="*/ 556 h 704"/>
              <a:gd name="T20" fmla="*/ 0 w 12"/>
              <a:gd name="T21" fmla="*/ 556 h 704"/>
              <a:gd name="T22" fmla="*/ 0 w 12"/>
              <a:gd name="T23" fmla="*/ 556 h 704"/>
              <a:gd name="T24" fmla="*/ 0 w 12"/>
              <a:gd name="T25" fmla="*/ 406 h 704"/>
              <a:gd name="T26" fmla="*/ 0 w 12"/>
              <a:gd name="T27" fmla="*/ 298 h 704"/>
              <a:gd name="T28" fmla="*/ 12 w 12"/>
              <a:gd name="T29" fmla="*/ 298 h 704"/>
              <a:gd name="T30" fmla="*/ 12 w 12"/>
              <a:gd name="T31" fmla="*/ 406 h 704"/>
              <a:gd name="T32" fmla="*/ 0 w 12"/>
              <a:gd name="T33" fmla="*/ 406 h 704"/>
              <a:gd name="T34" fmla="*/ 0 w 12"/>
              <a:gd name="T35" fmla="*/ 406 h 704"/>
              <a:gd name="T36" fmla="*/ 0 w 12"/>
              <a:gd name="T37" fmla="*/ 256 h 704"/>
              <a:gd name="T38" fmla="*/ 0 w 12"/>
              <a:gd name="T39" fmla="*/ 150 h 704"/>
              <a:gd name="T40" fmla="*/ 12 w 12"/>
              <a:gd name="T41" fmla="*/ 150 h 704"/>
              <a:gd name="T42" fmla="*/ 12 w 12"/>
              <a:gd name="T43" fmla="*/ 256 h 704"/>
              <a:gd name="T44" fmla="*/ 0 w 12"/>
              <a:gd name="T45" fmla="*/ 256 h 704"/>
              <a:gd name="T46" fmla="*/ 0 w 12"/>
              <a:gd name="T47" fmla="*/ 256 h 704"/>
              <a:gd name="T48" fmla="*/ 0 w 12"/>
              <a:gd name="T49" fmla="*/ 106 h 704"/>
              <a:gd name="T50" fmla="*/ 0 w 12"/>
              <a:gd name="T51" fmla="*/ 0 h 704"/>
              <a:gd name="T52" fmla="*/ 12 w 12"/>
              <a:gd name="T53" fmla="*/ 0 h 704"/>
              <a:gd name="T54" fmla="*/ 12 w 12"/>
              <a:gd name="T55" fmla="*/ 106 h 704"/>
              <a:gd name="T56" fmla="*/ 0 w 12"/>
              <a:gd name="T57" fmla="*/ 106 h 704"/>
              <a:gd name="T58" fmla="*/ 0 w 12"/>
              <a:gd name="T59" fmla="*/ 1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0" name="Freeform 78"/>
          <p:cNvSpPr>
            <a:spLocks noEditPoints="1"/>
          </p:cNvSpPr>
          <p:nvPr userDrawn="1"/>
        </p:nvSpPr>
        <p:spPr bwMode="auto">
          <a:xfrm>
            <a:off x="6612467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1" name="Freeform 79"/>
          <p:cNvSpPr>
            <a:spLocks noEditPoints="1"/>
          </p:cNvSpPr>
          <p:nvPr userDrawn="1"/>
        </p:nvSpPr>
        <p:spPr bwMode="auto">
          <a:xfrm>
            <a:off x="6481234" y="57483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2" name="Freeform 80"/>
          <p:cNvSpPr>
            <a:spLocks/>
          </p:cNvSpPr>
          <p:nvPr userDrawn="1"/>
        </p:nvSpPr>
        <p:spPr bwMode="auto">
          <a:xfrm>
            <a:off x="7378700" y="6221413"/>
            <a:ext cx="25400" cy="171450"/>
          </a:xfrm>
          <a:custGeom>
            <a:avLst/>
            <a:gdLst>
              <a:gd name="T0" fmla="*/ 0 w 12"/>
              <a:gd name="T1" fmla="*/ 108 h 108"/>
              <a:gd name="T2" fmla="*/ 0 w 12"/>
              <a:gd name="T3" fmla="*/ 0 h 108"/>
              <a:gd name="T4" fmla="*/ 12 w 12"/>
              <a:gd name="T5" fmla="*/ 0 h 108"/>
              <a:gd name="T6" fmla="*/ 12 w 12"/>
              <a:gd name="T7" fmla="*/ 108 h 108"/>
              <a:gd name="T8" fmla="*/ 0 w 12"/>
              <a:gd name="T9" fmla="*/ 108 h 108"/>
              <a:gd name="T10" fmla="*/ 0 w 12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08"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3" name="Freeform 81"/>
          <p:cNvSpPr>
            <a:spLocks noEditPoints="1"/>
          </p:cNvSpPr>
          <p:nvPr userDrawn="1"/>
        </p:nvSpPr>
        <p:spPr bwMode="auto">
          <a:xfrm>
            <a:off x="7251701" y="598646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4" name="Freeform 82"/>
          <p:cNvSpPr>
            <a:spLocks noEditPoints="1"/>
          </p:cNvSpPr>
          <p:nvPr userDrawn="1"/>
        </p:nvSpPr>
        <p:spPr bwMode="auto">
          <a:xfrm>
            <a:off x="7120467" y="5986463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48 h 256"/>
              <a:gd name="T4" fmla="*/ 10 w 10"/>
              <a:gd name="T5" fmla="*/ 148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6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6 h 256"/>
              <a:gd name="T20" fmla="*/ 0 w 10"/>
              <a:gd name="T21" fmla="*/ 106 h 256"/>
              <a:gd name="T22" fmla="*/ 0 w 10"/>
              <a:gd name="T23" fmla="*/ 1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5" name="Freeform 83"/>
          <p:cNvSpPr>
            <a:spLocks noEditPoints="1"/>
          </p:cNvSpPr>
          <p:nvPr userDrawn="1"/>
        </p:nvSpPr>
        <p:spPr bwMode="auto">
          <a:xfrm>
            <a:off x="6989234" y="5986464"/>
            <a:ext cx="21167" cy="879475"/>
          </a:xfrm>
          <a:custGeom>
            <a:avLst/>
            <a:gdLst>
              <a:gd name="T0" fmla="*/ 0 w 10"/>
              <a:gd name="T1" fmla="*/ 554 h 554"/>
              <a:gd name="T2" fmla="*/ 0 w 10"/>
              <a:gd name="T3" fmla="*/ 448 h 554"/>
              <a:gd name="T4" fmla="*/ 10 w 10"/>
              <a:gd name="T5" fmla="*/ 448 h 554"/>
              <a:gd name="T6" fmla="*/ 10 w 10"/>
              <a:gd name="T7" fmla="*/ 554 h 554"/>
              <a:gd name="T8" fmla="*/ 0 w 10"/>
              <a:gd name="T9" fmla="*/ 554 h 554"/>
              <a:gd name="T10" fmla="*/ 0 w 10"/>
              <a:gd name="T11" fmla="*/ 554 h 554"/>
              <a:gd name="T12" fmla="*/ 0 w 10"/>
              <a:gd name="T13" fmla="*/ 406 h 554"/>
              <a:gd name="T14" fmla="*/ 0 w 10"/>
              <a:gd name="T15" fmla="*/ 298 h 554"/>
              <a:gd name="T16" fmla="*/ 10 w 10"/>
              <a:gd name="T17" fmla="*/ 298 h 554"/>
              <a:gd name="T18" fmla="*/ 10 w 10"/>
              <a:gd name="T19" fmla="*/ 406 h 554"/>
              <a:gd name="T20" fmla="*/ 0 w 10"/>
              <a:gd name="T21" fmla="*/ 406 h 554"/>
              <a:gd name="T22" fmla="*/ 0 w 10"/>
              <a:gd name="T23" fmla="*/ 406 h 554"/>
              <a:gd name="T24" fmla="*/ 0 w 10"/>
              <a:gd name="T25" fmla="*/ 256 h 554"/>
              <a:gd name="T26" fmla="*/ 0 w 10"/>
              <a:gd name="T27" fmla="*/ 148 h 554"/>
              <a:gd name="T28" fmla="*/ 10 w 10"/>
              <a:gd name="T29" fmla="*/ 148 h 554"/>
              <a:gd name="T30" fmla="*/ 10 w 10"/>
              <a:gd name="T31" fmla="*/ 256 h 554"/>
              <a:gd name="T32" fmla="*/ 0 w 10"/>
              <a:gd name="T33" fmla="*/ 256 h 554"/>
              <a:gd name="T34" fmla="*/ 0 w 10"/>
              <a:gd name="T35" fmla="*/ 256 h 554"/>
              <a:gd name="T36" fmla="*/ 0 w 10"/>
              <a:gd name="T37" fmla="*/ 106 h 554"/>
              <a:gd name="T38" fmla="*/ 0 w 10"/>
              <a:gd name="T39" fmla="*/ 0 h 554"/>
              <a:gd name="T40" fmla="*/ 10 w 10"/>
              <a:gd name="T41" fmla="*/ 0 h 554"/>
              <a:gd name="T42" fmla="*/ 10 w 10"/>
              <a:gd name="T43" fmla="*/ 106 h 554"/>
              <a:gd name="T44" fmla="*/ 0 w 10"/>
              <a:gd name="T45" fmla="*/ 106 h 554"/>
              <a:gd name="T46" fmla="*/ 0 w 10"/>
              <a:gd name="T47" fmla="*/ 10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6" name="Freeform 84"/>
          <p:cNvSpPr>
            <a:spLocks/>
          </p:cNvSpPr>
          <p:nvPr userDrawn="1"/>
        </p:nvSpPr>
        <p:spPr bwMode="auto">
          <a:xfrm>
            <a:off x="7907867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7" name="Freeform 85"/>
          <p:cNvSpPr>
            <a:spLocks/>
          </p:cNvSpPr>
          <p:nvPr userDrawn="1"/>
        </p:nvSpPr>
        <p:spPr bwMode="auto">
          <a:xfrm>
            <a:off x="7776634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8" name="Freeform 86"/>
          <p:cNvSpPr>
            <a:spLocks/>
          </p:cNvSpPr>
          <p:nvPr userDrawn="1"/>
        </p:nvSpPr>
        <p:spPr bwMode="auto">
          <a:xfrm>
            <a:off x="7645401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19" name="Freeform 87"/>
          <p:cNvSpPr>
            <a:spLocks/>
          </p:cNvSpPr>
          <p:nvPr userDrawn="1"/>
        </p:nvSpPr>
        <p:spPr bwMode="auto">
          <a:xfrm>
            <a:off x="7514167" y="6221413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0" name="Freeform 88"/>
          <p:cNvSpPr>
            <a:spLocks noEditPoints="1"/>
          </p:cNvSpPr>
          <p:nvPr userDrawn="1"/>
        </p:nvSpPr>
        <p:spPr bwMode="auto">
          <a:xfrm>
            <a:off x="8415867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1" name="Freeform 89"/>
          <p:cNvSpPr>
            <a:spLocks noEditPoints="1"/>
          </p:cNvSpPr>
          <p:nvPr userDrawn="1"/>
        </p:nvSpPr>
        <p:spPr bwMode="auto">
          <a:xfrm>
            <a:off x="8284634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2" name="Freeform 90"/>
          <p:cNvSpPr>
            <a:spLocks noEditPoints="1"/>
          </p:cNvSpPr>
          <p:nvPr userDrawn="1"/>
        </p:nvSpPr>
        <p:spPr bwMode="auto">
          <a:xfrm>
            <a:off x="8153400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3" name="Freeform 91"/>
          <p:cNvSpPr>
            <a:spLocks noEditPoints="1"/>
          </p:cNvSpPr>
          <p:nvPr userDrawn="1"/>
        </p:nvSpPr>
        <p:spPr bwMode="auto">
          <a:xfrm>
            <a:off x="8022167" y="6221414"/>
            <a:ext cx="25400" cy="409575"/>
          </a:xfrm>
          <a:custGeom>
            <a:avLst/>
            <a:gdLst>
              <a:gd name="T0" fmla="*/ 0 w 12"/>
              <a:gd name="T1" fmla="*/ 258 h 258"/>
              <a:gd name="T2" fmla="*/ 0 w 12"/>
              <a:gd name="T3" fmla="*/ 150 h 258"/>
              <a:gd name="T4" fmla="*/ 12 w 12"/>
              <a:gd name="T5" fmla="*/ 150 h 258"/>
              <a:gd name="T6" fmla="*/ 12 w 12"/>
              <a:gd name="T7" fmla="*/ 258 h 258"/>
              <a:gd name="T8" fmla="*/ 0 w 12"/>
              <a:gd name="T9" fmla="*/ 258 h 258"/>
              <a:gd name="T10" fmla="*/ 0 w 12"/>
              <a:gd name="T11" fmla="*/ 258 h 258"/>
              <a:gd name="T12" fmla="*/ 0 w 12"/>
              <a:gd name="T13" fmla="*/ 108 h 258"/>
              <a:gd name="T14" fmla="*/ 0 w 12"/>
              <a:gd name="T15" fmla="*/ 0 h 258"/>
              <a:gd name="T16" fmla="*/ 12 w 12"/>
              <a:gd name="T17" fmla="*/ 0 h 258"/>
              <a:gd name="T18" fmla="*/ 12 w 12"/>
              <a:gd name="T19" fmla="*/ 108 h 258"/>
              <a:gd name="T20" fmla="*/ 0 w 12"/>
              <a:gd name="T21" fmla="*/ 108 h 258"/>
              <a:gd name="T22" fmla="*/ 0 w 12"/>
              <a:gd name="T23" fmla="*/ 10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258"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4" name="Freeform 92"/>
          <p:cNvSpPr>
            <a:spLocks noEditPoints="1"/>
          </p:cNvSpPr>
          <p:nvPr userDrawn="1"/>
        </p:nvSpPr>
        <p:spPr bwMode="auto">
          <a:xfrm>
            <a:off x="8940801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5" name="Freeform 93"/>
          <p:cNvSpPr>
            <a:spLocks noEditPoints="1"/>
          </p:cNvSpPr>
          <p:nvPr userDrawn="1"/>
        </p:nvSpPr>
        <p:spPr bwMode="auto">
          <a:xfrm>
            <a:off x="8809567" y="6459538"/>
            <a:ext cx="21167" cy="406400"/>
          </a:xfrm>
          <a:custGeom>
            <a:avLst/>
            <a:gdLst>
              <a:gd name="T0" fmla="*/ 0 w 10"/>
              <a:gd name="T1" fmla="*/ 256 h 256"/>
              <a:gd name="T2" fmla="*/ 0 w 10"/>
              <a:gd name="T3" fmla="*/ 150 h 256"/>
              <a:gd name="T4" fmla="*/ 10 w 10"/>
              <a:gd name="T5" fmla="*/ 150 h 256"/>
              <a:gd name="T6" fmla="*/ 10 w 10"/>
              <a:gd name="T7" fmla="*/ 256 h 256"/>
              <a:gd name="T8" fmla="*/ 0 w 10"/>
              <a:gd name="T9" fmla="*/ 256 h 256"/>
              <a:gd name="T10" fmla="*/ 0 w 10"/>
              <a:gd name="T11" fmla="*/ 256 h 256"/>
              <a:gd name="T12" fmla="*/ 0 w 10"/>
              <a:gd name="T13" fmla="*/ 108 h 256"/>
              <a:gd name="T14" fmla="*/ 0 w 10"/>
              <a:gd name="T15" fmla="*/ 0 h 256"/>
              <a:gd name="T16" fmla="*/ 10 w 10"/>
              <a:gd name="T17" fmla="*/ 0 h 256"/>
              <a:gd name="T18" fmla="*/ 10 w 10"/>
              <a:gd name="T19" fmla="*/ 108 h 256"/>
              <a:gd name="T20" fmla="*/ 0 w 10"/>
              <a:gd name="T21" fmla="*/ 108 h 256"/>
              <a:gd name="T22" fmla="*/ 0 w 10"/>
              <a:gd name="T23" fmla="*/ 1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6" name="Freeform 94"/>
          <p:cNvSpPr>
            <a:spLocks/>
          </p:cNvSpPr>
          <p:nvPr userDrawn="1"/>
        </p:nvSpPr>
        <p:spPr bwMode="auto">
          <a:xfrm>
            <a:off x="8678334" y="6459538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7" name="Freeform 95"/>
          <p:cNvSpPr>
            <a:spLocks/>
          </p:cNvSpPr>
          <p:nvPr userDrawn="1"/>
        </p:nvSpPr>
        <p:spPr bwMode="auto">
          <a:xfrm>
            <a:off x="8551334" y="6459538"/>
            <a:ext cx="21167" cy="171450"/>
          </a:xfrm>
          <a:custGeom>
            <a:avLst/>
            <a:gdLst>
              <a:gd name="T0" fmla="*/ 0 w 10"/>
              <a:gd name="T1" fmla="*/ 108 h 108"/>
              <a:gd name="T2" fmla="*/ 0 w 10"/>
              <a:gd name="T3" fmla="*/ 0 h 108"/>
              <a:gd name="T4" fmla="*/ 10 w 10"/>
              <a:gd name="T5" fmla="*/ 0 h 108"/>
              <a:gd name="T6" fmla="*/ 10 w 10"/>
              <a:gd name="T7" fmla="*/ 108 h 108"/>
              <a:gd name="T8" fmla="*/ 0 w 10"/>
              <a:gd name="T9" fmla="*/ 108 h 108"/>
              <a:gd name="T10" fmla="*/ 0 w 10"/>
              <a:gd name="T11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8" name="Freeform 96"/>
          <p:cNvSpPr>
            <a:spLocks/>
          </p:cNvSpPr>
          <p:nvPr userDrawn="1"/>
        </p:nvSpPr>
        <p:spPr bwMode="auto">
          <a:xfrm>
            <a:off x="9448801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29" name="Freeform 97"/>
          <p:cNvSpPr>
            <a:spLocks/>
          </p:cNvSpPr>
          <p:nvPr userDrawn="1"/>
        </p:nvSpPr>
        <p:spPr bwMode="auto">
          <a:xfrm>
            <a:off x="9317567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30" name="Freeform 98"/>
          <p:cNvSpPr>
            <a:spLocks/>
          </p:cNvSpPr>
          <p:nvPr userDrawn="1"/>
        </p:nvSpPr>
        <p:spPr bwMode="auto">
          <a:xfrm>
            <a:off x="9190567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31" name="Freeform 99"/>
          <p:cNvSpPr>
            <a:spLocks/>
          </p:cNvSpPr>
          <p:nvPr userDrawn="1"/>
        </p:nvSpPr>
        <p:spPr bwMode="auto">
          <a:xfrm>
            <a:off x="9059334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32" name="Freeform 100"/>
          <p:cNvSpPr>
            <a:spLocks/>
          </p:cNvSpPr>
          <p:nvPr userDrawn="1"/>
        </p:nvSpPr>
        <p:spPr bwMode="auto">
          <a:xfrm>
            <a:off x="9715501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33" name="Freeform 101"/>
          <p:cNvSpPr>
            <a:spLocks/>
          </p:cNvSpPr>
          <p:nvPr userDrawn="1"/>
        </p:nvSpPr>
        <p:spPr bwMode="auto">
          <a:xfrm>
            <a:off x="9584267" y="6697664"/>
            <a:ext cx="21167" cy="168275"/>
          </a:xfrm>
          <a:custGeom>
            <a:avLst/>
            <a:gdLst>
              <a:gd name="T0" fmla="*/ 0 w 10"/>
              <a:gd name="T1" fmla="*/ 106 h 106"/>
              <a:gd name="T2" fmla="*/ 0 w 10"/>
              <a:gd name="T3" fmla="*/ 0 h 106"/>
              <a:gd name="T4" fmla="*/ 10 w 10"/>
              <a:gd name="T5" fmla="*/ 0 h 106"/>
              <a:gd name="T6" fmla="*/ 10 w 10"/>
              <a:gd name="T7" fmla="*/ 106 h 106"/>
              <a:gd name="T8" fmla="*/ 0 w 10"/>
              <a:gd name="T9" fmla="*/ 106 h 106"/>
              <a:gd name="T10" fmla="*/ 0 w 10"/>
              <a:gd name="T11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it-IT" sz="200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2" y="257177"/>
            <a:ext cx="2000249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76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086" y="1700215"/>
            <a:ext cx="50927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8986" y="1700215"/>
            <a:ext cx="50927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BBFA-4E32-48FD-B491-DE5F77EC30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2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477B-C42C-4BFC-B804-A55BA7EC91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55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0118" y="261939"/>
            <a:ext cx="10388601" cy="360362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dk1"/>
              </a:buClr>
              <a:buSzPct val="25000"/>
              <a:defRPr lang="it-IT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err="1"/>
              <a:t>Titolo</a:t>
            </a: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  <a:ln/>
        </p:spPr>
        <p:txBody>
          <a:bodyPr/>
          <a:lstStyle>
            <a:lvl1pPr>
              <a:defRPr sz="1400" i="1">
                <a:latin typeface="+mn-lt"/>
              </a:defRPr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  <a:endParaRPr lang="it-IT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679C-4519-4D24-84D9-22D1813DFC1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98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F8DED-8362-408D-8AED-5372E7FA8C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  <a:ln/>
        </p:spPr>
        <p:txBody>
          <a:bodyPr/>
          <a:lstStyle>
            <a:lvl1pPr>
              <a:defRPr sz="1400" i="1">
                <a:latin typeface="+mn-lt"/>
              </a:defRPr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60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7799-607E-471D-83A4-95E762BA28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814D-67AA-40F5-9CDA-596F47BA8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75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4766" y="249239"/>
            <a:ext cx="10388601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it-IT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TITOLO</a:t>
            </a:r>
            <a:endParaRPr lang="it" sz="2400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085" y="1700215"/>
            <a:ext cx="10388601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2784" y="6453189"/>
            <a:ext cx="5611651" cy="21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7424A"/>
                </a:solidFill>
              </a:defRPr>
            </a:lvl1pPr>
          </a:lstStyle>
          <a:p>
            <a:pPr>
              <a:defRPr/>
            </a:pPr>
            <a:r>
              <a:rPr lang="it-IT"/>
              <a:t>Programmazione della politica di coesione 2021-2027</a:t>
            </a:r>
            <a:endParaRPr lang="it-IT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6784" y="6481763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A4AE95-5170-45B9-AC16-1BDC6D1A09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3" name="Connettore 1 2"/>
          <p:cNvCxnSpPr/>
          <p:nvPr userDrawn="1"/>
        </p:nvCxnSpPr>
        <p:spPr bwMode="auto">
          <a:xfrm>
            <a:off x="558800" y="6389689"/>
            <a:ext cx="11040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ttore 1 10"/>
          <p:cNvCxnSpPr/>
          <p:nvPr userDrawn="1"/>
        </p:nvCxnSpPr>
        <p:spPr bwMode="auto">
          <a:xfrm>
            <a:off x="558800" y="1117601"/>
            <a:ext cx="11040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103" descr="INFRATELNEW]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547" y="26439"/>
            <a:ext cx="16370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hf hdr="0" dt="0"/>
  <p:txStyles>
    <p:titleStyle>
      <a:lvl1pPr algn="l" rtl="0" eaLnBrk="0" fontAlgn="base" hangingPunct="0">
        <a:lnSpc>
          <a:spcPct val="90000"/>
        </a:lnSpc>
        <a:spcBef>
          <a:spcPts val="0"/>
        </a:spcBef>
        <a:spcAft>
          <a:spcPct val="0"/>
        </a:spcAft>
        <a:buClr>
          <a:schemeClr val="dk1"/>
        </a:buClr>
        <a:buSzPct val="25000"/>
        <a:defRPr lang="it" sz="2800" b="1" kern="0" dirty="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  <a:sym typeface="Cambr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rgbClr val="818A8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90953" y="1196976"/>
            <a:ext cx="770043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br>
              <a:rPr lang="it-IT"/>
            </a:b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6" y="1916114"/>
            <a:ext cx="105791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grpSp>
        <p:nvGrpSpPr>
          <p:cNvPr id="3076" name="Group 6"/>
          <p:cNvGrpSpPr>
            <a:grpSpLocks/>
          </p:cNvGrpSpPr>
          <p:nvPr userDrawn="1"/>
        </p:nvGrpSpPr>
        <p:grpSpPr bwMode="auto">
          <a:xfrm>
            <a:off x="11184468" y="6237290"/>
            <a:ext cx="628651" cy="407987"/>
            <a:chOff x="5214" y="3871"/>
            <a:chExt cx="363" cy="314"/>
          </a:xfrm>
        </p:grpSpPr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 rot="5400000">
              <a:off x="5275" y="3989"/>
              <a:ext cx="145" cy="97"/>
            </a:xfrm>
            <a:prstGeom prst="bentConnector3">
              <a:avLst>
                <a:gd name="adj1" fmla="val 58620"/>
              </a:avLst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0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5371" y="3982"/>
              <a:ext cx="145" cy="96"/>
            </a:xfrm>
            <a:prstGeom prst="bentConnector3">
              <a:avLst>
                <a:gd name="adj1" fmla="val 65514"/>
              </a:avLst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5385" y="3968"/>
              <a:ext cx="53" cy="31"/>
            </a:xfrm>
            <a:prstGeom prst="bentConnector2">
              <a:avLst/>
            </a:prstGeom>
            <a:noFill/>
            <a:ln w="12700">
              <a:solidFill>
                <a:srgbClr val="D52B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5308" y="3871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5214" y="4113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5407" y="4113"/>
              <a:ext cx="170" cy="72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5436" y="3983"/>
              <a:ext cx="120" cy="50"/>
            </a:xfrm>
            <a:prstGeom prst="roundRect">
              <a:avLst>
                <a:gd name="adj" fmla="val 16667"/>
              </a:avLst>
            </a:prstGeom>
            <a:solidFill>
              <a:srgbClr val="81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it-IT" sz="1800">
                <a:solidFill>
                  <a:srgbClr val="000000"/>
                </a:solidFill>
              </a:endParaRPr>
            </a:p>
          </p:txBody>
        </p:sp>
      </p:grpSp>
      <p:pic>
        <p:nvPicPr>
          <p:cNvPr id="3077" name="Immagine 13" descr="InfratelItalia 2009.bmp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9" y="476252"/>
            <a:ext cx="1344084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CasellaDiTesto 14"/>
          <p:cNvSpPr txBox="1">
            <a:spLocks noChangeArrowheads="1"/>
          </p:cNvSpPr>
          <p:nvPr userDrawn="1"/>
        </p:nvSpPr>
        <p:spPr bwMode="auto">
          <a:xfrm>
            <a:off x="1200151" y="6423027"/>
            <a:ext cx="55689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it-IT" sz="1200">
                <a:solidFill>
                  <a:srgbClr val="7F7F7F"/>
                </a:solidFill>
              </a:rPr>
              <a:t>Disposizione Organizzativa n. 2/11 del xx novembre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Programmazione della politica di coesione 2021-2027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3D7D702-B8DB-43E1-8CDB-957056004FAF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9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Dall’Agenda Digitale Europea 2020 alla Gigabit Society 2025</a:t>
            </a:r>
            <a:br>
              <a:rPr lang="it-IT" dirty="0"/>
            </a:b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z="1800" dirty="0"/>
              <a:t>Obiettivo «Europa più connessa»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FB52A4-A707-4038-8225-8A38DFA2AC0F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108830" y="1330432"/>
            <a:ext cx="123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latin typeface="+mn-lt"/>
              </a:rPr>
              <a:t>Bandwidth</a:t>
            </a:r>
            <a:r>
              <a:rPr lang="it-IT" sz="1400" dirty="0">
                <a:latin typeface="+mn-lt"/>
              </a:rPr>
              <a:t> </a:t>
            </a:r>
          </a:p>
          <a:p>
            <a:r>
              <a:rPr lang="it-IT" sz="1400" dirty="0">
                <a:latin typeface="+mn-lt"/>
              </a:rPr>
              <a:t>(download)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9775E5F1-BAF5-46E6-8087-4A5F207E48CD}"/>
              </a:ext>
            </a:extLst>
          </p:cNvPr>
          <p:cNvGrpSpPr/>
          <p:nvPr/>
        </p:nvGrpSpPr>
        <p:grpSpPr>
          <a:xfrm>
            <a:off x="347007" y="1400705"/>
            <a:ext cx="11602403" cy="5040717"/>
            <a:chOff x="347007" y="1400705"/>
            <a:chExt cx="11602403" cy="5040717"/>
          </a:xfrm>
        </p:grpSpPr>
        <p:cxnSp>
          <p:nvCxnSpPr>
            <p:cNvPr id="53" name="Connettore 1 52"/>
            <p:cNvCxnSpPr/>
            <p:nvPr/>
          </p:nvCxnSpPr>
          <p:spPr>
            <a:xfrm flipV="1">
              <a:off x="2355195" y="5626506"/>
              <a:ext cx="0" cy="389964"/>
            </a:xfrm>
            <a:prstGeom prst="line">
              <a:avLst/>
            </a:prstGeom>
            <a:noFill/>
            <a:ln w="28575" cap="flat" cmpd="sng" algn="ctr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</p:cxnSp>
        <p:sp>
          <p:nvSpPr>
            <p:cNvPr id="38" name="Rettangolo 37"/>
            <p:cNvSpPr/>
            <p:nvPr/>
          </p:nvSpPr>
          <p:spPr bwMode="auto">
            <a:xfrm>
              <a:off x="991779" y="1984593"/>
              <a:ext cx="7167016" cy="4073755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Connettore 1 59"/>
            <p:cNvCxnSpPr/>
            <p:nvPr/>
          </p:nvCxnSpPr>
          <p:spPr>
            <a:xfrm flipV="1">
              <a:off x="1432565" y="1991292"/>
              <a:ext cx="6717824" cy="0"/>
            </a:xfrm>
            <a:prstGeom prst="line">
              <a:avLst/>
            </a:prstGeom>
            <a:noFill/>
            <a:ln w="9525" cap="flat" cmpd="sng" algn="ctr">
              <a:solidFill>
                <a:srgbClr val="006600"/>
              </a:solidFill>
              <a:prstDash val="dash"/>
            </a:ln>
            <a:effectLst/>
          </p:spPr>
        </p:cxnSp>
        <p:cxnSp>
          <p:nvCxnSpPr>
            <p:cNvPr id="7" name="Connettore 2 6"/>
            <p:cNvCxnSpPr/>
            <p:nvPr/>
          </p:nvCxnSpPr>
          <p:spPr bwMode="auto">
            <a:xfrm flipH="1" flipV="1">
              <a:off x="978331" y="1432125"/>
              <a:ext cx="0" cy="4608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Connettore 1 43"/>
            <p:cNvCxnSpPr>
              <a:endCxn id="37" idx="2"/>
            </p:cNvCxnSpPr>
            <p:nvPr/>
          </p:nvCxnSpPr>
          <p:spPr>
            <a:xfrm>
              <a:off x="1522578" y="5099008"/>
              <a:ext cx="3949047" cy="0"/>
            </a:xfrm>
            <a:prstGeom prst="line">
              <a:avLst/>
            </a:prstGeom>
            <a:noFill/>
            <a:ln w="9525" cap="flat" cmpd="sng" algn="ctr">
              <a:solidFill>
                <a:schemeClr val="accent6"/>
              </a:solidFill>
              <a:prstDash val="dash"/>
            </a:ln>
            <a:effectLst/>
          </p:spPr>
        </p:cxnSp>
        <p:cxnSp>
          <p:nvCxnSpPr>
            <p:cNvPr id="45" name="Connettore 1 44"/>
            <p:cNvCxnSpPr/>
            <p:nvPr/>
          </p:nvCxnSpPr>
          <p:spPr>
            <a:xfrm flipV="1">
              <a:off x="1427125" y="4351325"/>
              <a:ext cx="6717824" cy="1931"/>
            </a:xfrm>
            <a:prstGeom prst="line">
              <a:avLst/>
            </a:prstGeom>
            <a:noFill/>
            <a:ln w="9525" cap="flat" cmpd="sng" algn="ctr">
              <a:solidFill>
                <a:schemeClr val="accent6"/>
              </a:solidFill>
              <a:prstDash val="dash"/>
            </a:ln>
            <a:effectLst/>
          </p:spPr>
        </p:cxnSp>
        <p:sp>
          <p:nvSpPr>
            <p:cNvPr id="57" name="Rettangolo 56"/>
            <p:cNvSpPr/>
            <p:nvPr/>
          </p:nvSpPr>
          <p:spPr>
            <a:xfrm>
              <a:off x="3959819" y="3951308"/>
              <a:ext cx="1766261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800" b="1" kern="0" dirty="0">
                  <a:solidFill>
                    <a:prstClr val="black"/>
                  </a:solidFill>
                  <a:latin typeface="+mn-lt"/>
                </a:rPr>
                <a:t>Take-up 50%</a:t>
              </a:r>
            </a:p>
          </p:txBody>
        </p:sp>
        <p:cxnSp>
          <p:nvCxnSpPr>
            <p:cNvPr id="29" name="Connettore 2 28"/>
            <p:cNvCxnSpPr/>
            <p:nvPr/>
          </p:nvCxnSpPr>
          <p:spPr bwMode="auto">
            <a:xfrm flipV="1">
              <a:off x="955743" y="6049715"/>
              <a:ext cx="7704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Rettangolo 31"/>
            <p:cNvSpPr/>
            <p:nvPr/>
          </p:nvSpPr>
          <p:spPr>
            <a:xfrm>
              <a:off x="1744859" y="6009374"/>
              <a:ext cx="1220672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lt"/>
                  <a:ea typeface="+mn-ea"/>
                  <a:cs typeface="+mn-cs"/>
                </a:rPr>
                <a:t>2013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4997026" y="6009374"/>
              <a:ext cx="1220672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lt"/>
                  <a:ea typeface="+mn-ea"/>
                  <a:cs typeface="+mn-cs"/>
                </a:rPr>
                <a:t>2020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7534613" y="6009374"/>
              <a:ext cx="1220672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lt"/>
                  <a:ea typeface="+mn-ea"/>
                  <a:cs typeface="+mn-cs"/>
                </a:rPr>
                <a:t>2025</a:t>
              </a:r>
            </a:p>
          </p:txBody>
        </p:sp>
        <p:sp>
          <p:nvSpPr>
            <p:cNvPr id="42" name="Ovale 41"/>
            <p:cNvSpPr/>
            <p:nvPr/>
          </p:nvSpPr>
          <p:spPr bwMode="auto">
            <a:xfrm>
              <a:off x="7978679" y="4207325"/>
              <a:ext cx="288000" cy="288000"/>
            </a:xfrm>
            <a:prstGeom prst="ellipse">
              <a:avLst/>
            </a:prstGeom>
            <a:solidFill>
              <a:srgbClr val="0066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" name="AutoShape 30"/>
            <p:cNvSpPr>
              <a:spLocks noChangeArrowheads="1"/>
            </p:cNvSpPr>
            <p:nvPr/>
          </p:nvSpPr>
          <p:spPr bwMode="auto">
            <a:xfrm>
              <a:off x="361779" y="1834859"/>
              <a:ext cx="1260000" cy="3287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rgbClr val="0066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88767" tIns="46159" rIns="88767" bIns="46159" anchor="ctr"/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ＭＳ Ｐゴシック" pitchFamily="34" charset="-128"/>
                  <a:cs typeface="Arial" charset="0"/>
                </a:rPr>
                <a:t>1 Gbps</a:t>
              </a:r>
            </a:p>
          </p:txBody>
        </p:sp>
        <p:sp>
          <p:nvSpPr>
            <p:cNvPr id="63" name="Ovale 62"/>
            <p:cNvSpPr/>
            <p:nvPr/>
          </p:nvSpPr>
          <p:spPr bwMode="auto">
            <a:xfrm>
              <a:off x="7984119" y="1847292"/>
              <a:ext cx="288000" cy="288000"/>
            </a:xfrm>
            <a:prstGeom prst="ellipse">
              <a:avLst/>
            </a:prstGeom>
            <a:solidFill>
              <a:srgbClr val="0066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65" name="Connettore 1 64"/>
            <p:cNvCxnSpPr>
              <a:stCxn id="33" idx="0"/>
            </p:cNvCxnSpPr>
            <p:nvPr/>
          </p:nvCxnSpPr>
          <p:spPr>
            <a:xfrm flipH="1" flipV="1">
              <a:off x="5593915" y="1944252"/>
              <a:ext cx="0" cy="4065122"/>
            </a:xfrm>
            <a:prstGeom prst="line">
              <a:avLst/>
            </a:prstGeom>
            <a:noFill/>
            <a:ln w="28575" cap="flat" cmpd="sng" algn="ctr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</p:cxnSp>
        <p:sp>
          <p:nvSpPr>
            <p:cNvPr id="40" name="Ovale 39"/>
            <p:cNvSpPr/>
            <p:nvPr/>
          </p:nvSpPr>
          <p:spPr bwMode="auto">
            <a:xfrm>
              <a:off x="5471625" y="4207325"/>
              <a:ext cx="288000" cy="288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6" name="Ovale 65"/>
            <p:cNvSpPr/>
            <p:nvPr/>
          </p:nvSpPr>
          <p:spPr bwMode="auto">
            <a:xfrm>
              <a:off x="7981760" y="3088342"/>
              <a:ext cx="288000" cy="288000"/>
            </a:xfrm>
            <a:prstGeom prst="ellipse">
              <a:avLst/>
            </a:prstGeom>
            <a:solidFill>
              <a:srgbClr val="0066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ttangolo arrotondato 35"/>
            <p:cNvSpPr/>
            <p:nvPr/>
          </p:nvSpPr>
          <p:spPr bwMode="auto">
            <a:xfrm>
              <a:off x="4538693" y="1722710"/>
              <a:ext cx="2110444" cy="542774"/>
            </a:xfrm>
            <a:prstGeom prst="round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lIns="88767" tIns="46159" rIns="88767" bIns="46159" anchor="ctr"/>
            <a:lstStyle/>
            <a:p>
              <a:r>
                <a:rPr lang="it-IT" b="1" dirty="0"/>
                <a:t>Gigabit Society</a:t>
              </a:r>
            </a:p>
          </p:txBody>
        </p:sp>
        <p:sp>
          <p:nvSpPr>
            <p:cNvPr id="3" name="Rettangolo 2"/>
            <p:cNvSpPr/>
            <p:nvPr/>
          </p:nvSpPr>
          <p:spPr bwMode="auto">
            <a:xfrm>
              <a:off x="991779" y="4349572"/>
              <a:ext cx="4602136" cy="1700144"/>
            </a:xfrm>
            <a:prstGeom prst="rect">
              <a:avLst/>
            </a:prstGeom>
            <a:solidFill>
              <a:srgbClr val="333399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" name="AutoShape 30"/>
            <p:cNvSpPr>
              <a:spLocks noChangeArrowheads="1"/>
            </p:cNvSpPr>
            <p:nvPr/>
          </p:nvSpPr>
          <p:spPr bwMode="auto">
            <a:xfrm>
              <a:off x="348331" y="4934623"/>
              <a:ext cx="1260000" cy="3287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88767" tIns="46159" rIns="88767" bIns="46159" anchor="ctr"/>
            <a:lstStyle/>
            <a:p>
              <a:pPr marL="0" lv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800" kern="0" dirty="0">
                  <a:ea typeface="ＭＳ Ｐゴシック" pitchFamily="34" charset="-128"/>
                  <a:cs typeface="Arial" charset="0"/>
                </a:rPr>
                <a:t>30 Mbps</a:t>
              </a:r>
            </a:p>
          </p:txBody>
        </p:sp>
        <p:sp>
          <p:nvSpPr>
            <p:cNvPr id="50" name="AutoShape 30"/>
            <p:cNvSpPr>
              <a:spLocks noChangeArrowheads="1"/>
            </p:cNvSpPr>
            <p:nvPr/>
          </p:nvSpPr>
          <p:spPr bwMode="auto">
            <a:xfrm>
              <a:off x="347007" y="4188871"/>
              <a:ext cx="1260000" cy="3287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88767" tIns="46159" rIns="88767" bIns="46159" anchor="ctr"/>
            <a:lstStyle/>
            <a:p>
              <a:pPr marL="0" lv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800" kern="0" dirty="0">
                  <a:ea typeface="ＭＳ Ｐゴシック" pitchFamily="34" charset="-128"/>
                  <a:cs typeface="Arial" charset="0"/>
                </a:rPr>
                <a:t>100 Mbps</a:t>
              </a:r>
            </a:p>
          </p:txBody>
        </p:sp>
        <p:cxnSp>
          <p:nvCxnSpPr>
            <p:cNvPr id="43" name="Connettore 1 42"/>
            <p:cNvCxnSpPr>
              <a:endCxn id="11" idx="6"/>
            </p:cNvCxnSpPr>
            <p:nvPr/>
          </p:nvCxnSpPr>
          <p:spPr>
            <a:xfrm>
              <a:off x="1536322" y="5626506"/>
              <a:ext cx="952803" cy="0"/>
            </a:xfrm>
            <a:prstGeom prst="line">
              <a:avLst/>
            </a:prstGeom>
            <a:noFill/>
            <a:ln w="9525" cap="flat" cmpd="sng" algn="ctr">
              <a:solidFill>
                <a:schemeClr val="accent6"/>
              </a:solidFill>
              <a:prstDash val="dash"/>
            </a:ln>
            <a:effectLst/>
          </p:spPr>
        </p:cxnSp>
        <p:sp>
          <p:nvSpPr>
            <p:cNvPr id="58" name="Rettangolo 57"/>
            <p:cNvSpPr/>
            <p:nvPr/>
          </p:nvSpPr>
          <p:spPr>
            <a:xfrm>
              <a:off x="2367648" y="5410022"/>
              <a:ext cx="1343740" cy="3999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Coverage 100%</a:t>
              </a: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2201125" y="5490888"/>
              <a:ext cx="288000" cy="288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ttangolo arrotondato 66"/>
            <p:cNvSpPr/>
            <p:nvPr/>
          </p:nvSpPr>
          <p:spPr>
            <a:xfrm>
              <a:off x="1965724" y="4427454"/>
              <a:ext cx="2584504" cy="375477"/>
            </a:xfrm>
            <a:prstGeom prst="roundRect">
              <a:avLst/>
            </a:prstGeom>
            <a:blipFill>
              <a:blip r:embed="rId3" cstate="print">
                <a:lum bright="-1000" contrast="-21000"/>
              </a:blip>
              <a:stretch>
                <a:fillRect/>
              </a:stretch>
            </a:blip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800" b="1" kern="0" dirty="0">
                  <a:solidFill>
                    <a:sysClr val="window" lastClr="FFFFFF"/>
                  </a:solidFill>
                  <a:latin typeface="+mn-lt"/>
                  <a:ea typeface="ＭＳ Ｐゴシック" pitchFamily="34" charset="-128"/>
                </a:rPr>
                <a:t>Digital Agenda 2020</a:t>
              </a:r>
            </a:p>
          </p:txBody>
        </p:sp>
        <p:sp>
          <p:nvSpPr>
            <p:cNvPr id="48" name="AutoShape 30"/>
            <p:cNvSpPr>
              <a:spLocks noChangeArrowheads="1"/>
            </p:cNvSpPr>
            <p:nvPr/>
          </p:nvSpPr>
          <p:spPr bwMode="auto">
            <a:xfrm>
              <a:off x="348331" y="5462122"/>
              <a:ext cx="1260000" cy="3287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88767" tIns="46159" rIns="88767" bIns="46159" anchor="ctr"/>
            <a:lstStyle/>
            <a:p>
              <a:pPr marL="0" lv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800" kern="0" dirty="0">
                  <a:solidFill>
                    <a:schemeClr val="dk1"/>
                  </a:solidFill>
                  <a:ea typeface="ＭＳ Ｐゴシック" pitchFamily="34" charset="-128"/>
                  <a:cs typeface="Arial" charset="0"/>
                </a:rPr>
                <a:t>2 Mbps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3755826" y="4735060"/>
              <a:ext cx="1976378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Coverage 100%</a:t>
              </a:r>
            </a:p>
          </p:txBody>
        </p:sp>
        <p:sp>
          <p:nvSpPr>
            <p:cNvPr id="37" name="Ovale 36"/>
            <p:cNvSpPr/>
            <p:nvPr/>
          </p:nvSpPr>
          <p:spPr bwMode="auto">
            <a:xfrm>
              <a:off x="5471625" y="4983311"/>
              <a:ext cx="288000" cy="288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Pentagono 9"/>
            <p:cNvSpPr/>
            <p:nvPr/>
          </p:nvSpPr>
          <p:spPr bwMode="auto">
            <a:xfrm flipH="1">
              <a:off x="8353466" y="1400705"/>
              <a:ext cx="3595944" cy="1180615"/>
            </a:xfrm>
            <a:prstGeom prst="homePlate">
              <a:avLst>
                <a:gd name="adj" fmla="val 22418"/>
              </a:avLst>
            </a:prstGeom>
            <a:solidFill>
              <a:srgbClr val="99FF99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b="1" dirty="0">
                  <a:latin typeface="+mn-lt"/>
                </a:rPr>
                <a:t>1. Gigabit connectivity </a:t>
              </a:r>
              <a:r>
                <a:rPr lang="en-US" sz="1800" dirty="0">
                  <a:latin typeface="+mn-lt"/>
                </a:rPr>
                <a:t>for all main socio-economic drivers (schools, transport hubs, public services, digitally intensive enterprises)</a:t>
              </a:r>
            </a:p>
          </p:txBody>
        </p:sp>
        <p:sp>
          <p:nvSpPr>
            <p:cNvPr id="41" name="Pentagono 40"/>
            <p:cNvSpPr/>
            <p:nvPr/>
          </p:nvSpPr>
          <p:spPr bwMode="auto">
            <a:xfrm flipH="1">
              <a:off x="8353466" y="2742641"/>
              <a:ext cx="3595944" cy="979182"/>
            </a:xfrm>
            <a:prstGeom prst="homePlate">
              <a:avLst>
                <a:gd name="adj" fmla="val 22418"/>
              </a:avLst>
            </a:prstGeom>
            <a:solidFill>
              <a:srgbClr val="99FF99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kern="0" dirty="0">
                  <a:solidFill>
                    <a:prstClr val="black"/>
                  </a:solidFill>
                  <a:latin typeface="+mn-lt"/>
                </a:rPr>
                <a:t>3b. 5G coverage </a:t>
              </a:r>
              <a:r>
                <a:rPr lang="en-US" sz="1800" kern="0" dirty="0">
                  <a:solidFill>
                    <a:prstClr val="black"/>
                  </a:solidFill>
                  <a:latin typeface="+mn-lt"/>
                </a:rPr>
                <a:t>for all urban areas and major terrestrial transport paths</a:t>
              </a:r>
              <a:endParaRPr lang="it-IT" sz="1800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6" name="Pentagono 45"/>
            <p:cNvSpPr/>
            <p:nvPr/>
          </p:nvSpPr>
          <p:spPr bwMode="auto">
            <a:xfrm flipH="1">
              <a:off x="8353466" y="3875367"/>
              <a:ext cx="3595944" cy="980713"/>
            </a:xfrm>
            <a:prstGeom prst="homePlate">
              <a:avLst>
                <a:gd name="adj" fmla="val 22418"/>
              </a:avLst>
            </a:prstGeom>
            <a:solidFill>
              <a:srgbClr val="99FF99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kern="0" dirty="0">
                  <a:solidFill>
                    <a:prstClr val="black"/>
                  </a:solidFill>
                  <a:latin typeface="+mn-lt"/>
                </a:rPr>
                <a:t>2. </a:t>
              </a:r>
              <a:r>
                <a:rPr lang="en-US" sz="1800" kern="0" dirty="0">
                  <a:solidFill>
                    <a:prstClr val="black"/>
                  </a:solidFill>
                  <a:latin typeface="+mn-lt"/>
                </a:rPr>
                <a:t>Access to connectivity offering at least </a:t>
              </a:r>
              <a:r>
                <a:rPr lang="en-US" sz="1800" b="1" kern="0" dirty="0">
                  <a:solidFill>
                    <a:prstClr val="black"/>
                  </a:solidFill>
                  <a:latin typeface="+mn-lt"/>
                </a:rPr>
                <a:t>100 Mbps for all European households, </a:t>
              </a:r>
              <a:r>
                <a:rPr lang="en-US" sz="1800" u="sng" kern="0" dirty="0">
                  <a:solidFill>
                    <a:prstClr val="black"/>
                  </a:solidFill>
                  <a:latin typeface="+mn-lt"/>
                </a:rPr>
                <a:t>upgradable to Gigabit</a:t>
              </a:r>
            </a:p>
          </p:txBody>
        </p:sp>
        <p:sp>
          <p:nvSpPr>
            <p:cNvPr id="51" name="Ovale 50"/>
            <p:cNvSpPr/>
            <p:nvPr/>
          </p:nvSpPr>
          <p:spPr bwMode="auto">
            <a:xfrm>
              <a:off x="5471625" y="3088342"/>
              <a:ext cx="288000" cy="288000"/>
            </a:xfrm>
            <a:prstGeom prst="ellipse">
              <a:avLst/>
            </a:prstGeom>
            <a:solidFill>
              <a:srgbClr val="0066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Pentagono 51"/>
            <p:cNvSpPr/>
            <p:nvPr/>
          </p:nvSpPr>
          <p:spPr bwMode="auto">
            <a:xfrm>
              <a:off x="2228334" y="2845746"/>
              <a:ext cx="3194129" cy="772971"/>
            </a:xfrm>
            <a:prstGeom prst="homePlate">
              <a:avLst>
                <a:gd name="adj" fmla="val 22418"/>
              </a:avLst>
            </a:prstGeom>
            <a:solidFill>
              <a:srgbClr val="99FF99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kern="0" dirty="0">
                  <a:solidFill>
                    <a:prstClr val="black"/>
                  </a:solidFill>
                  <a:latin typeface="+mn-lt"/>
                </a:rPr>
                <a:t>3a. 5G </a:t>
              </a:r>
              <a:r>
                <a:rPr lang="en-US" sz="1800" kern="0" dirty="0">
                  <a:solidFill>
                    <a:prstClr val="black"/>
                  </a:solidFill>
                  <a:latin typeface="+mn-lt"/>
                </a:rPr>
                <a:t>commercially available in at least</a:t>
              </a:r>
              <a:r>
                <a:rPr lang="en-US" sz="1800" b="1" kern="0" dirty="0">
                  <a:solidFill>
                    <a:prstClr val="black"/>
                  </a:solidFill>
                  <a:latin typeface="+mn-lt"/>
                </a:rPr>
                <a:t> one major city</a:t>
              </a:r>
              <a:endParaRPr lang="it-IT" sz="1800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8193790" y="6072360"/>
              <a:ext cx="12378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Anno</a:t>
              </a:r>
            </a:p>
          </p:txBody>
        </p:sp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42CF0E47-2D79-42BE-BC35-221305C2482E}"/>
              </a:ext>
            </a:extLst>
          </p:cNvPr>
          <p:cNvSpPr txBox="1"/>
          <p:nvPr/>
        </p:nvSpPr>
        <p:spPr>
          <a:xfrm>
            <a:off x="8659743" y="5556557"/>
            <a:ext cx="2736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+mn-lt"/>
              </a:rPr>
              <a:t>Fonte: Commissione Europea, 2017</a:t>
            </a:r>
          </a:p>
        </p:txBody>
      </p:sp>
    </p:spTree>
    <p:extLst>
      <p:ext uri="{BB962C8B-B14F-4D97-AF65-F5344CB8AC3E}">
        <p14:creationId xmlns:p14="http://schemas.microsoft.com/office/powerpoint/2010/main" val="423101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L’Italia nel DESI 2019</a:t>
            </a:r>
            <a:br>
              <a:rPr lang="it-IT" dirty="0"/>
            </a:br>
            <a:r>
              <a:rPr lang="it-IT" i="1" dirty="0"/>
              <a:t>Indicatori dell’area Connectivity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8976784" y="6481764"/>
            <a:ext cx="2844800" cy="476250"/>
          </a:xfrm>
        </p:spPr>
        <p:txBody>
          <a:bodyPr/>
          <a:lstStyle/>
          <a:p>
            <a:pPr>
              <a:defRPr/>
            </a:pPr>
            <a:fld id="{AC64679C-4519-4D24-84D9-22D1813DFC1D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62345" y="6072431"/>
            <a:ext cx="2736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+mn-lt"/>
              </a:rPr>
              <a:t>Fonte: Commissione Europea, 2019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45307" y="5933993"/>
            <a:ext cx="6504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i="1" dirty="0">
                <a:solidFill>
                  <a:srgbClr val="FF0000"/>
                </a:solidFill>
                <a:latin typeface="+mn-lt"/>
              </a:rPr>
              <a:t>NOTA: i dati di copertura europei sono calcolati sulla base delle linee attive (22 milioni), a fronte di 36,5 milioni di unità immobiliari</a:t>
            </a:r>
          </a:p>
        </p:txBody>
      </p:sp>
      <p:sp>
        <p:nvSpPr>
          <p:cNvPr id="19" name="Segnaposto piè di pagina 3">
            <a:extLst>
              <a:ext uri="{FF2B5EF4-FFF2-40B4-BE49-F238E27FC236}">
                <a16:creationId xmlns:a16="http://schemas.microsoft.com/office/drawing/2014/main" id="{5885E068-7101-4215-ADF2-53654C7986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</p:spPr>
        <p:txBody>
          <a:bodyPr/>
          <a:lstStyle/>
          <a:p>
            <a:pPr>
              <a:defRPr/>
            </a:pPr>
            <a:r>
              <a:rPr lang="it-IT" sz="1800" dirty="0"/>
              <a:t>Obiettivo «Europa più connessa»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AC1935AE-674E-4C08-9BA4-D5D46FE3B8E1}"/>
              </a:ext>
            </a:extLst>
          </p:cNvPr>
          <p:cNvGrpSpPr/>
          <p:nvPr/>
        </p:nvGrpSpPr>
        <p:grpSpPr>
          <a:xfrm>
            <a:off x="545307" y="1128766"/>
            <a:ext cx="10825727" cy="4904605"/>
            <a:chOff x="545307" y="1128766"/>
            <a:chExt cx="10825727" cy="4904605"/>
          </a:xfrm>
        </p:grpSpPr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3D225397-8755-4BAB-BB35-3FDF75E3C0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239" t="12477" r="20459" b="8257"/>
            <a:stretch/>
          </p:blipFill>
          <p:spPr>
            <a:xfrm>
              <a:off x="1319417" y="1128766"/>
              <a:ext cx="9241548" cy="4904605"/>
            </a:xfrm>
            <a:prstGeom prst="rect">
              <a:avLst/>
            </a:prstGeom>
          </p:spPr>
        </p:pic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E6D649E3-E423-444D-93FD-DA1BFC97DC5A}"/>
                </a:ext>
              </a:extLst>
            </p:cNvPr>
            <p:cNvSpPr/>
            <p:nvPr/>
          </p:nvSpPr>
          <p:spPr>
            <a:xfrm>
              <a:off x="545307" y="4490975"/>
              <a:ext cx="10825727" cy="3329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72A12FC0-D4FF-45B0-9502-CEF981B538F9}"/>
                </a:ext>
              </a:extLst>
            </p:cNvPr>
            <p:cNvSpPr/>
            <p:nvPr/>
          </p:nvSpPr>
          <p:spPr>
            <a:xfrm>
              <a:off x="545307" y="5038746"/>
              <a:ext cx="10825727" cy="3329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ttangolo 10">
            <a:extLst>
              <a:ext uri="{FF2B5EF4-FFF2-40B4-BE49-F238E27FC236}">
                <a16:creationId xmlns:a16="http://schemas.microsoft.com/office/drawing/2014/main" id="{9A8CA4A9-9EE7-467F-AD38-E51B7B3B06AF}"/>
              </a:ext>
            </a:extLst>
          </p:cNvPr>
          <p:cNvSpPr/>
          <p:nvPr/>
        </p:nvSpPr>
        <p:spPr>
          <a:xfrm>
            <a:off x="900332" y="2275542"/>
            <a:ext cx="2347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Fast Broadband (&gt;30 Mbps) 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B9F7207-9556-49CA-B005-B7CB0AFB52B9}"/>
              </a:ext>
            </a:extLst>
          </p:cNvPr>
          <p:cNvSpPr/>
          <p:nvPr/>
        </p:nvSpPr>
        <p:spPr>
          <a:xfrm>
            <a:off x="900332" y="2619970"/>
            <a:ext cx="28487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Ultrafast Broadband (&gt;100 Mbps) 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4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Digitale - Obiettivo 2</a:t>
            </a:r>
            <a:br>
              <a:rPr lang="it-IT" dirty="0"/>
            </a:br>
            <a:r>
              <a:rPr lang="it-IT" i="1" dirty="0"/>
              <a:t>L’evoluzione della copertura NGA in Europa (2013-2018)</a:t>
            </a:r>
            <a:br>
              <a:rPr lang="it-IT" i="1" dirty="0"/>
            </a:b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64679C-4519-4D24-84D9-22D1813DFC1D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242340" y="6088202"/>
            <a:ext cx="2736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+mn-lt"/>
              </a:rPr>
              <a:t>Fonte: Commissione Europea, 2019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2"/>
          <a:srcRect b="3494"/>
          <a:stretch/>
        </p:blipFill>
        <p:spPr>
          <a:xfrm>
            <a:off x="373519" y="1421314"/>
            <a:ext cx="11315821" cy="4261436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606641" y="5614646"/>
            <a:ext cx="9392780" cy="307777"/>
            <a:chOff x="1606641" y="5708775"/>
            <a:chExt cx="9392780" cy="307777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606641" y="5708775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2013</a:t>
              </a:r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380412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2014</a:t>
              </a: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5189787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2015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947194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2016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8701707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2017</a:t>
              </a: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10449269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2018</a:t>
              </a:r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75" y="3358913"/>
            <a:ext cx="304971" cy="1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egnaposto piè di pagina 3">
            <a:extLst>
              <a:ext uri="{FF2B5EF4-FFF2-40B4-BE49-F238E27FC236}">
                <a16:creationId xmlns:a16="http://schemas.microsoft.com/office/drawing/2014/main" id="{C0651B4C-B4E4-472E-ACA0-A81B90A42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</p:spPr>
        <p:txBody>
          <a:bodyPr/>
          <a:lstStyle/>
          <a:p>
            <a:pPr>
              <a:defRPr/>
            </a:pPr>
            <a:r>
              <a:rPr lang="it-IT" sz="1800" dirty="0"/>
              <a:t>Obiettivo «Europa più connessa»</a:t>
            </a:r>
          </a:p>
        </p:txBody>
      </p:sp>
    </p:spTree>
    <p:extLst>
      <p:ext uri="{BB962C8B-B14F-4D97-AF65-F5344CB8AC3E}">
        <p14:creationId xmlns:p14="http://schemas.microsoft.com/office/powerpoint/2010/main" val="224336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Digitale - Obiettivo 3</a:t>
            </a:r>
            <a:br>
              <a:rPr lang="it-IT" dirty="0"/>
            </a:br>
            <a:r>
              <a:rPr lang="it-IT" i="1" dirty="0"/>
              <a:t>L’evoluzione del take-up 100 Mbps in Europa (2013-2018)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64679C-4519-4D24-84D9-22D1813DFC1D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244199" y="6095597"/>
            <a:ext cx="2736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+mn-lt"/>
              </a:rPr>
              <a:t>Fonte: Commissione Europea, 2019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/>
          <a:srcRect b="4052"/>
          <a:stretch/>
        </p:blipFill>
        <p:spPr>
          <a:xfrm>
            <a:off x="427308" y="1498928"/>
            <a:ext cx="11315820" cy="4189178"/>
          </a:xfrm>
          <a:prstGeom prst="rect">
            <a:avLst/>
          </a:prstGeom>
        </p:spPr>
      </p:pic>
      <p:grpSp>
        <p:nvGrpSpPr>
          <p:cNvPr id="20" name="Gruppo 19"/>
          <p:cNvGrpSpPr/>
          <p:nvPr/>
        </p:nvGrpSpPr>
        <p:grpSpPr>
          <a:xfrm>
            <a:off x="1606641" y="5614646"/>
            <a:ext cx="9392780" cy="307777"/>
            <a:chOff x="1606641" y="5708775"/>
            <a:chExt cx="9392780" cy="307777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1606641" y="5708775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2013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380412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2014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189787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2015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6947194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2016</a:t>
              </a: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8701707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2017</a:t>
              </a: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0449269" y="5708775"/>
              <a:ext cx="550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+mn-lt"/>
                </a:rPr>
                <a:t>2018</a:t>
              </a:r>
            </a:p>
          </p:txBody>
        </p: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744" y="4645348"/>
            <a:ext cx="304971" cy="1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egnaposto piè di pagina 3">
            <a:extLst>
              <a:ext uri="{FF2B5EF4-FFF2-40B4-BE49-F238E27FC236}">
                <a16:creationId xmlns:a16="http://schemas.microsoft.com/office/drawing/2014/main" id="{7C13DC93-E7F2-478B-B253-B5A0D1DF3E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</p:spPr>
        <p:txBody>
          <a:bodyPr/>
          <a:lstStyle/>
          <a:p>
            <a:pPr>
              <a:defRPr/>
            </a:pPr>
            <a:r>
              <a:rPr lang="it-IT" sz="1800" dirty="0"/>
              <a:t>Obiettivo «Europa più connessa»</a:t>
            </a:r>
          </a:p>
        </p:txBody>
      </p:sp>
    </p:spTree>
    <p:extLst>
      <p:ext uri="{BB962C8B-B14F-4D97-AF65-F5344CB8AC3E}">
        <p14:creationId xmlns:p14="http://schemas.microsoft.com/office/powerpoint/2010/main" val="402931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contesto italiano </a:t>
            </a:r>
            <a:br>
              <a:rPr lang="it-IT" dirty="0"/>
            </a:br>
            <a:r>
              <a:rPr lang="it-IT" i="1" dirty="0"/>
              <a:t>La consultazione Infratel sulle aree grigie e nere 2019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64679C-4519-4D24-84D9-22D1813DFC1D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93997" y="1464327"/>
            <a:ext cx="10703238" cy="4184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/>
                <a:cs typeface="Cambria"/>
              </a:rPr>
              <a:t>Previsioni di copertura sul totale dei civici ITALIA a fine 2021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511" y="4840822"/>
            <a:ext cx="2768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>
                <a:latin typeface="+mn-lt"/>
              </a:rPr>
              <a:t>32 milioni di civici TOTALI (36,5 milioni UI)</a:t>
            </a:r>
            <a:endParaRPr lang="it-IT" sz="1800" b="1" u="sng" dirty="0">
              <a:latin typeface="+mn-lt"/>
            </a:endParaRPr>
          </a:p>
        </p:txBody>
      </p:sp>
      <p:sp>
        <p:nvSpPr>
          <p:cNvPr id="12" name="Rounded Rectangle 9"/>
          <p:cNvSpPr/>
          <p:nvPr/>
        </p:nvSpPr>
        <p:spPr>
          <a:xfrm>
            <a:off x="819655" y="1909481"/>
            <a:ext cx="10502769" cy="4100391"/>
          </a:xfrm>
          <a:prstGeom prst="roundRect">
            <a:avLst>
              <a:gd name="adj" fmla="val 13595"/>
            </a:avLst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l">
              <a:spcAft>
                <a:spcPts val="300"/>
              </a:spcAft>
            </a:pP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141548" y="6044191"/>
            <a:ext cx="2073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+mn-lt"/>
              </a:rPr>
              <a:t>Fonte: Infratel Italia, 2019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75" y="1318003"/>
            <a:ext cx="10985944" cy="5163760"/>
          </a:xfrm>
          <a:prstGeom prst="rect">
            <a:avLst/>
          </a:prstGeom>
        </p:spPr>
      </p:pic>
      <p:sp>
        <p:nvSpPr>
          <p:cNvPr id="10" name="Segnaposto piè di pagina 3">
            <a:extLst>
              <a:ext uri="{FF2B5EF4-FFF2-40B4-BE49-F238E27FC236}">
                <a16:creationId xmlns:a16="http://schemas.microsoft.com/office/drawing/2014/main" id="{C88167ED-5CB2-44FE-BD80-395AEBD638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10117" y="6481764"/>
            <a:ext cx="5126473" cy="376237"/>
          </a:xfrm>
        </p:spPr>
        <p:txBody>
          <a:bodyPr/>
          <a:lstStyle/>
          <a:p>
            <a:pPr>
              <a:defRPr/>
            </a:pPr>
            <a:r>
              <a:rPr lang="it-IT" sz="1800" dirty="0"/>
              <a:t>Obiettivo «Europa più connessa»</a:t>
            </a:r>
          </a:p>
        </p:txBody>
      </p:sp>
    </p:spTree>
    <p:extLst>
      <p:ext uri="{BB962C8B-B14F-4D97-AF65-F5344CB8AC3E}">
        <p14:creationId xmlns:p14="http://schemas.microsoft.com/office/powerpoint/2010/main" val="20922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rsonalizza struttura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24053</TotalTime>
  <Words>259</Words>
  <Application>Microsoft Office PowerPoint</Application>
  <PresentationFormat>Widescreen</PresentationFormat>
  <Paragraphs>60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Wingdings</vt:lpstr>
      <vt:lpstr>Struttura predefinita</vt:lpstr>
      <vt:lpstr>1_Struttura predefinita</vt:lpstr>
      <vt:lpstr>Personalizza struttura</vt:lpstr>
      <vt:lpstr>Dall’Agenda Digitale Europea 2020 alla Gigabit Society 2025 </vt:lpstr>
      <vt:lpstr>L’Italia nel DESI 2019 Indicatori dell’area Connectivity</vt:lpstr>
      <vt:lpstr>Agenda Digitale - Obiettivo 2 L’evoluzione della copertura NGA in Europa (2013-2018) </vt:lpstr>
      <vt:lpstr>Agenda Digitale - Obiettivo 3 L’evoluzione del take-up 100 Mbps in Europa (2013-2018)</vt:lpstr>
      <vt:lpstr>Il contesto italiano  La consultazione Infratel sulle aree grigie e nere 2019</vt:lpstr>
    </vt:vector>
  </TitlesOfParts>
  <Company>Sviluppo Italia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Sviluppo Italia S.p.a.</dc:creator>
  <cp:lastModifiedBy>Maurizio Decina</cp:lastModifiedBy>
  <cp:revision>1171</cp:revision>
  <cp:lastPrinted>2019-09-14T10:07:45Z</cp:lastPrinted>
  <dcterms:created xsi:type="dcterms:W3CDTF">2008-07-22T23:03:00Z</dcterms:created>
  <dcterms:modified xsi:type="dcterms:W3CDTF">2019-09-25T19:51:18Z</dcterms:modified>
</cp:coreProperties>
</file>