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701" r:id="rId2"/>
    <p:sldMasterId id="2147483746" r:id="rId3"/>
  </p:sldMasterIdLst>
  <p:notesMasterIdLst>
    <p:notesMasterId r:id="rId9"/>
  </p:notesMasterIdLst>
  <p:handoutMasterIdLst>
    <p:handoutMasterId r:id="rId10"/>
  </p:handoutMasterIdLst>
  <p:sldIdLst>
    <p:sldId id="450" r:id="rId4"/>
    <p:sldId id="424" r:id="rId5"/>
    <p:sldId id="434" r:id="rId6"/>
    <p:sldId id="435" r:id="rId7"/>
    <p:sldId id="443" r:id="rId8"/>
  </p:sldIdLst>
  <p:sldSz cx="12192000" cy="6858000"/>
  <p:notesSz cx="6858000" cy="9947275"/>
  <p:defaultTextStyle>
    <a:defPPr>
      <a:defRPr lang="it-IT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11" userDrawn="1">
          <p15:clr>
            <a:srgbClr val="A4A3A4"/>
          </p15:clr>
        </p15:guide>
        <p15:guide id="2" orient="horz" pos="2144" userDrawn="1">
          <p15:clr>
            <a:srgbClr val="A4A3A4"/>
          </p15:clr>
        </p15:guide>
        <p15:guide id="3" orient="horz" pos="3816" userDrawn="1">
          <p15:clr>
            <a:srgbClr val="A4A3A4"/>
          </p15:clr>
        </p15:guide>
        <p15:guide id="4" orient="horz" pos="1866" userDrawn="1">
          <p15:clr>
            <a:srgbClr val="A4A3A4"/>
          </p15:clr>
        </p15:guide>
        <p15:guide id="5" pos="693" userDrawn="1">
          <p15:clr>
            <a:srgbClr val="A4A3A4"/>
          </p15:clr>
        </p15:guide>
        <p15:guide id="6" pos="710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200" userDrawn="1">
          <p15:clr>
            <a:srgbClr val="A4A3A4"/>
          </p15:clr>
        </p15:guide>
        <p15:guide id="3" orient="horz" pos="3131" userDrawn="1">
          <p15:clr>
            <a:srgbClr val="A4A3A4"/>
          </p15:clr>
        </p15:guide>
        <p15:guide id="4" pos="216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iarlo Marisa" initials="C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333399"/>
    <a:srgbClr val="99FF99"/>
    <a:srgbClr val="006600"/>
    <a:srgbClr val="D52B1E"/>
    <a:srgbClr val="FFCC99"/>
    <a:srgbClr val="FFCC66"/>
    <a:srgbClr val="CCFFCC"/>
    <a:srgbClr val="FF9933"/>
    <a:srgbClr val="48A8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19" autoAdjust="0"/>
    <p:restoredTop sz="85382" autoAdjust="0"/>
  </p:normalViewPr>
  <p:slideViewPr>
    <p:cSldViewPr snapToGrid="0">
      <p:cViewPr varScale="1">
        <p:scale>
          <a:sx n="68" d="100"/>
          <a:sy n="68" d="100"/>
        </p:scale>
        <p:origin x="564" y="24"/>
      </p:cViewPr>
      <p:guideLst>
        <p:guide orient="horz" pos="2511"/>
        <p:guide orient="horz" pos="2144"/>
        <p:guide orient="horz" pos="3816"/>
        <p:guide orient="horz" pos="1866"/>
        <p:guide pos="693"/>
        <p:guide pos="7109"/>
      </p:guideLst>
    </p:cSldViewPr>
  </p:slideViewPr>
  <p:outlineViewPr>
    <p:cViewPr>
      <p:scale>
        <a:sx n="33" d="100"/>
        <a:sy n="33" d="100"/>
      </p:scale>
      <p:origin x="0" y="319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66" y="-96"/>
      </p:cViewPr>
      <p:guideLst>
        <p:guide orient="horz" pos="3133"/>
        <p:guide pos="2200"/>
        <p:guide orient="horz" pos="3131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9" y="3"/>
            <a:ext cx="2972726" cy="497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32" tIns="45616" rIns="91232" bIns="45616" numCol="1" anchor="t" anchorCtr="0" compatLnSpc="1">
            <a:prstTxWarp prst="textNoShape">
              <a:avLst/>
            </a:prstTxWarp>
          </a:bodyPr>
          <a:lstStyle>
            <a:lvl1pPr algn="l" defTabSz="91157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654" y="3"/>
            <a:ext cx="2972723" cy="497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32" tIns="45616" rIns="91232" bIns="45616" numCol="1" anchor="t" anchorCtr="0" compatLnSpc="1">
            <a:prstTxWarp prst="textNoShape">
              <a:avLst/>
            </a:prstTxWarp>
          </a:bodyPr>
          <a:lstStyle>
            <a:lvl1pPr algn="r" defTabSz="91157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9" y="9447771"/>
            <a:ext cx="2972726" cy="497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32" tIns="45616" rIns="91232" bIns="45616" numCol="1" anchor="b" anchorCtr="0" compatLnSpc="1">
            <a:prstTxWarp prst="textNoShape">
              <a:avLst/>
            </a:prstTxWarp>
          </a:bodyPr>
          <a:lstStyle>
            <a:lvl1pPr algn="l" defTabSz="91157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654" y="9447771"/>
            <a:ext cx="2972723" cy="497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32" tIns="45616" rIns="91232" bIns="45616" numCol="1" anchor="b" anchorCtr="0" compatLnSpc="1">
            <a:prstTxWarp prst="textNoShape">
              <a:avLst/>
            </a:prstTxWarp>
          </a:bodyPr>
          <a:lstStyle>
            <a:lvl1pPr algn="r" defTabSz="911571">
              <a:defRPr sz="1200"/>
            </a:lvl1pPr>
          </a:lstStyle>
          <a:p>
            <a:pPr>
              <a:defRPr/>
            </a:pPr>
            <a:fld id="{9E25CE8F-B239-45FD-BDA0-5F31D75A3A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0160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9" y="3"/>
            <a:ext cx="2972726" cy="497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32" tIns="45616" rIns="91232" bIns="45616" numCol="1" anchor="t" anchorCtr="0" compatLnSpc="1">
            <a:prstTxWarp prst="textNoShape">
              <a:avLst/>
            </a:prstTxWarp>
          </a:bodyPr>
          <a:lstStyle>
            <a:lvl1pPr algn="l" defTabSz="91157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654" y="3"/>
            <a:ext cx="2972723" cy="497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32" tIns="45616" rIns="91232" bIns="45616" numCol="1" anchor="t" anchorCtr="0" compatLnSpc="1">
            <a:prstTxWarp prst="textNoShape">
              <a:avLst/>
            </a:prstTxWarp>
          </a:bodyPr>
          <a:lstStyle>
            <a:lvl1pPr algn="r" defTabSz="91157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" y="746125"/>
            <a:ext cx="6632575" cy="3732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275" y="4724680"/>
            <a:ext cx="5483460" cy="447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32" tIns="45616" rIns="91232" bIns="456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9" y="9447771"/>
            <a:ext cx="2972726" cy="497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32" tIns="45616" rIns="91232" bIns="45616" numCol="1" anchor="b" anchorCtr="0" compatLnSpc="1">
            <a:prstTxWarp prst="textNoShape">
              <a:avLst/>
            </a:prstTxWarp>
          </a:bodyPr>
          <a:lstStyle>
            <a:lvl1pPr algn="l" defTabSz="91157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654" y="9447771"/>
            <a:ext cx="2972723" cy="497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32" tIns="45616" rIns="91232" bIns="45616" numCol="1" anchor="b" anchorCtr="0" compatLnSpc="1">
            <a:prstTxWarp prst="textNoShape">
              <a:avLst/>
            </a:prstTxWarp>
          </a:bodyPr>
          <a:lstStyle>
            <a:lvl1pPr algn="r" defTabSz="911571">
              <a:defRPr sz="1200"/>
            </a:lvl1pPr>
          </a:lstStyle>
          <a:p>
            <a:pPr>
              <a:defRPr/>
            </a:pPr>
            <a:fld id="{4A870869-5ED7-4A00-AAC1-1C29399DCDD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77908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870869-5ED7-4A00-AAC1-1C29399DCDDE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3726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870869-5ED7-4A00-AAC1-1C29399DCDDE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5169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870869-5ED7-4A00-AAC1-1C29399DCDDE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8967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870869-5ED7-4A00-AAC1-1C29399DCDDE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3655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620715"/>
            <a:ext cx="7662335" cy="623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105"/>
          <p:cNvSpPr>
            <a:spLocks noChangeArrowheads="1"/>
          </p:cNvSpPr>
          <p:nvPr userDrawn="1"/>
        </p:nvSpPr>
        <p:spPr bwMode="auto">
          <a:xfrm>
            <a:off x="4944533" y="1628777"/>
            <a:ext cx="7247467" cy="15843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sz="2000"/>
          </a:p>
        </p:txBody>
      </p:sp>
      <p:pic>
        <p:nvPicPr>
          <p:cNvPr id="6" name="Picture 10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09" t="34004" r="34972" b="16798"/>
          <a:stretch>
            <a:fillRect/>
          </a:stretch>
        </p:blipFill>
        <p:spPr bwMode="auto">
          <a:xfrm>
            <a:off x="7829554" y="3789365"/>
            <a:ext cx="3947583" cy="306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02419" y="2062164"/>
            <a:ext cx="7361767" cy="287337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pic>
        <p:nvPicPr>
          <p:cNvPr id="9" name="Picture 103" descr="INFRATELNEW]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103" y="324573"/>
            <a:ext cx="2018841" cy="1327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22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Programmazione della politica di coesione 2021-2027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A846C-F918-4B2A-AEF5-E9557C1BAD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643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4537" y="1125538"/>
            <a:ext cx="2597151" cy="5111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3085" y="1125538"/>
            <a:ext cx="7588249" cy="5111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Programmazione della politica di coesione 2021-2027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24188-4E87-4A90-8B90-92F2A903013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2994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1125538"/>
            <a:ext cx="10388601" cy="3603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63085" y="1700215"/>
            <a:ext cx="10388601" cy="4537075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Programmazione della politica di coesione 2021-2027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F3F49-31ED-4649-9A30-57B8D4F95A0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5057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1125538"/>
            <a:ext cx="10388601" cy="3603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63085" y="1700215"/>
            <a:ext cx="10388601" cy="4537075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Programmazione della politica di coesione 2021-2027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CF713-E25F-40DE-99D1-97F63073F32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9072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963085" y="1125538"/>
            <a:ext cx="10388601" cy="511175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Programmazione della politica di coesione 2021-2027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D705F-7E78-4D36-8322-371AD852EFD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9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 noEditPoints="1"/>
          </p:cNvSpPr>
          <p:nvPr userDrawn="1"/>
        </p:nvSpPr>
        <p:spPr bwMode="auto">
          <a:xfrm>
            <a:off x="1172635" y="2185990"/>
            <a:ext cx="21167" cy="1355725"/>
          </a:xfrm>
          <a:custGeom>
            <a:avLst/>
            <a:gdLst>
              <a:gd name="T0" fmla="*/ 0 w 10"/>
              <a:gd name="T1" fmla="*/ 854 h 854"/>
              <a:gd name="T2" fmla="*/ 0 w 10"/>
              <a:gd name="T3" fmla="*/ 748 h 854"/>
              <a:gd name="T4" fmla="*/ 10 w 10"/>
              <a:gd name="T5" fmla="*/ 748 h 854"/>
              <a:gd name="T6" fmla="*/ 10 w 10"/>
              <a:gd name="T7" fmla="*/ 854 h 854"/>
              <a:gd name="T8" fmla="*/ 0 w 10"/>
              <a:gd name="T9" fmla="*/ 854 h 854"/>
              <a:gd name="T10" fmla="*/ 0 w 10"/>
              <a:gd name="T11" fmla="*/ 854 h 854"/>
              <a:gd name="T12" fmla="*/ 0 w 10"/>
              <a:gd name="T13" fmla="*/ 704 h 854"/>
              <a:gd name="T14" fmla="*/ 0 w 10"/>
              <a:gd name="T15" fmla="*/ 598 h 854"/>
              <a:gd name="T16" fmla="*/ 10 w 10"/>
              <a:gd name="T17" fmla="*/ 598 h 854"/>
              <a:gd name="T18" fmla="*/ 10 w 10"/>
              <a:gd name="T19" fmla="*/ 704 h 854"/>
              <a:gd name="T20" fmla="*/ 0 w 10"/>
              <a:gd name="T21" fmla="*/ 704 h 854"/>
              <a:gd name="T22" fmla="*/ 0 w 10"/>
              <a:gd name="T23" fmla="*/ 704 h 854"/>
              <a:gd name="T24" fmla="*/ 0 w 10"/>
              <a:gd name="T25" fmla="*/ 554 h 854"/>
              <a:gd name="T26" fmla="*/ 0 w 10"/>
              <a:gd name="T27" fmla="*/ 448 h 854"/>
              <a:gd name="T28" fmla="*/ 10 w 10"/>
              <a:gd name="T29" fmla="*/ 448 h 854"/>
              <a:gd name="T30" fmla="*/ 10 w 10"/>
              <a:gd name="T31" fmla="*/ 554 h 854"/>
              <a:gd name="T32" fmla="*/ 0 w 10"/>
              <a:gd name="T33" fmla="*/ 554 h 854"/>
              <a:gd name="T34" fmla="*/ 0 w 10"/>
              <a:gd name="T35" fmla="*/ 554 h 854"/>
              <a:gd name="T36" fmla="*/ 0 w 10"/>
              <a:gd name="T37" fmla="*/ 406 h 854"/>
              <a:gd name="T38" fmla="*/ 0 w 10"/>
              <a:gd name="T39" fmla="*/ 298 h 854"/>
              <a:gd name="T40" fmla="*/ 10 w 10"/>
              <a:gd name="T41" fmla="*/ 298 h 854"/>
              <a:gd name="T42" fmla="*/ 10 w 10"/>
              <a:gd name="T43" fmla="*/ 406 h 854"/>
              <a:gd name="T44" fmla="*/ 0 w 10"/>
              <a:gd name="T45" fmla="*/ 406 h 854"/>
              <a:gd name="T46" fmla="*/ 0 w 10"/>
              <a:gd name="T47" fmla="*/ 406 h 854"/>
              <a:gd name="T48" fmla="*/ 0 w 10"/>
              <a:gd name="T49" fmla="*/ 256 h 854"/>
              <a:gd name="T50" fmla="*/ 0 w 10"/>
              <a:gd name="T51" fmla="*/ 150 h 854"/>
              <a:gd name="T52" fmla="*/ 10 w 10"/>
              <a:gd name="T53" fmla="*/ 150 h 854"/>
              <a:gd name="T54" fmla="*/ 10 w 10"/>
              <a:gd name="T55" fmla="*/ 256 h 854"/>
              <a:gd name="T56" fmla="*/ 0 w 10"/>
              <a:gd name="T57" fmla="*/ 256 h 854"/>
              <a:gd name="T58" fmla="*/ 0 w 10"/>
              <a:gd name="T59" fmla="*/ 256 h 854"/>
              <a:gd name="T60" fmla="*/ 0 w 10"/>
              <a:gd name="T61" fmla="*/ 106 h 854"/>
              <a:gd name="T62" fmla="*/ 0 w 10"/>
              <a:gd name="T63" fmla="*/ 0 h 854"/>
              <a:gd name="T64" fmla="*/ 10 w 10"/>
              <a:gd name="T65" fmla="*/ 0 h 854"/>
              <a:gd name="T66" fmla="*/ 10 w 10"/>
              <a:gd name="T67" fmla="*/ 106 h 854"/>
              <a:gd name="T68" fmla="*/ 0 w 10"/>
              <a:gd name="T69" fmla="*/ 106 h 854"/>
              <a:gd name="T70" fmla="*/ 0 w 10"/>
              <a:gd name="T71" fmla="*/ 106 h 85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" h="854"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close/>
                <a:moveTo>
                  <a:pt x="0" y="554"/>
                </a:moveTo>
                <a:lnTo>
                  <a:pt x="0" y="448"/>
                </a:lnTo>
                <a:lnTo>
                  <a:pt x="10" y="448"/>
                </a:lnTo>
                <a:lnTo>
                  <a:pt x="10" y="554"/>
                </a:lnTo>
                <a:lnTo>
                  <a:pt x="0" y="554"/>
                </a:lnTo>
                <a:close/>
                <a:moveTo>
                  <a:pt x="0" y="406"/>
                </a:moveTo>
                <a:lnTo>
                  <a:pt x="0" y="298"/>
                </a:lnTo>
                <a:lnTo>
                  <a:pt x="10" y="298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4" name="Freeform 6"/>
          <p:cNvSpPr>
            <a:spLocks noEditPoints="1"/>
          </p:cNvSpPr>
          <p:nvPr userDrawn="1"/>
        </p:nvSpPr>
        <p:spPr bwMode="auto">
          <a:xfrm>
            <a:off x="1045634" y="2185990"/>
            <a:ext cx="21167" cy="1355725"/>
          </a:xfrm>
          <a:custGeom>
            <a:avLst/>
            <a:gdLst>
              <a:gd name="T0" fmla="*/ 0 w 10"/>
              <a:gd name="T1" fmla="*/ 854 h 854"/>
              <a:gd name="T2" fmla="*/ 0 w 10"/>
              <a:gd name="T3" fmla="*/ 748 h 854"/>
              <a:gd name="T4" fmla="*/ 10 w 10"/>
              <a:gd name="T5" fmla="*/ 748 h 854"/>
              <a:gd name="T6" fmla="*/ 10 w 10"/>
              <a:gd name="T7" fmla="*/ 854 h 854"/>
              <a:gd name="T8" fmla="*/ 0 w 10"/>
              <a:gd name="T9" fmla="*/ 854 h 854"/>
              <a:gd name="T10" fmla="*/ 0 w 10"/>
              <a:gd name="T11" fmla="*/ 854 h 854"/>
              <a:gd name="T12" fmla="*/ 0 w 10"/>
              <a:gd name="T13" fmla="*/ 704 h 854"/>
              <a:gd name="T14" fmla="*/ 0 w 10"/>
              <a:gd name="T15" fmla="*/ 598 h 854"/>
              <a:gd name="T16" fmla="*/ 10 w 10"/>
              <a:gd name="T17" fmla="*/ 598 h 854"/>
              <a:gd name="T18" fmla="*/ 10 w 10"/>
              <a:gd name="T19" fmla="*/ 704 h 854"/>
              <a:gd name="T20" fmla="*/ 0 w 10"/>
              <a:gd name="T21" fmla="*/ 704 h 854"/>
              <a:gd name="T22" fmla="*/ 0 w 10"/>
              <a:gd name="T23" fmla="*/ 704 h 854"/>
              <a:gd name="T24" fmla="*/ 0 w 10"/>
              <a:gd name="T25" fmla="*/ 554 h 854"/>
              <a:gd name="T26" fmla="*/ 0 w 10"/>
              <a:gd name="T27" fmla="*/ 448 h 854"/>
              <a:gd name="T28" fmla="*/ 10 w 10"/>
              <a:gd name="T29" fmla="*/ 448 h 854"/>
              <a:gd name="T30" fmla="*/ 10 w 10"/>
              <a:gd name="T31" fmla="*/ 554 h 854"/>
              <a:gd name="T32" fmla="*/ 0 w 10"/>
              <a:gd name="T33" fmla="*/ 554 h 854"/>
              <a:gd name="T34" fmla="*/ 0 w 10"/>
              <a:gd name="T35" fmla="*/ 554 h 854"/>
              <a:gd name="T36" fmla="*/ 0 w 10"/>
              <a:gd name="T37" fmla="*/ 406 h 854"/>
              <a:gd name="T38" fmla="*/ 0 w 10"/>
              <a:gd name="T39" fmla="*/ 298 h 854"/>
              <a:gd name="T40" fmla="*/ 10 w 10"/>
              <a:gd name="T41" fmla="*/ 298 h 854"/>
              <a:gd name="T42" fmla="*/ 10 w 10"/>
              <a:gd name="T43" fmla="*/ 406 h 854"/>
              <a:gd name="T44" fmla="*/ 0 w 10"/>
              <a:gd name="T45" fmla="*/ 406 h 854"/>
              <a:gd name="T46" fmla="*/ 0 w 10"/>
              <a:gd name="T47" fmla="*/ 406 h 854"/>
              <a:gd name="T48" fmla="*/ 0 w 10"/>
              <a:gd name="T49" fmla="*/ 256 h 854"/>
              <a:gd name="T50" fmla="*/ 0 w 10"/>
              <a:gd name="T51" fmla="*/ 150 h 854"/>
              <a:gd name="T52" fmla="*/ 10 w 10"/>
              <a:gd name="T53" fmla="*/ 150 h 854"/>
              <a:gd name="T54" fmla="*/ 10 w 10"/>
              <a:gd name="T55" fmla="*/ 256 h 854"/>
              <a:gd name="T56" fmla="*/ 0 w 10"/>
              <a:gd name="T57" fmla="*/ 256 h 854"/>
              <a:gd name="T58" fmla="*/ 0 w 10"/>
              <a:gd name="T59" fmla="*/ 256 h 854"/>
              <a:gd name="T60" fmla="*/ 0 w 10"/>
              <a:gd name="T61" fmla="*/ 106 h 854"/>
              <a:gd name="T62" fmla="*/ 0 w 10"/>
              <a:gd name="T63" fmla="*/ 0 h 854"/>
              <a:gd name="T64" fmla="*/ 10 w 10"/>
              <a:gd name="T65" fmla="*/ 0 h 854"/>
              <a:gd name="T66" fmla="*/ 10 w 10"/>
              <a:gd name="T67" fmla="*/ 106 h 854"/>
              <a:gd name="T68" fmla="*/ 0 w 10"/>
              <a:gd name="T69" fmla="*/ 106 h 854"/>
              <a:gd name="T70" fmla="*/ 0 w 10"/>
              <a:gd name="T71" fmla="*/ 106 h 85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" h="854"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close/>
                <a:moveTo>
                  <a:pt x="0" y="554"/>
                </a:moveTo>
                <a:lnTo>
                  <a:pt x="0" y="448"/>
                </a:lnTo>
                <a:lnTo>
                  <a:pt x="10" y="448"/>
                </a:lnTo>
                <a:lnTo>
                  <a:pt x="10" y="554"/>
                </a:lnTo>
                <a:lnTo>
                  <a:pt x="0" y="554"/>
                </a:lnTo>
                <a:close/>
                <a:moveTo>
                  <a:pt x="0" y="406"/>
                </a:moveTo>
                <a:lnTo>
                  <a:pt x="0" y="298"/>
                </a:lnTo>
                <a:lnTo>
                  <a:pt x="10" y="298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5" name="Freeform 7"/>
          <p:cNvSpPr>
            <a:spLocks noEditPoints="1"/>
          </p:cNvSpPr>
          <p:nvPr userDrawn="1"/>
        </p:nvSpPr>
        <p:spPr bwMode="auto">
          <a:xfrm>
            <a:off x="914402" y="1947865"/>
            <a:ext cx="21167" cy="1355725"/>
          </a:xfrm>
          <a:custGeom>
            <a:avLst/>
            <a:gdLst>
              <a:gd name="T0" fmla="*/ 0 w 10"/>
              <a:gd name="T1" fmla="*/ 854 h 854"/>
              <a:gd name="T2" fmla="*/ 0 w 10"/>
              <a:gd name="T3" fmla="*/ 748 h 854"/>
              <a:gd name="T4" fmla="*/ 10 w 10"/>
              <a:gd name="T5" fmla="*/ 748 h 854"/>
              <a:gd name="T6" fmla="*/ 10 w 10"/>
              <a:gd name="T7" fmla="*/ 854 h 854"/>
              <a:gd name="T8" fmla="*/ 0 w 10"/>
              <a:gd name="T9" fmla="*/ 854 h 854"/>
              <a:gd name="T10" fmla="*/ 0 w 10"/>
              <a:gd name="T11" fmla="*/ 854 h 854"/>
              <a:gd name="T12" fmla="*/ 0 w 10"/>
              <a:gd name="T13" fmla="*/ 704 h 854"/>
              <a:gd name="T14" fmla="*/ 0 w 10"/>
              <a:gd name="T15" fmla="*/ 598 h 854"/>
              <a:gd name="T16" fmla="*/ 10 w 10"/>
              <a:gd name="T17" fmla="*/ 598 h 854"/>
              <a:gd name="T18" fmla="*/ 10 w 10"/>
              <a:gd name="T19" fmla="*/ 704 h 854"/>
              <a:gd name="T20" fmla="*/ 0 w 10"/>
              <a:gd name="T21" fmla="*/ 704 h 854"/>
              <a:gd name="T22" fmla="*/ 0 w 10"/>
              <a:gd name="T23" fmla="*/ 704 h 854"/>
              <a:gd name="T24" fmla="*/ 0 w 10"/>
              <a:gd name="T25" fmla="*/ 556 h 854"/>
              <a:gd name="T26" fmla="*/ 0 w 10"/>
              <a:gd name="T27" fmla="*/ 448 h 854"/>
              <a:gd name="T28" fmla="*/ 10 w 10"/>
              <a:gd name="T29" fmla="*/ 448 h 854"/>
              <a:gd name="T30" fmla="*/ 10 w 10"/>
              <a:gd name="T31" fmla="*/ 556 h 854"/>
              <a:gd name="T32" fmla="*/ 0 w 10"/>
              <a:gd name="T33" fmla="*/ 556 h 854"/>
              <a:gd name="T34" fmla="*/ 0 w 10"/>
              <a:gd name="T35" fmla="*/ 556 h 854"/>
              <a:gd name="T36" fmla="*/ 0 w 10"/>
              <a:gd name="T37" fmla="*/ 406 h 854"/>
              <a:gd name="T38" fmla="*/ 0 w 10"/>
              <a:gd name="T39" fmla="*/ 300 h 854"/>
              <a:gd name="T40" fmla="*/ 10 w 10"/>
              <a:gd name="T41" fmla="*/ 300 h 854"/>
              <a:gd name="T42" fmla="*/ 10 w 10"/>
              <a:gd name="T43" fmla="*/ 406 h 854"/>
              <a:gd name="T44" fmla="*/ 0 w 10"/>
              <a:gd name="T45" fmla="*/ 406 h 854"/>
              <a:gd name="T46" fmla="*/ 0 w 10"/>
              <a:gd name="T47" fmla="*/ 406 h 854"/>
              <a:gd name="T48" fmla="*/ 0 w 10"/>
              <a:gd name="T49" fmla="*/ 256 h 854"/>
              <a:gd name="T50" fmla="*/ 0 w 10"/>
              <a:gd name="T51" fmla="*/ 150 h 854"/>
              <a:gd name="T52" fmla="*/ 10 w 10"/>
              <a:gd name="T53" fmla="*/ 150 h 854"/>
              <a:gd name="T54" fmla="*/ 10 w 10"/>
              <a:gd name="T55" fmla="*/ 256 h 854"/>
              <a:gd name="T56" fmla="*/ 0 w 10"/>
              <a:gd name="T57" fmla="*/ 256 h 854"/>
              <a:gd name="T58" fmla="*/ 0 w 10"/>
              <a:gd name="T59" fmla="*/ 256 h 854"/>
              <a:gd name="T60" fmla="*/ 0 w 10"/>
              <a:gd name="T61" fmla="*/ 106 h 854"/>
              <a:gd name="T62" fmla="*/ 0 w 10"/>
              <a:gd name="T63" fmla="*/ 0 h 854"/>
              <a:gd name="T64" fmla="*/ 10 w 10"/>
              <a:gd name="T65" fmla="*/ 0 h 854"/>
              <a:gd name="T66" fmla="*/ 10 w 10"/>
              <a:gd name="T67" fmla="*/ 106 h 854"/>
              <a:gd name="T68" fmla="*/ 0 w 10"/>
              <a:gd name="T69" fmla="*/ 106 h 854"/>
              <a:gd name="T70" fmla="*/ 0 w 10"/>
              <a:gd name="T71" fmla="*/ 106 h 85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" h="854"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close/>
                <a:moveTo>
                  <a:pt x="0" y="556"/>
                </a:moveTo>
                <a:lnTo>
                  <a:pt x="0" y="448"/>
                </a:lnTo>
                <a:lnTo>
                  <a:pt x="10" y="448"/>
                </a:lnTo>
                <a:lnTo>
                  <a:pt x="1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6" name="Freeform 8"/>
          <p:cNvSpPr>
            <a:spLocks noEditPoints="1"/>
          </p:cNvSpPr>
          <p:nvPr userDrawn="1"/>
        </p:nvSpPr>
        <p:spPr bwMode="auto">
          <a:xfrm>
            <a:off x="783169" y="1947865"/>
            <a:ext cx="21167" cy="1355725"/>
          </a:xfrm>
          <a:custGeom>
            <a:avLst/>
            <a:gdLst>
              <a:gd name="T0" fmla="*/ 0 w 10"/>
              <a:gd name="T1" fmla="*/ 854 h 854"/>
              <a:gd name="T2" fmla="*/ 0 w 10"/>
              <a:gd name="T3" fmla="*/ 748 h 854"/>
              <a:gd name="T4" fmla="*/ 10 w 10"/>
              <a:gd name="T5" fmla="*/ 748 h 854"/>
              <a:gd name="T6" fmla="*/ 10 w 10"/>
              <a:gd name="T7" fmla="*/ 854 h 854"/>
              <a:gd name="T8" fmla="*/ 0 w 10"/>
              <a:gd name="T9" fmla="*/ 854 h 854"/>
              <a:gd name="T10" fmla="*/ 0 w 10"/>
              <a:gd name="T11" fmla="*/ 854 h 854"/>
              <a:gd name="T12" fmla="*/ 0 w 10"/>
              <a:gd name="T13" fmla="*/ 704 h 854"/>
              <a:gd name="T14" fmla="*/ 0 w 10"/>
              <a:gd name="T15" fmla="*/ 598 h 854"/>
              <a:gd name="T16" fmla="*/ 10 w 10"/>
              <a:gd name="T17" fmla="*/ 598 h 854"/>
              <a:gd name="T18" fmla="*/ 10 w 10"/>
              <a:gd name="T19" fmla="*/ 704 h 854"/>
              <a:gd name="T20" fmla="*/ 0 w 10"/>
              <a:gd name="T21" fmla="*/ 704 h 854"/>
              <a:gd name="T22" fmla="*/ 0 w 10"/>
              <a:gd name="T23" fmla="*/ 704 h 854"/>
              <a:gd name="T24" fmla="*/ 0 w 10"/>
              <a:gd name="T25" fmla="*/ 556 h 854"/>
              <a:gd name="T26" fmla="*/ 0 w 10"/>
              <a:gd name="T27" fmla="*/ 448 h 854"/>
              <a:gd name="T28" fmla="*/ 10 w 10"/>
              <a:gd name="T29" fmla="*/ 448 h 854"/>
              <a:gd name="T30" fmla="*/ 10 w 10"/>
              <a:gd name="T31" fmla="*/ 556 h 854"/>
              <a:gd name="T32" fmla="*/ 0 w 10"/>
              <a:gd name="T33" fmla="*/ 556 h 854"/>
              <a:gd name="T34" fmla="*/ 0 w 10"/>
              <a:gd name="T35" fmla="*/ 556 h 854"/>
              <a:gd name="T36" fmla="*/ 0 w 10"/>
              <a:gd name="T37" fmla="*/ 406 h 854"/>
              <a:gd name="T38" fmla="*/ 0 w 10"/>
              <a:gd name="T39" fmla="*/ 300 h 854"/>
              <a:gd name="T40" fmla="*/ 10 w 10"/>
              <a:gd name="T41" fmla="*/ 300 h 854"/>
              <a:gd name="T42" fmla="*/ 10 w 10"/>
              <a:gd name="T43" fmla="*/ 406 h 854"/>
              <a:gd name="T44" fmla="*/ 0 w 10"/>
              <a:gd name="T45" fmla="*/ 406 h 854"/>
              <a:gd name="T46" fmla="*/ 0 w 10"/>
              <a:gd name="T47" fmla="*/ 406 h 854"/>
              <a:gd name="T48" fmla="*/ 0 w 10"/>
              <a:gd name="T49" fmla="*/ 256 h 854"/>
              <a:gd name="T50" fmla="*/ 0 w 10"/>
              <a:gd name="T51" fmla="*/ 150 h 854"/>
              <a:gd name="T52" fmla="*/ 10 w 10"/>
              <a:gd name="T53" fmla="*/ 150 h 854"/>
              <a:gd name="T54" fmla="*/ 10 w 10"/>
              <a:gd name="T55" fmla="*/ 256 h 854"/>
              <a:gd name="T56" fmla="*/ 0 w 10"/>
              <a:gd name="T57" fmla="*/ 256 h 854"/>
              <a:gd name="T58" fmla="*/ 0 w 10"/>
              <a:gd name="T59" fmla="*/ 256 h 854"/>
              <a:gd name="T60" fmla="*/ 0 w 10"/>
              <a:gd name="T61" fmla="*/ 106 h 854"/>
              <a:gd name="T62" fmla="*/ 0 w 10"/>
              <a:gd name="T63" fmla="*/ 0 h 854"/>
              <a:gd name="T64" fmla="*/ 10 w 10"/>
              <a:gd name="T65" fmla="*/ 0 h 854"/>
              <a:gd name="T66" fmla="*/ 10 w 10"/>
              <a:gd name="T67" fmla="*/ 106 h 854"/>
              <a:gd name="T68" fmla="*/ 0 w 10"/>
              <a:gd name="T69" fmla="*/ 106 h 854"/>
              <a:gd name="T70" fmla="*/ 0 w 10"/>
              <a:gd name="T71" fmla="*/ 106 h 85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" h="854"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close/>
                <a:moveTo>
                  <a:pt x="0" y="556"/>
                </a:moveTo>
                <a:lnTo>
                  <a:pt x="0" y="448"/>
                </a:lnTo>
                <a:lnTo>
                  <a:pt x="10" y="448"/>
                </a:lnTo>
                <a:lnTo>
                  <a:pt x="1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7" name="Freeform 9"/>
          <p:cNvSpPr>
            <a:spLocks noEditPoints="1"/>
          </p:cNvSpPr>
          <p:nvPr userDrawn="1"/>
        </p:nvSpPr>
        <p:spPr bwMode="auto">
          <a:xfrm>
            <a:off x="651935" y="1947864"/>
            <a:ext cx="21167" cy="1117600"/>
          </a:xfrm>
          <a:custGeom>
            <a:avLst/>
            <a:gdLst>
              <a:gd name="T0" fmla="*/ 0 w 10"/>
              <a:gd name="T1" fmla="*/ 704 h 704"/>
              <a:gd name="T2" fmla="*/ 0 w 10"/>
              <a:gd name="T3" fmla="*/ 598 h 704"/>
              <a:gd name="T4" fmla="*/ 10 w 10"/>
              <a:gd name="T5" fmla="*/ 598 h 704"/>
              <a:gd name="T6" fmla="*/ 10 w 10"/>
              <a:gd name="T7" fmla="*/ 704 h 704"/>
              <a:gd name="T8" fmla="*/ 0 w 10"/>
              <a:gd name="T9" fmla="*/ 704 h 704"/>
              <a:gd name="T10" fmla="*/ 0 w 10"/>
              <a:gd name="T11" fmla="*/ 704 h 704"/>
              <a:gd name="T12" fmla="*/ 0 w 10"/>
              <a:gd name="T13" fmla="*/ 556 h 704"/>
              <a:gd name="T14" fmla="*/ 0 w 10"/>
              <a:gd name="T15" fmla="*/ 448 h 704"/>
              <a:gd name="T16" fmla="*/ 10 w 10"/>
              <a:gd name="T17" fmla="*/ 448 h 704"/>
              <a:gd name="T18" fmla="*/ 10 w 10"/>
              <a:gd name="T19" fmla="*/ 556 h 704"/>
              <a:gd name="T20" fmla="*/ 0 w 10"/>
              <a:gd name="T21" fmla="*/ 556 h 704"/>
              <a:gd name="T22" fmla="*/ 0 w 10"/>
              <a:gd name="T23" fmla="*/ 556 h 704"/>
              <a:gd name="T24" fmla="*/ 0 w 10"/>
              <a:gd name="T25" fmla="*/ 406 h 704"/>
              <a:gd name="T26" fmla="*/ 0 w 10"/>
              <a:gd name="T27" fmla="*/ 300 h 704"/>
              <a:gd name="T28" fmla="*/ 10 w 10"/>
              <a:gd name="T29" fmla="*/ 300 h 704"/>
              <a:gd name="T30" fmla="*/ 10 w 10"/>
              <a:gd name="T31" fmla="*/ 406 h 704"/>
              <a:gd name="T32" fmla="*/ 0 w 10"/>
              <a:gd name="T33" fmla="*/ 406 h 704"/>
              <a:gd name="T34" fmla="*/ 0 w 10"/>
              <a:gd name="T35" fmla="*/ 406 h 704"/>
              <a:gd name="T36" fmla="*/ 0 w 10"/>
              <a:gd name="T37" fmla="*/ 256 h 704"/>
              <a:gd name="T38" fmla="*/ 0 w 10"/>
              <a:gd name="T39" fmla="*/ 150 h 704"/>
              <a:gd name="T40" fmla="*/ 10 w 10"/>
              <a:gd name="T41" fmla="*/ 150 h 704"/>
              <a:gd name="T42" fmla="*/ 10 w 10"/>
              <a:gd name="T43" fmla="*/ 256 h 704"/>
              <a:gd name="T44" fmla="*/ 0 w 10"/>
              <a:gd name="T45" fmla="*/ 256 h 704"/>
              <a:gd name="T46" fmla="*/ 0 w 10"/>
              <a:gd name="T47" fmla="*/ 256 h 704"/>
              <a:gd name="T48" fmla="*/ 0 w 10"/>
              <a:gd name="T49" fmla="*/ 106 h 704"/>
              <a:gd name="T50" fmla="*/ 0 w 10"/>
              <a:gd name="T51" fmla="*/ 0 h 704"/>
              <a:gd name="T52" fmla="*/ 10 w 10"/>
              <a:gd name="T53" fmla="*/ 0 h 704"/>
              <a:gd name="T54" fmla="*/ 10 w 10"/>
              <a:gd name="T55" fmla="*/ 106 h 704"/>
              <a:gd name="T56" fmla="*/ 0 w 10"/>
              <a:gd name="T57" fmla="*/ 106 h 704"/>
              <a:gd name="T58" fmla="*/ 0 w 10"/>
              <a:gd name="T59" fmla="*/ 106 h 7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" h="704"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close/>
                <a:moveTo>
                  <a:pt x="0" y="556"/>
                </a:moveTo>
                <a:lnTo>
                  <a:pt x="0" y="448"/>
                </a:lnTo>
                <a:lnTo>
                  <a:pt x="10" y="448"/>
                </a:lnTo>
                <a:lnTo>
                  <a:pt x="1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8" name="Freeform 10"/>
          <p:cNvSpPr>
            <a:spLocks noEditPoints="1"/>
          </p:cNvSpPr>
          <p:nvPr userDrawn="1"/>
        </p:nvSpPr>
        <p:spPr bwMode="auto">
          <a:xfrm>
            <a:off x="520701" y="1947864"/>
            <a:ext cx="25401" cy="1117600"/>
          </a:xfrm>
          <a:custGeom>
            <a:avLst/>
            <a:gdLst>
              <a:gd name="T0" fmla="*/ 0 w 12"/>
              <a:gd name="T1" fmla="*/ 704 h 704"/>
              <a:gd name="T2" fmla="*/ 0 w 12"/>
              <a:gd name="T3" fmla="*/ 598 h 704"/>
              <a:gd name="T4" fmla="*/ 12 w 12"/>
              <a:gd name="T5" fmla="*/ 598 h 704"/>
              <a:gd name="T6" fmla="*/ 12 w 12"/>
              <a:gd name="T7" fmla="*/ 704 h 704"/>
              <a:gd name="T8" fmla="*/ 0 w 12"/>
              <a:gd name="T9" fmla="*/ 704 h 704"/>
              <a:gd name="T10" fmla="*/ 0 w 12"/>
              <a:gd name="T11" fmla="*/ 704 h 704"/>
              <a:gd name="T12" fmla="*/ 0 w 12"/>
              <a:gd name="T13" fmla="*/ 556 h 704"/>
              <a:gd name="T14" fmla="*/ 0 w 12"/>
              <a:gd name="T15" fmla="*/ 448 h 704"/>
              <a:gd name="T16" fmla="*/ 12 w 12"/>
              <a:gd name="T17" fmla="*/ 448 h 704"/>
              <a:gd name="T18" fmla="*/ 12 w 12"/>
              <a:gd name="T19" fmla="*/ 556 h 704"/>
              <a:gd name="T20" fmla="*/ 0 w 12"/>
              <a:gd name="T21" fmla="*/ 556 h 704"/>
              <a:gd name="T22" fmla="*/ 0 w 12"/>
              <a:gd name="T23" fmla="*/ 556 h 704"/>
              <a:gd name="T24" fmla="*/ 0 w 12"/>
              <a:gd name="T25" fmla="*/ 406 h 704"/>
              <a:gd name="T26" fmla="*/ 0 w 12"/>
              <a:gd name="T27" fmla="*/ 300 h 704"/>
              <a:gd name="T28" fmla="*/ 12 w 12"/>
              <a:gd name="T29" fmla="*/ 300 h 704"/>
              <a:gd name="T30" fmla="*/ 12 w 12"/>
              <a:gd name="T31" fmla="*/ 406 h 704"/>
              <a:gd name="T32" fmla="*/ 0 w 12"/>
              <a:gd name="T33" fmla="*/ 406 h 704"/>
              <a:gd name="T34" fmla="*/ 0 w 12"/>
              <a:gd name="T35" fmla="*/ 406 h 704"/>
              <a:gd name="T36" fmla="*/ 0 w 12"/>
              <a:gd name="T37" fmla="*/ 256 h 704"/>
              <a:gd name="T38" fmla="*/ 0 w 12"/>
              <a:gd name="T39" fmla="*/ 150 h 704"/>
              <a:gd name="T40" fmla="*/ 12 w 12"/>
              <a:gd name="T41" fmla="*/ 150 h 704"/>
              <a:gd name="T42" fmla="*/ 12 w 12"/>
              <a:gd name="T43" fmla="*/ 256 h 704"/>
              <a:gd name="T44" fmla="*/ 0 w 12"/>
              <a:gd name="T45" fmla="*/ 256 h 704"/>
              <a:gd name="T46" fmla="*/ 0 w 12"/>
              <a:gd name="T47" fmla="*/ 256 h 704"/>
              <a:gd name="T48" fmla="*/ 0 w 12"/>
              <a:gd name="T49" fmla="*/ 106 h 704"/>
              <a:gd name="T50" fmla="*/ 0 w 12"/>
              <a:gd name="T51" fmla="*/ 0 h 704"/>
              <a:gd name="T52" fmla="*/ 12 w 12"/>
              <a:gd name="T53" fmla="*/ 0 h 704"/>
              <a:gd name="T54" fmla="*/ 12 w 12"/>
              <a:gd name="T55" fmla="*/ 106 h 704"/>
              <a:gd name="T56" fmla="*/ 0 w 12"/>
              <a:gd name="T57" fmla="*/ 106 h 704"/>
              <a:gd name="T58" fmla="*/ 0 w 12"/>
              <a:gd name="T59" fmla="*/ 106 h 7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2" h="704">
                <a:moveTo>
                  <a:pt x="0" y="704"/>
                </a:moveTo>
                <a:lnTo>
                  <a:pt x="0" y="598"/>
                </a:lnTo>
                <a:lnTo>
                  <a:pt x="12" y="598"/>
                </a:lnTo>
                <a:lnTo>
                  <a:pt x="12" y="704"/>
                </a:lnTo>
                <a:lnTo>
                  <a:pt x="0" y="704"/>
                </a:lnTo>
                <a:close/>
                <a:moveTo>
                  <a:pt x="0" y="556"/>
                </a:moveTo>
                <a:lnTo>
                  <a:pt x="0" y="448"/>
                </a:lnTo>
                <a:lnTo>
                  <a:pt x="12" y="448"/>
                </a:lnTo>
                <a:lnTo>
                  <a:pt x="12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2" y="300"/>
                </a:lnTo>
                <a:lnTo>
                  <a:pt x="12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2" y="150"/>
                </a:lnTo>
                <a:lnTo>
                  <a:pt x="12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2" y="0"/>
                </a:lnTo>
                <a:lnTo>
                  <a:pt x="12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9" name="Freeform 11"/>
          <p:cNvSpPr>
            <a:spLocks noEditPoints="1"/>
          </p:cNvSpPr>
          <p:nvPr userDrawn="1"/>
        </p:nvSpPr>
        <p:spPr bwMode="auto">
          <a:xfrm>
            <a:off x="393702" y="1947864"/>
            <a:ext cx="21167" cy="882650"/>
          </a:xfrm>
          <a:custGeom>
            <a:avLst/>
            <a:gdLst>
              <a:gd name="T0" fmla="*/ 0 w 10"/>
              <a:gd name="T1" fmla="*/ 556 h 556"/>
              <a:gd name="T2" fmla="*/ 0 w 10"/>
              <a:gd name="T3" fmla="*/ 448 h 556"/>
              <a:gd name="T4" fmla="*/ 10 w 10"/>
              <a:gd name="T5" fmla="*/ 448 h 556"/>
              <a:gd name="T6" fmla="*/ 10 w 10"/>
              <a:gd name="T7" fmla="*/ 556 h 556"/>
              <a:gd name="T8" fmla="*/ 0 w 10"/>
              <a:gd name="T9" fmla="*/ 556 h 556"/>
              <a:gd name="T10" fmla="*/ 0 w 10"/>
              <a:gd name="T11" fmla="*/ 556 h 556"/>
              <a:gd name="T12" fmla="*/ 0 w 10"/>
              <a:gd name="T13" fmla="*/ 406 h 556"/>
              <a:gd name="T14" fmla="*/ 0 w 10"/>
              <a:gd name="T15" fmla="*/ 300 h 556"/>
              <a:gd name="T16" fmla="*/ 10 w 10"/>
              <a:gd name="T17" fmla="*/ 300 h 556"/>
              <a:gd name="T18" fmla="*/ 10 w 10"/>
              <a:gd name="T19" fmla="*/ 406 h 556"/>
              <a:gd name="T20" fmla="*/ 0 w 10"/>
              <a:gd name="T21" fmla="*/ 406 h 556"/>
              <a:gd name="T22" fmla="*/ 0 w 10"/>
              <a:gd name="T23" fmla="*/ 406 h 556"/>
              <a:gd name="T24" fmla="*/ 0 w 10"/>
              <a:gd name="T25" fmla="*/ 256 h 556"/>
              <a:gd name="T26" fmla="*/ 0 w 10"/>
              <a:gd name="T27" fmla="*/ 150 h 556"/>
              <a:gd name="T28" fmla="*/ 10 w 10"/>
              <a:gd name="T29" fmla="*/ 150 h 556"/>
              <a:gd name="T30" fmla="*/ 10 w 10"/>
              <a:gd name="T31" fmla="*/ 256 h 556"/>
              <a:gd name="T32" fmla="*/ 0 w 10"/>
              <a:gd name="T33" fmla="*/ 256 h 556"/>
              <a:gd name="T34" fmla="*/ 0 w 10"/>
              <a:gd name="T35" fmla="*/ 256 h 556"/>
              <a:gd name="T36" fmla="*/ 0 w 10"/>
              <a:gd name="T37" fmla="*/ 106 h 556"/>
              <a:gd name="T38" fmla="*/ 0 w 10"/>
              <a:gd name="T39" fmla="*/ 0 h 556"/>
              <a:gd name="T40" fmla="*/ 10 w 10"/>
              <a:gd name="T41" fmla="*/ 0 h 556"/>
              <a:gd name="T42" fmla="*/ 10 w 10"/>
              <a:gd name="T43" fmla="*/ 106 h 556"/>
              <a:gd name="T44" fmla="*/ 0 w 10"/>
              <a:gd name="T45" fmla="*/ 106 h 556"/>
              <a:gd name="T46" fmla="*/ 0 w 10"/>
              <a:gd name="T47" fmla="*/ 106 h 55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0" h="556">
                <a:moveTo>
                  <a:pt x="0" y="556"/>
                </a:moveTo>
                <a:lnTo>
                  <a:pt x="0" y="448"/>
                </a:lnTo>
                <a:lnTo>
                  <a:pt x="10" y="448"/>
                </a:lnTo>
                <a:lnTo>
                  <a:pt x="1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10" name="Freeform 12"/>
          <p:cNvSpPr>
            <a:spLocks noEditPoints="1"/>
          </p:cNvSpPr>
          <p:nvPr userDrawn="1"/>
        </p:nvSpPr>
        <p:spPr bwMode="auto">
          <a:xfrm>
            <a:off x="262469" y="1947864"/>
            <a:ext cx="21167" cy="882650"/>
          </a:xfrm>
          <a:custGeom>
            <a:avLst/>
            <a:gdLst>
              <a:gd name="T0" fmla="*/ 0 w 10"/>
              <a:gd name="T1" fmla="*/ 556 h 556"/>
              <a:gd name="T2" fmla="*/ 0 w 10"/>
              <a:gd name="T3" fmla="*/ 448 h 556"/>
              <a:gd name="T4" fmla="*/ 10 w 10"/>
              <a:gd name="T5" fmla="*/ 448 h 556"/>
              <a:gd name="T6" fmla="*/ 10 w 10"/>
              <a:gd name="T7" fmla="*/ 556 h 556"/>
              <a:gd name="T8" fmla="*/ 0 w 10"/>
              <a:gd name="T9" fmla="*/ 556 h 556"/>
              <a:gd name="T10" fmla="*/ 0 w 10"/>
              <a:gd name="T11" fmla="*/ 556 h 556"/>
              <a:gd name="T12" fmla="*/ 0 w 10"/>
              <a:gd name="T13" fmla="*/ 406 h 556"/>
              <a:gd name="T14" fmla="*/ 0 w 10"/>
              <a:gd name="T15" fmla="*/ 300 h 556"/>
              <a:gd name="T16" fmla="*/ 10 w 10"/>
              <a:gd name="T17" fmla="*/ 300 h 556"/>
              <a:gd name="T18" fmla="*/ 10 w 10"/>
              <a:gd name="T19" fmla="*/ 406 h 556"/>
              <a:gd name="T20" fmla="*/ 0 w 10"/>
              <a:gd name="T21" fmla="*/ 406 h 556"/>
              <a:gd name="T22" fmla="*/ 0 w 10"/>
              <a:gd name="T23" fmla="*/ 406 h 556"/>
              <a:gd name="T24" fmla="*/ 0 w 10"/>
              <a:gd name="T25" fmla="*/ 256 h 556"/>
              <a:gd name="T26" fmla="*/ 0 w 10"/>
              <a:gd name="T27" fmla="*/ 150 h 556"/>
              <a:gd name="T28" fmla="*/ 10 w 10"/>
              <a:gd name="T29" fmla="*/ 150 h 556"/>
              <a:gd name="T30" fmla="*/ 10 w 10"/>
              <a:gd name="T31" fmla="*/ 256 h 556"/>
              <a:gd name="T32" fmla="*/ 0 w 10"/>
              <a:gd name="T33" fmla="*/ 256 h 556"/>
              <a:gd name="T34" fmla="*/ 0 w 10"/>
              <a:gd name="T35" fmla="*/ 256 h 556"/>
              <a:gd name="T36" fmla="*/ 0 w 10"/>
              <a:gd name="T37" fmla="*/ 106 h 556"/>
              <a:gd name="T38" fmla="*/ 0 w 10"/>
              <a:gd name="T39" fmla="*/ 0 h 556"/>
              <a:gd name="T40" fmla="*/ 10 w 10"/>
              <a:gd name="T41" fmla="*/ 0 h 556"/>
              <a:gd name="T42" fmla="*/ 10 w 10"/>
              <a:gd name="T43" fmla="*/ 106 h 556"/>
              <a:gd name="T44" fmla="*/ 0 w 10"/>
              <a:gd name="T45" fmla="*/ 106 h 556"/>
              <a:gd name="T46" fmla="*/ 0 w 10"/>
              <a:gd name="T47" fmla="*/ 106 h 55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0" h="556">
                <a:moveTo>
                  <a:pt x="0" y="556"/>
                </a:moveTo>
                <a:lnTo>
                  <a:pt x="0" y="448"/>
                </a:lnTo>
                <a:lnTo>
                  <a:pt x="10" y="448"/>
                </a:lnTo>
                <a:lnTo>
                  <a:pt x="1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11" name="Freeform 13"/>
          <p:cNvSpPr>
            <a:spLocks noEditPoints="1"/>
          </p:cNvSpPr>
          <p:nvPr userDrawn="1"/>
        </p:nvSpPr>
        <p:spPr bwMode="auto">
          <a:xfrm>
            <a:off x="131234" y="1947865"/>
            <a:ext cx="21167" cy="644525"/>
          </a:xfrm>
          <a:custGeom>
            <a:avLst/>
            <a:gdLst>
              <a:gd name="T0" fmla="*/ 0 w 10"/>
              <a:gd name="T1" fmla="*/ 406 h 406"/>
              <a:gd name="T2" fmla="*/ 0 w 10"/>
              <a:gd name="T3" fmla="*/ 300 h 406"/>
              <a:gd name="T4" fmla="*/ 10 w 10"/>
              <a:gd name="T5" fmla="*/ 300 h 406"/>
              <a:gd name="T6" fmla="*/ 10 w 10"/>
              <a:gd name="T7" fmla="*/ 406 h 406"/>
              <a:gd name="T8" fmla="*/ 0 w 10"/>
              <a:gd name="T9" fmla="*/ 406 h 406"/>
              <a:gd name="T10" fmla="*/ 0 w 10"/>
              <a:gd name="T11" fmla="*/ 406 h 406"/>
              <a:gd name="T12" fmla="*/ 0 w 10"/>
              <a:gd name="T13" fmla="*/ 256 h 406"/>
              <a:gd name="T14" fmla="*/ 0 w 10"/>
              <a:gd name="T15" fmla="*/ 150 h 406"/>
              <a:gd name="T16" fmla="*/ 10 w 10"/>
              <a:gd name="T17" fmla="*/ 150 h 406"/>
              <a:gd name="T18" fmla="*/ 10 w 10"/>
              <a:gd name="T19" fmla="*/ 256 h 406"/>
              <a:gd name="T20" fmla="*/ 0 w 10"/>
              <a:gd name="T21" fmla="*/ 256 h 406"/>
              <a:gd name="T22" fmla="*/ 0 w 10"/>
              <a:gd name="T23" fmla="*/ 256 h 406"/>
              <a:gd name="T24" fmla="*/ 0 w 10"/>
              <a:gd name="T25" fmla="*/ 106 h 406"/>
              <a:gd name="T26" fmla="*/ 0 w 10"/>
              <a:gd name="T27" fmla="*/ 0 h 406"/>
              <a:gd name="T28" fmla="*/ 10 w 10"/>
              <a:gd name="T29" fmla="*/ 0 h 406"/>
              <a:gd name="T30" fmla="*/ 10 w 10"/>
              <a:gd name="T31" fmla="*/ 106 h 406"/>
              <a:gd name="T32" fmla="*/ 0 w 10"/>
              <a:gd name="T33" fmla="*/ 106 h 406"/>
              <a:gd name="T34" fmla="*/ 0 w 10"/>
              <a:gd name="T35" fmla="*/ 106 h 40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" h="406"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12" name="Freeform 14"/>
          <p:cNvSpPr>
            <a:spLocks noEditPoints="1"/>
          </p:cNvSpPr>
          <p:nvPr userDrawn="1"/>
        </p:nvSpPr>
        <p:spPr bwMode="auto">
          <a:xfrm>
            <a:off x="1" y="995364"/>
            <a:ext cx="804335" cy="1358900"/>
          </a:xfrm>
          <a:custGeom>
            <a:avLst/>
            <a:gdLst>
              <a:gd name="T0" fmla="*/ 0 w 380"/>
              <a:gd name="T1" fmla="*/ 750 h 856"/>
              <a:gd name="T2" fmla="*/ 12 w 380"/>
              <a:gd name="T3" fmla="*/ 856 h 856"/>
              <a:gd name="T4" fmla="*/ 0 w 380"/>
              <a:gd name="T5" fmla="*/ 856 h 856"/>
              <a:gd name="T6" fmla="*/ 0 w 380"/>
              <a:gd name="T7" fmla="*/ 600 h 856"/>
              <a:gd name="T8" fmla="*/ 12 w 380"/>
              <a:gd name="T9" fmla="*/ 706 h 856"/>
              <a:gd name="T10" fmla="*/ 0 w 380"/>
              <a:gd name="T11" fmla="*/ 706 h 856"/>
              <a:gd name="T12" fmla="*/ 370 w 380"/>
              <a:gd name="T13" fmla="*/ 450 h 856"/>
              <a:gd name="T14" fmla="*/ 380 w 380"/>
              <a:gd name="T15" fmla="*/ 556 h 856"/>
              <a:gd name="T16" fmla="*/ 370 w 380"/>
              <a:gd name="T17" fmla="*/ 556 h 856"/>
              <a:gd name="T18" fmla="*/ 308 w 380"/>
              <a:gd name="T19" fmla="*/ 450 h 856"/>
              <a:gd name="T20" fmla="*/ 318 w 380"/>
              <a:gd name="T21" fmla="*/ 556 h 856"/>
              <a:gd name="T22" fmla="*/ 308 w 380"/>
              <a:gd name="T23" fmla="*/ 556 h 856"/>
              <a:gd name="T24" fmla="*/ 246 w 380"/>
              <a:gd name="T25" fmla="*/ 450 h 856"/>
              <a:gd name="T26" fmla="*/ 258 w 380"/>
              <a:gd name="T27" fmla="*/ 556 h 856"/>
              <a:gd name="T28" fmla="*/ 246 w 380"/>
              <a:gd name="T29" fmla="*/ 556 h 856"/>
              <a:gd name="T30" fmla="*/ 186 w 380"/>
              <a:gd name="T31" fmla="*/ 450 h 856"/>
              <a:gd name="T32" fmla="*/ 196 w 380"/>
              <a:gd name="T33" fmla="*/ 556 h 856"/>
              <a:gd name="T34" fmla="*/ 186 w 380"/>
              <a:gd name="T35" fmla="*/ 556 h 856"/>
              <a:gd name="T36" fmla="*/ 124 w 380"/>
              <a:gd name="T37" fmla="*/ 450 h 856"/>
              <a:gd name="T38" fmla="*/ 134 w 380"/>
              <a:gd name="T39" fmla="*/ 556 h 856"/>
              <a:gd name="T40" fmla="*/ 124 w 380"/>
              <a:gd name="T41" fmla="*/ 556 h 856"/>
              <a:gd name="T42" fmla="*/ 62 w 380"/>
              <a:gd name="T43" fmla="*/ 450 h 856"/>
              <a:gd name="T44" fmla="*/ 72 w 380"/>
              <a:gd name="T45" fmla="*/ 556 h 856"/>
              <a:gd name="T46" fmla="*/ 62 w 380"/>
              <a:gd name="T47" fmla="*/ 556 h 856"/>
              <a:gd name="T48" fmla="*/ 0 w 380"/>
              <a:gd name="T49" fmla="*/ 450 h 856"/>
              <a:gd name="T50" fmla="*/ 12 w 380"/>
              <a:gd name="T51" fmla="*/ 556 h 856"/>
              <a:gd name="T52" fmla="*/ 0 w 380"/>
              <a:gd name="T53" fmla="*/ 556 h 856"/>
              <a:gd name="T54" fmla="*/ 246 w 380"/>
              <a:gd name="T55" fmla="*/ 300 h 856"/>
              <a:gd name="T56" fmla="*/ 258 w 380"/>
              <a:gd name="T57" fmla="*/ 406 h 856"/>
              <a:gd name="T58" fmla="*/ 246 w 380"/>
              <a:gd name="T59" fmla="*/ 406 h 856"/>
              <a:gd name="T60" fmla="*/ 186 w 380"/>
              <a:gd name="T61" fmla="*/ 300 h 856"/>
              <a:gd name="T62" fmla="*/ 196 w 380"/>
              <a:gd name="T63" fmla="*/ 406 h 856"/>
              <a:gd name="T64" fmla="*/ 186 w 380"/>
              <a:gd name="T65" fmla="*/ 406 h 856"/>
              <a:gd name="T66" fmla="*/ 124 w 380"/>
              <a:gd name="T67" fmla="*/ 300 h 856"/>
              <a:gd name="T68" fmla="*/ 134 w 380"/>
              <a:gd name="T69" fmla="*/ 406 h 856"/>
              <a:gd name="T70" fmla="*/ 124 w 380"/>
              <a:gd name="T71" fmla="*/ 406 h 856"/>
              <a:gd name="T72" fmla="*/ 62 w 380"/>
              <a:gd name="T73" fmla="*/ 300 h 856"/>
              <a:gd name="T74" fmla="*/ 72 w 380"/>
              <a:gd name="T75" fmla="*/ 406 h 856"/>
              <a:gd name="T76" fmla="*/ 62 w 380"/>
              <a:gd name="T77" fmla="*/ 406 h 856"/>
              <a:gd name="T78" fmla="*/ 0 w 380"/>
              <a:gd name="T79" fmla="*/ 300 h 856"/>
              <a:gd name="T80" fmla="*/ 12 w 380"/>
              <a:gd name="T81" fmla="*/ 406 h 856"/>
              <a:gd name="T82" fmla="*/ 0 w 380"/>
              <a:gd name="T83" fmla="*/ 406 h 856"/>
              <a:gd name="T84" fmla="*/ 62 w 380"/>
              <a:gd name="T85" fmla="*/ 150 h 856"/>
              <a:gd name="T86" fmla="*/ 72 w 380"/>
              <a:gd name="T87" fmla="*/ 256 h 856"/>
              <a:gd name="T88" fmla="*/ 62 w 380"/>
              <a:gd name="T89" fmla="*/ 256 h 856"/>
              <a:gd name="T90" fmla="*/ 0 w 380"/>
              <a:gd name="T91" fmla="*/ 150 h 856"/>
              <a:gd name="T92" fmla="*/ 12 w 380"/>
              <a:gd name="T93" fmla="*/ 256 h 856"/>
              <a:gd name="T94" fmla="*/ 0 w 380"/>
              <a:gd name="T95" fmla="*/ 256 h 856"/>
              <a:gd name="T96" fmla="*/ 0 w 380"/>
              <a:gd name="T97" fmla="*/ 0 h 856"/>
              <a:gd name="T98" fmla="*/ 12 w 380"/>
              <a:gd name="T99" fmla="*/ 108 h 856"/>
              <a:gd name="T100" fmla="*/ 0 w 380"/>
              <a:gd name="T101" fmla="*/ 108 h 85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380" h="856">
                <a:moveTo>
                  <a:pt x="0" y="856"/>
                </a:moveTo>
                <a:lnTo>
                  <a:pt x="0" y="750"/>
                </a:lnTo>
                <a:lnTo>
                  <a:pt x="12" y="750"/>
                </a:lnTo>
                <a:lnTo>
                  <a:pt x="12" y="856"/>
                </a:lnTo>
                <a:lnTo>
                  <a:pt x="0" y="856"/>
                </a:lnTo>
                <a:close/>
                <a:moveTo>
                  <a:pt x="0" y="706"/>
                </a:moveTo>
                <a:lnTo>
                  <a:pt x="0" y="600"/>
                </a:lnTo>
                <a:lnTo>
                  <a:pt x="12" y="600"/>
                </a:lnTo>
                <a:lnTo>
                  <a:pt x="12" y="706"/>
                </a:lnTo>
                <a:lnTo>
                  <a:pt x="0" y="706"/>
                </a:lnTo>
                <a:close/>
                <a:moveTo>
                  <a:pt x="370" y="556"/>
                </a:moveTo>
                <a:lnTo>
                  <a:pt x="370" y="450"/>
                </a:lnTo>
                <a:lnTo>
                  <a:pt x="380" y="450"/>
                </a:lnTo>
                <a:lnTo>
                  <a:pt x="380" y="556"/>
                </a:lnTo>
                <a:lnTo>
                  <a:pt x="370" y="556"/>
                </a:lnTo>
                <a:close/>
                <a:moveTo>
                  <a:pt x="308" y="556"/>
                </a:moveTo>
                <a:lnTo>
                  <a:pt x="308" y="450"/>
                </a:lnTo>
                <a:lnTo>
                  <a:pt x="318" y="450"/>
                </a:lnTo>
                <a:lnTo>
                  <a:pt x="318" y="556"/>
                </a:lnTo>
                <a:lnTo>
                  <a:pt x="308" y="556"/>
                </a:lnTo>
                <a:close/>
                <a:moveTo>
                  <a:pt x="246" y="556"/>
                </a:moveTo>
                <a:lnTo>
                  <a:pt x="246" y="450"/>
                </a:lnTo>
                <a:lnTo>
                  <a:pt x="258" y="450"/>
                </a:lnTo>
                <a:lnTo>
                  <a:pt x="258" y="556"/>
                </a:lnTo>
                <a:lnTo>
                  <a:pt x="246" y="556"/>
                </a:lnTo>
                <a:close/>
                <a:moveTo>
                  <a:pt x="186" y="556"/>
                </a:moveTo>
                <a:lnTo>
                  <a:pt x="186" y="450"/>
                </a:lnTo>
                <a:lnTo>
                  <a:pt x="196" y="450"/>
                </a:lnTo>
                <a:lnTo>
                  <a:pt x="196" y="556"/>
                </a:lnTo>
                <a:lnTo>
                  <a:pt x="186" y="556"/>
                </a:lnTo>
                <a:close/>
                <a:moveTo>
                  <a:pt x="124" y="556"/>
                </a:moveTo>
                <a:lnTo>
                  <a:pt x="124" y="450"/>
                </a:lnTo>
                <a:lnTo>
                  <a:pt x="134" y="450"/>
                </a:lnTo>
                <a:lnTo>
                  <a:pt x="134" y="556"/>
                </a:lnTo>
                <a:lnTo>
                  <a:pt x="124" y="556"/>
                </a:lnTo>
                <a:close/>
                <a:moveTo>
                  <a:pt x="62" y="556"/>
                </a:moveTo>
                <a:lnTo>
                  <a:pt x="62" y="450"/>
                </a:lnTo>
                <a:lnTo>
                  <a:pt x="72" y="450"/>
                </a:lnTo>
                <a:lnTo>
                  <a:pt x="72" y="556"/>
                </a:lnTo>
                <a:lnTo>
                  <a:pt x="62" y="556"/>
                </a:lnTo>
                <a:close/>
                <a:moveTo>
                  <a:pt x="0" y="556"/>
                </a:moveTo>
                <a:lnTo>
                  <a:pt x="0" y="450"/>
                </a:lnTo>
                <a:lnTo>
                  <a:pt x="12" y="450"/>
                </a:lnTo>
                <a:lnTo>
                  <a:pt x="12" y="556"/>
                </a:lnTo>
                <a:lnTo>
                  <a:pt x="0" y="556"/>
                </a:lnTo>
                <a:close/>
                <a:moveTo>
                  <a:pt x="246" y="406"/>
                </a:moveTo>
                <a:lnTo>
                  <a:pt x="246" y="300"/>
                </a:lnTo>
                <a:lnTo>
                  <a:pt x="258" y="300"/>
                </a:lnTo>
                <a:lnTo>
                  <a:pt x="258" y="406"/>
                </a:lnTo>
                <a:lnTo>
                  <a:pt x="246" y="406"/>
                </a:lnTo>
                <a:close/>
                <a:moveTo>
                  <a:pt x="186" y="406"/>
                </a:moveTo>
                <a:lnTo>
                  <a:pt x="186" y="300"/>
                </a:lnTo>
                <a:lnTo>
                  <a:pt x="196" y="300"/>
                </a:lnTo>
                <a:lnTo>
                  <a:pt x="196" y="406"/>
                </a:lnTo>
                <a:lnTo>
                  <a:pt x="186" y="406"/>
                </a:lnTo>
                <a:close/>
                <a:moveTo>
                  <a:pt x="124" y="406"/>
                </a:moveTo>
                <a:lnTo>
                  <a:pt x="124" y="300"/>
                </a:lnTo>
                <a:lnTo>
                  <a:pt x="134" y="300"/>
                </a:lnTo>
                <a:lnTo>
                  <a:pt x="134" y="406"/>
                </a:lnTo>
                <a:lnTo>
                  <a:pt x="124" y="406"/>
                </a:lnTo>
                <a:close/>
                <a:moveTo>
                  <a:pt x="62" y="406"/>
                </a:moveTo>
                <a:lnTo>
                  <a:pt x="62" y="300"/>
                </a:lnTo>
                <a:lnTo>
                  <a:pt x="72" y="300"/>
                </a:lnTo>
                <a:lnTo>
                  <a:pt x="72" y="406"/>
                </a:lnTo>
                <a:lnTo>
                  <a:pt x="62" y="40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2" y="300"/>
                </a:lnTo>
                <a:lnTo>
                  <a:pt x="12" y="406"/>
                </a:lnTo>
                <a:lnTo>
                  <a:pt x="0" y="406"/>
                </a:lnTo>
                <a:close/>
                <a:moveTo>
                  <a:pt x="62" y="256"/>
                </a:moveTo>
                <a:lnTo>
                  <a:pt x="62" y="150"/>
                </a:lnTo>
                <a:lnTo>
                  <a:pt x="72" y="150"/>
                </a:lnTo>
                <a:lnTo>
                  <a:pt x="72" y="256"/>
                </a:lnTo>
                <a:lnTo>
                  <a:pt x="62" y="25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2" y="150"/>
                </a:lnTo>
                <a:lnTo>
                  <a:pt x="12" y="256"/>
                </a:lnTo>
                <a:lnTo>
                  <a:pt x="0" y="256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2" y="0"/>
                </a:lnTo>
                <a:lnTo>
                  <a:pt x="12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13" name="Freeform 15"/>
          <p:cNvSpPr>
            <a:spLocks noEditPoints="1"/>
          </p:cNvSpPr>
          <p:nvPr userDrawn="1"/>
        </p:nvSpPr>
        <p:spPr bwMode="auto">
          <a:xfrm>
            <a:off x="1697568" y="2659065"/>
            <a:ext cx="25401" cy="4206875"/>
          </a:xfrm>
          <a:custGeom>
            <a:avLst/>
            <a:gdLst>
              <a:gd name="T0" fmla="*/ 0 w 12"/>
              <a:gd name="T1" fmla="*/ 2544 h 2650"/>
              <a:gd name="T2" fmla="*/ 12 w 12"/>
              <a:gd name="T3" fmla="*/ 2650 h 2650"/>
              <a:gd name="T4" fmla="*/ 0 w 12"/>
              <a:gd name="T5" fmla="*/ 2650 h 2650"/>
              <a:gd name="T6" fmla="*/ 0 w 12"/>
              <a:gd name="T7" fmla="*/ 2394 h 2650"/>
              <a:gd name="T8" fmla="*/ 12 w 12"/>
              <a:gd name="T9" fmla="*/ 2502 h 2650"/>
              <a:gd name="T10" fmla="*/ 0 w 12"/>
              <a:gd name="T11" fmla="*/ 2502 h 2650"/>
              <a:gd name="T12" fmla="*/ 0 w 12"/>
              <a:gd name="T13" fmla="*/ 2244 h 2650"/>
              <a:gd name="T14" fmla="*/ 12 w 12"/>
              <a:gd name="T15" fmla="*/ 2352 h 2650"/>
              <a:gd name="T16" fmla="*/ 0 w 12"/>
              <a:gd name="T17" fmla="*/ 2352 h 2650"/>
              <a:gd name="T18" fmla="*/ 0 w 12"/>
              <a:gd name="T19" fmla="*/ 2096 h 2650"/>
              <a:gd name="T20" fmla="*/ 12 w 12"/>
              <a:gd name="T21" fmla="*/ 2202 h 2650"/>
              <a:gd name="T22" fmla="*/ 0 w 12"/>
              <a:gd name="T23" fmla="*/ 2202 h 2650"/>
              <a:gd name="T24" fmla="*/ 0 w 12"/>
              <a:gd name="T25" fmla="*/ 1946 h 2650"/>
              <a:gd name="T26" fmla="*/ 12 w 12"/>
              <a:gd name="T27" fmla="*/ 2052 h 2650"/>
              <a:gd name="T28" fmla="*/ 0 w 12"/>
              <a:gd name="T29" fmla="*/ 2052 h 2650"/>
              <a:gd name="T30" fmla="*/ 0 w 12"/>
              <a:gd name="T31" fmla="*/ 1796 h 2650"/>
              <a:gd name="T32" fmla="*/ 12 w 12"/>
              <a:gd name="T33" fmla="*/ 1902 h 2650"/>
              <a:gd name="T34" fmla="*/ 0 w 12"/>
              <a:gd name="T35" fmla="*/ 1902 h 2650"/>
              <a:gd name="T36" fmla="*/ 0 w 12"/>
              <a:gd name="T37" fmla="*/ 1646 h 2650"/>
              <a:gd name="T38" fmla="*/ 12 w 12"/>
              <a:gd name="T39" fmla="*/ 1754 h 2650"/>
              <a:gd name="T40" fmla="*/ 0 w 12"/>
              <a:gd name="T41" fmla="*/ 1754 h 2650"/>
              <a:gd name="T42" fmla="*/ 0 w 12"/>
              <a:gd name="T43" fmla="*/ 1496 h 2650"/>
              <a:gd name="T44" fmla="*/ 12 w 12"/>
              <a:gd name="T45" fmla="*/ 1604 h 2650"/>
              <a:gd name="T46" fmla="*/ 0 w 12"/>
              <a:gd name="T47" fmla="*/ 1604 h 2650"/>
              <a:gd name="T48" fmla="*/ 0 w 12"/>
              <a:gd name="T49" fmla="*/ 1348 h 2650"/>
              <a:gd name="T50" fmla="*/ 12 w 12"/>
              <a:gd name="T51" fmla="*/ 1454 h 2650"/>
              <a:gd name="T52" fmla="*/ 0 w 12"/>
              <a:gd name="T53" fmla="*/ 1454 h 2650"/>
              <a:gd name="T54" fmla="*/ 0 w 12"/>
              <a:gd name="T55" fmla="*/ 1198 h 2650"/>
              <a:gd name="T56" fmla="*/ 12 w 12"/>
              <a:gd name="T57" fmla="*/ 1304 h 2650"/>
              <a:gd name="T58" fmla="*/ 0 w 12"/>
              <a:gd name="T59" fmla="*/ 1304 h 2650"/>
              <a:gd name="T60" fmla="*/ 0 w 12"/>
              <a:gd name="T61" fmla="*/ 1048 h 2650"/>
              <a:gd name="T62" fmla="*/ 12 w 12"/>
              <a:gd name="T63" fmla="*/ 1154 h 2650"/>
              <a:gd name="T64" fmla="*/ 0 w 12"/>
              <a:gd name="T65" fmla="*/ 1154 h 2650"/>
              <a:gd name="T66" fmla="*/ 0 w 12"/>
              <a:gd name="T67" fmla="*/ 898 h 2650"/>
              <a:gd name="T68" fmla="*/ 12 w 12"/>
              <a:gd name="T69" fmla="*/ 1004 h 2650"/>
              <a:gd name="T70" fmla="*/ 0 w 12"/>
              <a:gd name="T71" fmla="*/ 1004 h 2650"/>
              <a:gd name="T72" fmla="*/ 0 w 12"/>
              <a:gd name="T73" fmla="*/ 748 h 2650"/>
              <a:gd name="T74" fmla="*/ 12 w 12"/>
              <a:gd name="T75" fmla="*/ 856 h 2650"/>
              <a:gd name="T76" fmla="*/ 0 w 12"/>
              <a:gd name="T77" fmla="*/ 856 h 2650"/>
              <a:gd name="T78" fmla="*/ 0 w 12"/>
              <a:gd name="T79" fmla="*/ 600 h 2650"/>
              <a:gd name="T80" fmla="*/ 12 w 12"/>
              <a:gd name="T81" fmla="*/ 706 h 2650"/>
              <a:gd name="T82" fmla="*/ 0 w 12"/>
              <a:gd name="T83" fmla="*/ 706 h 2650"/>
              <a:gd name="T84" fmla="*/ 0 w 12"/>
              <a:gd name="T85" fmla="*/ 450 h 2650"/>
              <a:gd name="T86" fmla="*/ 12 w 12"/>
              <a:gd name="T87" fmla="*/ 556 h 2650"/>
              <a:gd name="T88" fmla="*/ 0 w 12"/>
              <a:gd name="T89" fmla="*/ 556 h 2650"/>
              <a:gd name="T90" fmla="*/ 0 w 12"/>
              <a:gd name="T91" fmla="*/ 300 h 2650"/>
              <a:gd name="T92" fmla="*/ 12 w 12"/>
              <a:gd name="T93" fmla="*/ 406 h 2650"/>
              <a:gd name="T94" fmla="*/ 0 w 12"/>
              <a:gd name="T95" fmla="*/ 406 h 2650"/>
              <a:gd name="T96" fmla="*/ 0 w 12"/>
              <a:gd name="T97" fmla="*/ 150 h 2650"/>
              <a:gd name="T98" fmla="*/ 12 w 12"/>
              <a:gd name="T99" fmla="*/ 256 h 2650"/>
              <a:gd name="T100" fmla="*/ 0 w 12"/>
              <a:gd name="T101" fmla="*/ 256 h 2650"/>
              <a:gd name="T102" fmla="*/ 0 w 12"/>
              <a:gd name="T103" fmla="*/ 0 h 2650"/>
              <a:gd name="T104" fmla="*/ 12 w 12"/>
              <a:gd name="T105" fmla="*/ 108 h 2650"/>
              <a:gd name="T106" fmla="*/ 0 w 12"/>
              <a:gd name="T107" fmla="*/ 108 h 265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2" h="2650">
                <a:moveTo>
                  <a:pt x="0" y="2650"/>
                </a:moveTo>
                <a:lnTo>
                  <a:pt x="0" y="2544"/>
                </a:lnTo>
                <a:lnTo>
                  <a:pt x="12" y="2544"/>
                </a:lnTo>
                <a:lnTo>
                  <a:pt x="12" y="2650"/>
                </a:lnTo>
                <a:lnTo>
                  <a:pt x="0" y="2650"/>
                </a:lnTo>
                <a:close/>
                <a:moveTo>
                  <a:pt x="0" y="2502"/>
                </a:moveTo>
                <a:lnTo>
                  <a:pt x="0" y="2394"/>
                </a:lnTo>
                <a:lnTo>
                  <a:pt x="12" y="2394"/>
                </a:lnTo>
                <a:lnTo>
                  <a:pt x="12" y="2502"/>
                </a:lnTo>
                <a:lnTo>
                  <a:pt x="0" y="2502"/>
                </a:lnTo>
                <a:close/>
                <a:moveTo>
                  <a:pt x="0" y="2352"/>
                </a:moveTo>
                <a:lnTo>
                  <a:pt x="0" y="2244"/>
                </a:lnTo>
                <a:lnTo>
                  <a:pt x="12" y="2244"/>
                </a:lnTo>
                <a:lnTo>
                  <a:pt x="12" y="2352"/>
                </a:lnTo>
                <a:lnTo>
                  <a:pt x="0" y="2352"/>
                </a:lnTo>
                <a:close/>
                <a:moveTo>
                  <a:pt x="0" y="2202"/>
                </a:moveTo>
                <a:lnTo>
                  <a:pt x="0" y="2096"/>
                </a:lnTo>
                <a:lnTo>
                  <a:pt x="12" y="2096"/>
                </a:lnTo>
                <a:lnTo>
                  <a:pt x="12" y="2202"/>
                </a:lnTo>
                <a:lnTo>
                  <a:pt x="0" y="2202"/>
                </a:lnTo>
                <a:close/>
                <a:moveTo>
                  <a:pt x="0" y="2052"/>
                </a:moveTo>
                <a:lnTo>
                  <a:pt x="0" y="1946"/>
                </a:lnTo>
                <a:lnTo>
                  <a:pt x="12" y="1946"/>
                </a:lnTo>
                <a:lnTo>
                  <a:pt x="12" y="2052"/>
                </a:lnTo>
                <a:lnTo>
                  <a:pt x="0" y="2052"/>
                </a:lnTo>
                <a:close/>
                <a:moveTo>
                  <a:pt x="0" y="1902"/>
                </a:moveTo>
                <a:lnTo>
                  <a:pt x="0" y="1796"/>
                </a:lnTo>
                <a:lnTo>
                  <a:pt x="12" y="1796"/>
                </a:lnTo>
                <a:lnTo>
                  <a:pt x="12" y="1902"/>
                </a:lnTo>
                <a:lnTo>
                  <a:pt x="0" y="1902"/>
                </a:lnTo>
                <a:close/>
                <a:moveTo>
                  <a:pt x="0" y="1754"/>
                </a:moveTo>
                <a:lnTo>
                  <a:pt x="0" y="1646"/>
                </a:lnTo>
                <a:lnTo>
                  <a:pt x="12" y="1646"/>
                </a:lnTo>
                <a:lnTo>
                  <a:pt x="12" y="1754"/>
                </a:lnTo>
                <a:lnTo>
                  <a:pt x="0" y="1754"/>
                </a:lnTo>
                <a:close/>
                <a:moveTo>
                  <a:pt x="0" y="1604"/>
                </a:moveTo>
                <a:lnTo>
                  <a:pt x="0" y="1496"/>
                </a:lnTo>
                <a:lnTo>
                  <a:pt x="12" y="1496"/>
                </a:lnTo>
                <a:lnTo>
                  <a:pt x="12" y="1604"/>
                </a:lnTo>
                <a:lnTo>
                  <a:pt x="0" y="1604"/>
                </a:lnTo>
                <a:close/>
                <a:moveTo>
                  <a:pt x="0" y="1454"/>
                </a:moveTo>
                <a:lnTo>
                  <a:pt x="0" y="1348"/>
                </a:lnTo>
                <a:lnTo>
                  <a:pt x="12" y="1348"/>
                </a:lnTo>
                <a:lnTo>
                  <a:pt x="12" y="1454"/>
                </a:lnTo>
                <a:lnTo>
                  <a:pt x="0" y="1454"/>
                </a:lnTo>
                <a:close/>
                <a:moveTo>
                  <a:pt x="0" y="1304"/>
                </a:moveTo>
                <a:lnTo>
                  <a:pt x="0" y="1198"/>
                </a:lnTo>
                <a:lnTo>
                  <a:pt x="12" y="1198"/>
                </a:lnTo>
                <a:lnTo>
                  <a:pt x="12" y="1304"/>
                </a:lnTo>
                <a:lnTo>
                  <a:pt x="0" y="1304"/>
                </a:lnTo>
                <a:close/>
                <a:moveTo>
                  <a:pt x="0" y="1154"/>
                </a:moveTo>
                <a:lnTo>
                  <a:pt x="0" y="1048"/>
                </a:lnTo>
                <a:lnTo>
                  <a:pt x="12" y="1048"/>
                </a:lnTo>
                <a:lnTo>
                  <a:pt x="12" y="1154"/>
                </a:lnTo>
                <a:lnTo>
                  <a:pt x="0" y="1154"/>
                </a:lnTo>
                <a:close/>
                <a:moveTo>
                  <a:pt x="0" y="1004"/>
                </a:moveTo>
                <a:lnTo>
                  <a:pt x="0" y="898"/>
                </a:lnTo>
                <a:lnTo>
                  <a:pt x="12" y="898"/>
                </a:lnTo>
                <a:lnTo>
                  <a:pt x="12" y="1004"/>
                </a:lnTo>
                <a:lnTo>
                  <a:pt x="0" y="1004"/>
                </a:lnTo>
                <a:close/>
                <a:moveTo>
                  <a:pt x="0" y="856"/>
                </a:moveTo>
                <a:lnTo>
                  <a:pt x="0" y="748"/>
                </a:lnTo>
                <a:lnTo>
                  <a:pt x="12" y="748"/>
                </a:lnTo>
                <a:lnTo>
                  <a:pt x="12" y="856"/>
                </a:lnTo>
                <a:lnTo>
                  <a:pt x="0" y="856"/>
                </a:lnTo>
                <a:close/>
                <a:moveTo>
                  <a:pt x="0" y="706"/>
                </a:moveTo>
                <a:lnTo>
                  <a:pt x="0" y="600"/>
                </a:lnTo>
                <a:lnTo>
                  <a:pt x="12" y="600"/>
                </a:lnTo>
                <a:lnTo>
                  <a:pt x="12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50"/>
                </a:lnTo>
                <a:lnTo>
                  <a:pt x="12" y="450"/>
                </a:lnTo>
                <a:lnTo>
                  <a:pt x="12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2" y="300"/>
                </a:lnTo>
                <a:lnTo>
                  <a:pt x="12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2" y="150"/>
                </a:lnTo>
                <a:lnTo>
                  <a:pt x="12" y="256"/>
                </a:lnTo>
                <a:lnTo>
                  <a:pt x="0" y="256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2" y="0"/>
                </a:lnTo>
                <a:lnTo>
                  <a:pt x="12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14" name="Freeform 16"/>
          <p:cNvSpPr>
            <a:spLocks noEditPoints="1"/>
          </p:cNvSpPr>
          <p:nvPr userDrawn="1"/>
        </p:nvSpPr>
        <p:spPr bwMode="auto">
          <a:xfrm>
            <a:off x="1570567" y="2659063"/>
            <a:ext cx="21167" cy="1358900"/>
          </a:xfrm>
          <a:custGeom>
            <a:avLst/>
            <a:gdLst>
              <a:gd name="T0" fmla="*/ 0 w 10"/>
              <a:gd name="T1" fmla="*/ 856 h 856"/>
              <a:gd name="T2" fmla="*/ 0 w 10"/>
              <a:gd name="T3" fmla="*/ 748 h 856"/>
              <a:gd name="T4" fmla="*/ 10 w 10"/>
              <a:gd name="T5" fmla="*/ 748 h 856"/>
              <a:gd name="T6" fmla="*/ 10 w 10"/>
              <a:gd name="T7" fmla="*/ 856 h 856"/>
              <a:gd name="T8" fmla="*/ 0 w 10"/>
              <a:gd name="T9" fmla="*/ 856 h 856"/>
              <a:gd name="T10" fmla="*/ 0 w 10"/>
              <a:gd name="T11" fmla="*/ 856 h 856"/>
              <a:gd name="T12" fmla="*/ 0 w 10"/>
              <a:gd name="T13" fmla="*/ 706 h 856"/>
              <a:gd name="T14" fmla="*/ 0 w 10"/>
              <a:gd name="T15" fmla="*/ 600 h 856"/>
              <a:gd name="T16" fmla="*/ 10 w 10"/>
              <a:gd name="T17" fmla="*/ 600 h 856"/>
              <a:gd name="T18" fmla="*/ 10 w 10"/>
              <a:gd name="T19" fmla="*/ 706 h 856"/>
              <a:gd name="T20" fmla="*/ 0 w 10"/>
              <a:gd name="T21" fmla="*/ 706 h 856"/>
              <a:gd name="T22" fmla="*/ 0 w 10"/>
              <a:gd name="T23" fmla="*/ 706 h 856"/>
              <a:gd name="T24" fmla="*/ 0 w 10"/>
              <a:gd name="T25" fmla="*/ 556 h 856"/>
              <a:gd name="T26" fmla="*/ 0 w 10"/>
              <a:gd name="T27" fmla="*/ 450 h 856"/>
              <a:gd name="T28" fmla="*/ 10 w 10"/>
              <a:gd name="T29" fmla="*/ 450 h 856"/>
              <a:gd name="T30" fmla="*/ 10 w 10"/>
              <a:gd name="T31" fmla="*/ 556 h 856"/>
              <a:gd name="T32" fmla="*/ 0 w 10"/>
              <a:gd name="T33" fmla="*/ 556 h 856"/>
              <a:gd name="T34" fmla="*/ 0 w 10"/>
              <a:gd name="T35" fmla="*/ 556 h 856"/>
              <a:gd name="T36" fmla="*/ 0 w 10"/>
              <a:gd name="T37" fmla="*/ 406 h 856"/>
              <a:gd name="T38" fmla="*/ 0 w 10"/>
              <a:gd name="T39" fmla="*/ 300 h 856"/>
              <a:gd name="T40" fmla="*/ 10 w 10"/>
              <a:gd name="T41" fmla="*/ 300 h 856"/>
              <a:gd name="T42" fmla="*/ 10 w 10"/>
              <a:gd name="T43" fmla="*/ 406 h 856"/>
              <a:gd name="T44" fmla="*/ 0 w 10"/>
              <a:gd name="T45" fmla="*/ 406 h 856"/>
              <a:gd name="T46" fmla="*/ 0 w 10"/>
              <a:gd name="T47" fmla="*/ 406 h 856"/>
              <a:gd name="T48" fmla="*/ 0 w 10"/>
              <a:gd name="T49" fmla="*/ 256 h 856"/>
              <a:gd name="T50" fmla="*/ 0 w 10"/>
              <a:gd name="T51" fmla="*/ 150 h 856"/>
              <a:gd name="T52" fmla="*/ 10 w 10"/>
              <a:gd name="T53" fmla="*/ 150 h 856"/>
              <a:gd name="T54" fmla="*/ 10 w 10"/>
              <a:gd name="T55" fmla="*/ 256 h 856"/>
              <a:gd name="T56" fmla="*/ 0 w 10"/>
              <a:gd name="T57" fmla="*/ 256 h 856"/>
              <a:gd name="T58" fmla="*/ 0 w 10"/>
              <a:gd name="T59" fmla="*/ 256 h 856"/>
              <a:gd name="T60" fmla="*/ 0 w 10"/>
              <a:gd name="T61" fmla="*/ 108 h 856"/>
              <a:gd name="T62" fmla="*/ 0 w 10"/>
              <a:gd name="T63" fmla="*/ 0 h 856"/>
              <a:gd name="T64" fmla="*/ 10 w 10"/>
              <a:gd name="T65" fmla="*/ 0 h 856"/>
              <a:gd name="T66" fmla="*/ 10 w 10"/>
              <a:gd name="T67" fmla="*/ 108 h 856"/>
              <a:gd name="T68" fmla="*/ 0 w 10"/>
              <a:gd name="T69" fmla="*/ 108 h 856"/>
              <a:gd name="T70" fmla="*/ 0 w 10"/>
              <a:gd name="T71" fmla="*/ 108 h 85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" h="856">
                <a:moveTo>
                  <a:pt x="0" y="856"/>
                </a:moveTo>
                <a:lnTo>
                  <a:pt x="0" y="748"/>
                </a:lnTo>
                <a:lnTo>
                  <a:pt x="10" y="748"/>
                </a:lnTo>
                <a:lnTo>
                  <a:pt x="10" y="856"/>
                </a:lnTo>
                <a:lnTo>
                  <a:pt x="0" y="856"/>
                </a:lnTo>
                <a:close/>
                <a:moveTo>
                  <a:pt x="0" y="706"/>
                </a:moveTo>
                <a:lnTo>
                  <a:pt x="0" y="600"/>
                </a:lnTo>
                <a:lnTo>
                  <a:pt x="10" y="600"/>
                </a:lnTo>
                <a:lnTo>
                  <a:pt x="10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50"/>
                </a:lnTo>
                <a:lnTo>
                  <a:pt x="10" y="450"/>
                </a:lnTo>
                <a:lnTo>
                  <a:pt x="1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15" name="Freeform 17"/>
          <p:cNvSpPr>
            <a:spLocks noEditPoints="1"/>
          </p:cNvSpPr>
          <p:nvPr userDrawn="1"/>
        </p:nvSpPr>
        <p:spPr bwMode="auto">
          <a:xfrm>
            <a:off x="1439335" y="2659065"/>
            <a:ext cx="21167" cy="1120775"/>
          </a:xfrm>
          <a:custGeom>
            <a:avLst/>
            <a:gdLst>
              <a:gd name="T0" fmla="*/ 0 w 10"/>
              <a:gd name="T1" fmla="*/ 706 h 706"/>
              <a:gd name="T2" fmla="*/ 0 w 10"/>
              <a:gd name="T3" fmla="*/ 600 h 706"/>
              <a:gd name="T4" fmla="*/ 10 w 10"/>
              <a:gd name="T5" fmla="*/ 600 h 706"/>
              <a:gd name="T6" fmla="*/ 10 w 10"/>
              <a:gd name="T7" fmla="*/ 706 h 706"/>
              <a:gd name="T8" fmla="*/ 0 w 10"/>
              <a:gd name="T9" fmla="*/ 706 h 706"/>
              <a:gd name="T10" fmla="*/ 0 w 10"/>
              <a:gd name="T11" fmla="*/ 706 h 706"/>
              <a:gd name="T12" fmla="*/ 0 w 10"/>
              <a:gd name="T13" fmla="*/ 556 h 706"/>
              <a:gd name="T14" fmla="*/ 0 w 10"/>
              <a:gd name="T15" fmla="*/ 450 h 706"/>
              <a:gd name="T16" fmla="*/ 10 w 10"/>
              <a:gd name="T17" fmla="*/ 450 h 706"/>
              <a:gd name="T18" fmla="*/ 10 w 10"/>
              <a:gd name="T19" fmla="*/ 556 h 706"/>
              <a:gd name="T20" fmla="*/ 0 w 10"/>
              <a:gd name="T21" fmla="*/ 556 h 706"/>
              <a:gd name="T22" fmla="*/ 0 w 10"/>
              <a:gd name="T23" fmla="*/ 556 h 706"/>
              <a:gd name="T24" fmla="*/ 0 w 10"/>
              <a:gd name="T25" fmla="*/ 406 h 706"/>
              <a:gd name="T26" fmla="*/ 0 w 10"/>
              <a:gd name="T27" fmla="*/ 300 h 706"/>
              <a:gd name="T28" fmla="*/ 10 w 10"/>
              <a:gd name="T29" fmla="*/ 300 h 706"/>
              <a:gd name="T30" fmla="*/ 10 w 10"/>
              <a:gd name="T31" fmla="*/ 406 h 706"/>
              <a:gd name="T32" fmla="*/ 0 w 10"/>
              <a:gd name="T33" fmla="*/ 406 h 706"/>
              <a:gd name="T34" fmla="*/ 0 w 10"/>
              <a:gd name="T35" fmla="*/ 406 h 706"/>
              <a:gd name="T36" fmla="*/ 0 w 10"/>
              <a:gd name="T37" fmla="*/ 256 h 706"/>
              <a:gd name="T38" fmla="*/ 0 w 10"/>
              <a:gd name="T39" fmla="*/ 150 h 706"/>
              <a:gd name="T40" fmla="*/ 10 w 10"/>
              <a:gd name="T41" fmla="*/ 150 h 706"/>
              <a:gd name="T42" fmla="*/ 10 w 10"/>
              <a:gd name="T43" fmla="*/ 256 h 706"/>
              <a:gd name="T44" fmla="*/ 0 w 10"/>
              <a:gd name="T45" fmla="*/ 256 h 706"/>
              <a:gd name="T46" fmla="*/ 0 w 10"/>
              <a:gd name="T47" fmla="*/ 256 h 706"/>
              <a:gd name="T48" fmla="*/ 0 w 10"/>
              <a:gd name="T49" fmla="*/ 108 h 706"/>
              <a:gd name="T50" fmla="*/ 0 w 10"/>
              <a:gd name="T51" fmla="*/ 0 h 706"/>
              <a:gd name="T52" fmla="*/ 10 w 10"/>
              <a:gd name="T53" fmla="*/ 0 h 706"/>
              <a:gd name="T54" fmla="*/ 10 w 10"/>
              <a:gd name="T55" fmla="*/ 108 h 706"/>
              <a:gd name="T56" fmla="*/ 0 w 10"/>
              <a:gd name="T57" fmla="*/ 108 h 706"/>
              <a:gd name="T58" fmla="*/ 0 w 10"/>
              <a:gd name="T59" fmla="*/ 108 h 7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" h="706">
                <a:moveTo>
                  <a:pt x="0" y="706"/>
                </a:moveTo>
                <a:lnTo>
                  <a:pt x="0" y="600"/>
                </a:lnTo>
                <a:lnTo>
                  <a:pt x="10" y="600"/>
                </a:lnTo>
                <a:lnTo>
                  <a:pt x="10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50"/>
                </a:lnTo>
                <a:lnTo>
                  <a:pt x="10" y="450"/>
                </a:lnTo>
                <a:lnTo>
                  <a:pt x="1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16" name="Freeform 18"/>
          <p:cNvSpPr>
            <a:spLocks noEditPoints="1"/>
          </p:cNvSpPr>
          <p:nvPr userDrawn="1"/>
        </p:nvSpPr>
        <p:spPr bwMode="auto">
          <a:xfrm>
            <a:off x="1308102" y="2424115"/>
            <a:ext cx="21167" cy="1355725"/>
          </a:xfrm>
          <a:custGeom>
            <a:avLst/>
            <a:gdLst>
              <a:gd name="T0" fmla="*/ 0 w 10"/>
              <a:gd name="T1" fmla="*/ 854 h 854"/>
              <a:gd name="T2" fmla="*/ 0 w 10"/>
              <a:gd name="T3" fmla="*/ 748 h 854"/>
              <a:gd name="T4" fmla="*/ 10 w 10"/>
              <a:gd name="T5" fmla="*/ 748 h 854"/>
              <a:gd name="T6" fmla="*/ 10 w 10"/>
              <a:gd name="T7" fmla="*/ 854 h 854"/>
              <a:gd name="T8" fmla="*/ 0 w 10"/>
              <a:gd name="T9" fmla="*/ 854 h 854"/>
              <a:gd name="T10" fmla="*/ 0 w 10"/>
              <a:gd name="T11" fmla="*/ 854 h 854"/>
              <a:gd name="T12" fmla="*/ 0 w 10"/>
              <a:gd name="T13" fmla="*/ 704 h 854"/>
              <a:gd name="T14" fmla="*/ 0 w 10"/>
              <a:gd name="T15" fmla="*/ 598 h 854"/>
              <a:gd name="T16" fmla="*/ 10 w 10"/>
              <a:gd name="T17" fmla="*/ 598 h 854"/>
              <a:gd name="T18" fmla="*/ 10 w 10"/>
              <a:gd name="T19" fmla="*/ 704 h 854"/>
              <a:gd name="T20" fmla="*/ 0 w 10"/>
              <a:gd name="T21" fmla="*/ 704 h 854"/>
              <a:gd name="T22" fmla="*/ 0 w 10"/>
              <a:gd name="T23" fmla="*/ 704 h 854"/>
              <a:gd name="T24" fmla="*/ 0 w 10"/>
              <a:gd name="T25" fmla="*/ 554 h 854"/>
              <a:gd name="T26" fmla="*/ 0 w 10"/>
              <a:gd name="T27" fmla="*/ 448 h 854"/>
              <a:gd name="T28" fmla="*/ 10 w 10"/>
              <a:gd name="T29" fmla="*/ 448 h 854"/>
              <a:gd name="T30" fmla="*/ 10 w 10"/>
              <a:gd name="T31" fmla="*/ 554 h 854"/>
              <a:gd name="T32" fmla="*/ 0 w 10"/>
              <a:gd name="T33" fmla="*/ 554 h 854"/>
              <a:gd name="T34" fmla="*/ 0 w 10"/>
              <a:gd name="T35" fmla="*/ 554 h 854"/>
              <a:gd name="T36" fmla="*/ 0 w 10"/>
              <a:gd name="T37" fmla="*/ 404 h 854"/>
              <a:gd name="T38" fmla="*/ 0 w 10"/>
              <a:gd name="T39" fmla="*/ 298 h 854"/>
              <a:gd name="T40" fmla="*/ 10 w 10"/>
              <a:gd name="T41" fmla="*/ 298 h 854"/>
              <a:gd name="T42" fmla="*/ 10 w 10"/>
              <a:gd name="T43" fmla="*/ 404 h 854"/>
              <a:gd name="T44" fmla="*/ 0 w 10"/>
              <a:gd name="T45" fmla="*/ 404 h 854"/>
              <a:gd name="T46" fmla="*/ 0 w 10"/>
              <a:gd name="T47" fmla="*/ 404 h 854"/>
              <a:gd name="T48" fmla="*/ 0 w 10"/>
              <a:gd name="T49" fmla="*/ 256 h 854"/>
              <a:gd name="T50" fmla="*/ 0 w 10"/>
              <a:gd name="T51" fmla="*/ 148 h 854"/>
              <a:gd name="T52" fmla="*/ 10 w 10"/>
              <a:gd name="T53" fmla="*/ 148 h 854"/>
              <a:gd name="T54" fmla="*/ 10 w 10"/>
              <a:gd name="T55" fmla="*/ 256 h 854"/>
              <a:gd name="T56" fmla="*/ 0 w 10"/>
              <a:gd name="T57" fmla="*/ 256 h 854"/>
              <a:gd name="T58" fmla="*/ 0 w 10"/>
              <a:gd name="T59" fmla="*/ 256 h 854"/>
              <a:gd name="T60" fmla="*/ 0 w 10"/>
              <a:gd name="T61" fmla="*/ 106 h 854"/>
              <a:gd name="T62" fmla="*/ 0 w 10"/>
              <a:gd name="T63" fmla="*/ 0 h 854"/>
              <a:gd name="T64" fmla="*/ 10 w 10"/>
              <a:gd name="T65" fmla="*/ 0 h 854"/>
              <a:gd name="T66" fmla="*/ 10 w 10"/>
              <a:gd name="T67" fmla="*/ 106 h 854"/>
              <a:gd name="T68" fmla="*/ 0 w 10"/>
              <a:gd name="T69" fmla="*/ 106 h 854"/>
              <a:gd name="T70" fmla="*/ 0 w 10"/>
              <a:gd name="T71" fmla="*/ 106 h 85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" h="854"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close/>
                <a:moveTo>
                  <a:pt x="0" y="554"/>
                </a:moveTo>
                <a:lnTo>
                  <a:pt x="0" y="448"/>
                </a:lnTo>
                <a:lnTo>
                  <a:pt x="10" y="448"/>
                </a:lnTo>
                <a:lnTo>
                  <a:pt x="10" y="554"/>
                </a:lnTo>
                <a:lnTo>
                  <a:pt x="0" y="554"/>
                </a:lnTo>
                <a:close/>
                <a:moveTo>
                  <a:pt x="0" y="404"/>
                </a:moveTo>
                <a:lnTo>
                  <a:pt x="0" y="298"/>
                </a:lnTo>
                <a:lnTo>
                  <a:pt x="10" y="298"/>
                </a:lnTo>
                <a:lnTo>
                  <a:pt x="10" y="404"/>
                </a:lnTo>
                <a:lnTo>
                  <a:pt x="0" y="404"/>
                </a:lnTo>
                <a:close/>
                <a:moveTo>
                  <a:pt x="0" y="256"/>
                </a:moveTo>
                <a:lnTo>
                  <a:pt x="0" y="148"/>
                </a:lnTo>
                <a:lnTo>
                  <a:pt x="10" y="148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17" name="Freeform 19"/>
          <p:cNvSpPr>
            <a:spLocks noEditPoints="1"/>
          </p:cNvSpPr>
          <p:nvPr userDrawn="1"/>
        </p:nvSpPr>
        <p:spPr bwMode="auto">
          <a:xfrm>
            <a:off x="2209801" y="3135315"/>
            <a:ext cx="21167" cy="3730625"/>
          </a:xfrm>
          <a:custGeom>
            <a:avLst/>
            <a:gdLst>
              <a:gd name="T0" fmla="*/ 0 w 10"/>
              <a:gd name="T1" fmla="*/ 2244 h 2350"/>
              <a:gd name="T2" fmla="*/ 10 w 10"/>
              <a:gd name="T3" fmla="*/ 2350 h 2350"/>
              <a:gd name="T4" fmla="*/ 0 w 10"/>
              <a:gd name="T5" fmla="*/ 2350 h 2350"/>
              <a:gd name="T6" fmla="*/ 0 w 10"/>
              <a:gd name="T7" fmla="*/ 2094 h 2350"/>
              <a:gd name="T8" fmla="*/ 10 w 10"/>
              <a:gd name="T9" fmla="*/ 2202 h 2350"/>
              <a:gd name="T10" fmla="*/ 0 w 10"/>
              <a:gd name="T11" fmla="*/ 2202 h 2350"/>
              <a:gd name="T12" fmla="*/ 0 w 10"/>
              <a:gd name="T13" fmla="*/ 1944 h 2350"/>
              <a:gd name="T14" fmla="*/ 10 w 10"/>
              <a:gd name="T15" fmla="*/ 2052 h 2350"/>
              <a:gd name="T16" fmla="*/ 0 w 10"/>
              <a:gd name="T17" fmla="*/ 2052 h 2350"/>
              <a:gd name="T18" fmla="*/ 0 w 10"/>
              <a:gd name="T19" fmla="*/ 1796 h 2350"/>
              <a:gd name="T20" fmla="*/ 10 w 10"/>
              <a:gd name="T21" fmla="*/ 1902 h 2350"/>
              <a:gd name="T22" fmla="*/ 0 w 10"/>
              <a:gd name="T23" fmla="*/ 1902 h 2350"/>
              <a:gd name="T24" fmla="*/ 0 w 10"/>
              <a:gd name="T25" fmla="*/ 1646 h 2350"/>
              <a:gd name="T26" fmla="*/ 10 w 10"/>
              <a:gd name="T27" fmla="*/ 1752 h 2350"/>
              <a:gd name="T28" fmla="*/ 0 w 10"/>
              <a:gd name="T29" fmla="*/ 1752 h 2350"/>
              <a:gd name="T30" fmla="*/ 0 w 10"/>
              <a:gd name="T31" fmla="*/ 1496 h 2350"/>
              <a:gd name="T32" fmla="*/ 10 w 10"/>
              <a:gd name="T33" fmla="*/ 1602 h 2350"/>
              <a:gd name="T34" fmla="*/ 0 w 10"/>
              <a:gd name="T35" fmla="*/ 1602 h 2350"/>
              <a:gd name="T36" fmla="*/ 0 w 10"/>
              <a:gd name="T37" fmla="*/ 1346 h 2350"/>
              <a:gd name="T38" fmla="*/ 10 w 10"/>
              <a:gd name="T39" fmla="*/ 1454 h 2350"/>
              <a:gd name="T40" fmla="*/ 0 w 10"/>
              <a:gd name="T41" fmla="*/ 1454 h 2350"/>
              <a:gd name="T42" fmla="*/ 0 w 10"/>
              <a:gd name="T43" fmla="*/ 1196 h 2350"/>
              <a:gd name="T44" fmla="*/ 10 w 10"/>
              <a:gd name="T45" fmla="*/ 1304 h 2350"/>
              <a:gd name="T46" fmla="*/ 0 w 10"/>
              <a:gd name="T47" fmla="*/ 1304 h 2350"/>
              <a:gd name="T48" fmla="*/ 0 w 10"/>
              <a:gd name="T49" fmla="*/ 1048 h 2350"/>
              <a:gd name="T50" fmla="*/ 10 w 10"/>
              <a:gd name="T51" fmla="*/ 1154 h 2350"/>
              <a:gd name="T52" fmla="*/ 0 w 10"/>
              <a:gd name="T53" fmla="*/ 1154 h 2350"/>
              <a:gd name="T54" fmla="*/ 0 w 10"/>
              <a:gd name="T55" fmla="*/ 898 h 2350"/>
              <a:gd name="T56" fmla="*/ 10 w 10"/>
              <a:gd name="T57" fmla="*/ 1004 h 2350"/>
              <a:gd name="T58" fmla="*/ 0 w 10"/>
              <a:gd name="T59" fmla="*/ 1004 h 2350"/>
              <a:gd name="T60" fmla="*/ 0 w 10"/>
              <a:gd name="T61" fmla="*/ 748 h 2350"/>
              <a:gd name="T62" fmla="*/ 10 w 10"/>
              <a:gd name="T63" fmla="*/ 854 h 2350"/>
              <a:gd name="T64" fmla="*/ 0 w 10"/>
              <a:gd name="T65" fmla="*/ 854 h 2350"/>
              <a:gd name="T66" fmla="*/ 0 w 10"/>
              <a:gd name="T67" fmla="*/ 598 h 2350"/>
              <a:gd name="T68" fmla="*/ 10 w 10"/>
              <a:gd name="T69" fmla="*/ 704 h 2350"/>
              <a:gd name="T70" fmla="*/ 0 w 10"/>
              <a:gd name="T71" fmla="*/ 704 h 2350"/>
              <a:gd name="T72" fmla="*/ 0 w 10"/>
              <a:gd name="T73" fmla="*/ 448 h 2350"/>
              <a:gd name="T74" fmla="*/ 10 w 10"/>
              <a:gd name="T75" fmla="*/ 556 h 2350"/>
              <a:gd name="T76" fmla="*/ 0 w 10"/>
              <a:gd name="T77" fmla="*/ 556 h 2350"/>
              <a:gd name="T78" fmla="*/ 0 w 10"/>
              <a:gd name="T79" fmla="*/ 300 h 2350"/>
              <a:gd name="T80" fmla="*/ 10 w 10"/>
              <a:gd name="T81" fmla="*/ 406 h 2350"/>
              <a:gd name="T82" fmla="*/ 0 w 10"/>
              <a:gd name="T83" fmla="*/ 406 h 2350"/>
              <a:gd name="T84" fmla="*/ 0 w 10"/>
              <a:gd name="T85" fmla="*/ 150 h 2350"/>
              <a:gd name="T86" fmla="*/ 10 w 10"/>
              <a:gd name="T87" fmla="*/ 256 h 2350"/>
              <a:gd name="T88" fmla="*/ 0 w 10"/>
              <a:gd name="T89" fmla="*/ 256 h 2350"/>
              <a:gd name="T90" fmla="*/ 0 w 10"/>
              <a:gd name="T91" fmla="*/ 0 h 2350"/>
              <a:gd name="T92" fmla="*/ 10 w 10"/>
              <a:gd name="T93" fmla="*/ 106 h 2350"/>
              <a:gd name="T94" fmla="*/ 0 w 10"/>
              <a:gd name="T95" fmla="*/ 106 h 235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0" h="2350">
                <a:moveTo>
                  <a:pt x="0" y="2350"/>
                </a:moveTo>
                <a:lnTo>
                  <a:pt x="0" y="2244"/>
                </a:lnTo>
                <a:lnTo>
                  <a:pt x="10" y="2244"/>
                </a:lnTo>
                <a:lnTo>
                  <a:pt x="10" y="2350"/>
                </a:lnTo>
                <a:lnTo>
                  <a:pt x="0" y="2350"/>
                </a:lnTo>
                <a:close/>
                <a:moveTo>
                  <a:pt x="0" y="2202"/>
                </a:moveTo>
                <a:lnTo>
                  <a:pt x="0" y="2094"/>
                </a:lnTo>
                <a:lnTo>
                  <a:pt x="10" y="2094"/>
                </a:lnTo>
                <a:lnTo>
                  <a:pt x="10" y="2202"/>
                </a:lnTo>
                <a:lnTo>
                  <a:pt x="0" y="2202"/>
                </a:lnTo>
                <a:close/>
                <a:moveTo>
                  <a:pt x="0" y="2052"/>
                </a:moveTo>
                <a:lnTo>
                  <a:pt x="0" y="1944"/>
                </a:lnTo>
                <a:lnTo>
                  <a:pt x="10" y="1944"/>
                </a:lnTo>
                <a:lnTo>
                  <a:pt x="10" y="2052"/>
                </a:lnTo>
                <a:lnTo>
                  <a:pt x="0" y="2052"/>
                </a:lnTo>
                <a:close/>
                <a:moveTo>
                  <a:pt x="0" y="1902"/>
                </a:moveTo>
                <a:lnTo>
                  <a:pt x="0" y="1796"/>
                </a:lnTo>
                <a:lnTo>
                  <a:pt x="10" y="1796"/>
                </a:lnTo>
                <a:lnTo>
                  <a:pt x="10" y="1902"/>
                </a:lnTo>
                <a:lnTo>
                  <a:pt x="0" y="1902"/>
                </a:lnTo>
                <a:close/>
                <a:moveTo>
                  <a:pt x="0" y="1752"/>
                </a:moveTo>
                <a:lnTo>
                  <a:pt x="0" y="1646"/>
                </a:lnTo>
                <a:lnTo>
                  <a:pt x="10" y="1646"/>
                </a:lnTo>
                <a:lnTo>
                  <a:pt x="10" y="1752"/>
                </a:lnTo>
                <a:lnTo>
                  <a:pt x="0" y="1752"/>
                </a:lnTo>
                <a:close/>
                <a:moveTo>
                  <a:pt x="0" y="1602"/>
                </a:moveTo>
                <a:lnTo>
                  <a:pt x="0" y="1496"/>
                </a:lnTo>
                <a:lnTo>
                  <a:pt x="10" y="1496"/>
                </a:lnTo>
                <a:lnTo>
                  <a:pt x="10" y="1602"/>
                </a:lnTo>
                <a:lnTo>
                  <a:pt x="0" y="1602"/>
                </a:lnTo>
                <a:close/>
                <a:moveTo>
                  <a:pt x="0" y="1454"/>
                </a:moveTo>
                <a:lnTo>
                  <a:pt x="0" y="1346"/>
                </a:lnTo>
                <a:lnTo>
                  <a:pt x="10" y="1346"/>
                </a:lnTo>
                <a:lnTo>
                  <a:pt x="10" y="1454"/>
                </a:lnTo>
                <a:lnTo>
                  <a:pt x="0" y="1454"/>
                </a:lnTo>
                <a:close/>
                <a:moveTo>
                  <a:pt x="0" y="1304"/>
                </a:moveTo>
                <a:lnTo>
                  <a:pt x="0" y="1196"/>
                </a:lnTo>
                <a:lnTo>
                  <a:pt x="10" y="1196"/>
                </a:lnTo>
                <a:lnTo>
                  <a:pt x="10" y="1304"/>
                </a:lnTo>
                <a:lnTo>
                  <a:pt x="0" y="1304"/>
                </a:lnTo>
                <a:close/>
                <a:moveTo>
                  <a:pt x="0" y="1154"/>
                </a:moveTo>
                <a:lnTo>
                  <a:pt x="0" y="1048"/>
                </a:lnTo>
                <a:lnTo>
                  <a:pt x="10" y="1048"/>
                </a:lnTo>
                <a:lnTo>
                  <a:pt x="10" y="1154"/>
                </a:lnTo>
                <a:lnTo>
                  <a:pt x="0" y="1154"/>
                </a:lnTo>
                <a:close/>
                <a:moveTo>
                  <a:pt x="0" y="1004"/>
                </a:moveTo>
                <a:lnTo>
                  <a:pt x="0" y="898"/>
                </a:lnTo>
                <a:lnTo>
                  <a:pt x="10" y="898"/>
                </a:lnTo>
                <a:lnTo>
                  <a:pt x="10" y="1004"/>
                </a:lnTo>
                <a:lnTo>
                  <a:pt x="0" y="1004"/>
                </a:lnTo>
                <a:close/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close/>
                <a:moveTo>
                  <a:pt x="0" y="556"/>
                </a:moveTo>
                <a:lnTo>
                  <a:pt x="0" y="448"/>
                </a:lnTo>
                <a:lnTo>
                  <a:pt x="10" y="448"/>
                </a:lnTo>
                <a:lnTo>
                  <a:pt x="1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18" name="Freeform 20"/>
          <p:cNvSpPr>
            <a:spLocks noEditPoints="1"/>
          </p:cNvSpPr>
          <p:nvPr userDrawn="1"/>
        </p:nvSpPr>
        <p:spPr bwMode="auto">
          <a:xfrm>
            <a:off x="2078567" y="3135315"/>
            <a:ext cx="21167" cy="3730625"/>
          </a:xfrm>
          <a:custGeom>
            <a:avLst/>
            <a:gdLst>
              <a:gd name="T0" fmla="*/ 0 w 10"/>
              <a:gd name="T1" fmla="*/ 2244 h 2350"/>
              <a:gd name="T2" fmla="*/ 10 w 10"/>
              <a:gd name="T3" fmla="*/ 2350 h 2350"/>
              <a:gd name="T4" fmla="*/ 0 w 10"/>
              <a:gd name="T5" fmla="*/ 2350 h 2350"/>
              <a:gd name="T6" fmla="*/ 0 w 10"/>
              <a:gd name="T7" fmla="*/ 2094 h 2350"/>
              <a:gd name="T8" fmla="*/ 10 w 10"/>
              <a:gd name="T9" fmla="*/ 2202 h 2350"/>
              <a:gd name="T10" fmla="*/ 0 w 10"/>
              <a:gd name="T11" fmla="*/ 2202 h 2350"/>
              <a:gd name="T12" fmla="*/ 0 w 10"/>
              <a:gd name="T13" fmla="*/ 1944 h 2350"/>
              <a:gd name="T14" fmla="*/ 10 w 10"/>
              <a:gd name="T15" fmla="*/ 2052 h 2350"/>
              <a:gd name="T16" fmla="*/ 0 w 10"/>
              <a:gd name="T17" fmla="*/ 2052 h 2350"/>
              <a:gd name="T18" fmla="*/ 0 w 10"/>
              <a:gd name="T19" fmla="*/ 1796 h 2350"/>
              <a:gd name="T20" fmla="*/ 10 w 10"/>
              <a:gd name="T21" fmla="*/ 1902 h 2350"/>
              <a:gd name="T22" fmla="*/ 0 w 10"/>
              <a:gd name="T23" fmla="*/ 1902 h 2350"/>
              <a:gd name="T24" fmla="*/ 0 w 10"/>
              <a:gd name="T25" fmla="*/ 1646 h 2350"/>
              <a:gd name="T26" fmla="*/ 10 w 10"/>
              <a:gd name="T27" fmla="*/ 1752 h 2350"/>
              <a:gd name="T28" fmla="*/ 0 w 10"/>
              <a:gd name="T29" fmla="*/ 1752 h 2350"/>
              <a:gd name="T30" fmla="*/ 0 w 10"/>
              <a:gd name="T31" fmla="*/ 1496 h 2350"/>
              <a:gd name="T32" fmla="*/ 10 w 10"/>
              <a:gd name="T33" fmla="*/ 1602 h 2350"/>
              <a:gd name="T34" fmla="*/ 0 w 10"/>
              <a:gd name="T35" fmla="*/ 1602 h 2350"/>
              <a:gd name="T36" fmla="*/ 0 w 10"/>
              <a:gd name="T37" fmla="*/ 1346 h 2350"/>
              <a:gd name="T38" fmla="*/ 10 w 10"/>
              <a:gd name="T39" fmla="*/ 1454 h 2350"/>
              <a:gd name="T40" fmla="*/ 0 w 10"/>
              <a:gd name="T41" fmla="*/ 1454 h 2350"/>
              <a:gd name="T42" fmla="*/ 0 w 10"/>
              <a:gd name="T43" fmla="*/ 1196 h 2350"/>
              <a:gd name="T44" fmla="*/ 10 w 10"/>
              <a:gd name="T45" fmla="*/ 1304 h 2350"/>
              <a:gd name="T46" fmla="*/ 0 w 10"/>
              <a:gd name="T47" fmla="*/ 1304 h 2350"/>
              <a:gd name="T48" fmla="*/ 0 w 10"/>
              <a:gd name="T49" fmla="*/ 1048 h 2350"/>
              <a:gd name="T50" fmla="*/ 10 w 10"/>
              <a:gd name="T51" fmla="*/ 1154 h 2350"/>
              <a:gd name="T52" fmla="*/ 0 w 10"/>
              <a:gd name="T53" fmla="*/ 1154 h 2350"/>
              <a:gd name="T54" fmla="*/ 0 w 10"/>
              <a:gd name="T55" fmla="*/ 898 h 2350"/>
              <a:gd name="T56" fmla="*/ 10 w 10"/>
              <a:gd name="T57" fmla="*/ 1004 h 2350"/>
              <a:gd name="T58" fmla="*/ 0 w 10"/>
              <a:gd name="T59" fmla="*/ 1004 h 2350"/>
              <a:gd name="T60" fmla="*/ 0 w 10"/>
              <a:gd name="T61" fmla="*/ 748 h 2350"/>
              <a:gd name="T62" fmla="*/ 10 w 10"/>
              <a:gd name="T63" fmla="*/ 854 h 2350"/>
              <a:gd name="T64" fmla="*/ 0 w 10"/>
              <a:gd name="T65" fmla="*/ 854 h 2350"/>
              <a:gd name="T66" fmla="*/ 0 w 10"/>
              <a:gd name="T67" fmla="*/ 598 h 2350"/>
              <a:gd name="T68" fmla="*/ 10 w 10"/>
              <a:gd name="T69" fmla="*/ 704 h 2350"/>
              <a:gd name="T70" fmla="*/ 0 w 10"/>
              <a:gd name="T71" fmla="*/ 704 h 2350"/>
              <a:gd name="T72" fmla="*/ 0 w 10"/>
              <a:gd name="T73" fmla="*/ 448 h 2350"/>
              <a:gd name="T74" fmla="*/ 10 w 10"/>
              <a:gd name="T75" fmla="*/ 556 h 2350"/>
              <a:gd name="T76" fmla="*/ 0 w 10"/>
              <a:gd name="T77" fmla="*/ 556 h 2350"/>
              <a:gd name="T78" fmla="*/ 0 w 10"/>
              <a:gd name="T79" fmla="*/ 300 h 2350"/>
              <a:gd name="T80" fmla="*/ 10 w 10"/>
              <a:gd name="T81" fmla="*/ 406 h 2350"/>
              <a:gd name="T82" fmla="*/ 0 w 10"/>
              <a:gd name="T83" fmla="*/ 406 h 2350"/>
              <a:gd name="T84" fmla="*/ 0 w 10"/>
              <a:gd name="T85" fmla="*/ 150 h 2350"/>
              <a:gd name="T86" fmla="*/ 10 w 10"/>
              <a:gd name="T87" fmla="*/ 256 h 2350"/>
              <a:gd name="T88" fmla="*/ 0 w 10"/>
              <a:gd name="T89" fmla="*/ 256 h 2350"/>
              <a:gd name="T90" fmla="*/ 0 w 10"/>
              <a:gd name="T91" fmla="*/ 0 h 2350"/>
              <a:gd name="T92" fmla="*/ 10 w 10"/>
              <a:gd name="T93" fmla="*/ 106 h 2350"/>
              <a:gd name="T94" fmla="*/ 0 w 10"/>
              <a:gd name="T95" fmla="*/ 106 h 235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0" h="2350">
                <a:moveTo>
                  <a:pt x="0" y="2350"/>
                </a:moveTo>
                <a:lnTo>
                  <a:pt x="0" y="2244"/>
                </a:lnTo>
                <a:lnTo>
                  <a:pt x="10" y="2244"/>
                </a:lnTo>
                <a:lnTo>
                  <a:pt x="10" y="2350"/>
                </a:lnTo>
                <a:lnTo>
                  <a:pt x="0" y="2350"/>
                </a:lnTo>
                <a:close/>
                <a:moveTo>
                  <a:pt x="0" y="2202"/>
                </a:moveTo>
                <a:lnTo>
                  <a:pt x="0" y="2094"/>
                </a:lnTo>
                <a:lnTo>
                  <a:pt x="10" y="2094"/>
                </a:lnTo>
                <a:lnTo>
                  <a:pt x="10" y="2202"/>
                </a:lnTo>
                <a:lnTo>
                  <a:pt x="0" y="2202"/>
                </a:lnTo>
                <a:close/>
                <a:moveTo>
                  <a:pt x="0" y="2052"/>
                </a:moveTo>
                <a:lnTo>
                  <a:pt x="0" y="1944"/>
                </a:lnTo>
                <a:lnTo>
                  <a:pt x="10" y="1944"/>
                </a:lnTo>
                <a:lnTo>
                  <a:pt x="10" y="2052"/>
                </a:lnTo>
                <a:lnTo>
                  <a:pt x="0" y="2052"/>
                </a:lnTo>
                <a:close/>
                <a:moveTo>
                  <a:pt x="0" y="1902"/>
                </a:moveTo>
                <a:lnTo>
                  <a:pt x="0" y="1796"/>
                </a:lnTo>
                <a:lnTo>
                  <a:pt x="10" y="1796"/>
                </a:lnTo>
                <a:lnTo>
                  <a:pt x="10" y="1902"/>
                </a:lnTo>
                <a:lnTo>
                  <a:pt x="0" y="1902"/>
                </a:lnTo>
                <a:close/>
                <a:moveTo>
                  <a:pt x="0" y="1752"/>
                </a:moveTo>
                <a:lnTo>
                  <a:pt x="0" y="1646"/>
                </a:lnTo>
                <a:lnTo>
                  <a:pt x="10" y="1646"/>
                </a:lnTo>
                <a:lnTo>
                  <a:pt x="10" y="1752"/>
                </a:lnTo>
                <a:lnTo>
                  <a:pt x="0" y="1752"/>
                </a:lnTo>
                <a:close/>
                <a:moveTo>
                  <a:pt x="0" y="1602"/>
                </a:moveTo>
                <a:lnTo>
                  <a:pt x="0" y="1496"/>
                </a:lnTo>
                <a:lnTo>
                  <a:pt x="10" y="1496"/>
                </a:lnTo>
                <a:lnTo>
                  <a:pt x="10" y="1602"/>
                </a:lnTo>
                <a:lnTo>
                  <a:pt x="0" y="1602"/>
                </a:lnTo>
                <a:close/>
                <a:moveTo>
                  <a:pt x="0" y="1454"/>
                </a:moveTo>
                <a:lnTo>
                  <a:pt x="0" y="1346"/>
                </a:lnTo>
                <a:lnTo>
                  <a:pt x="10" y="1346"/>
                </a:lnTo>
                <a:lnTo>
                  <a:pt x="10" y="1454"/>
                </a:lnTo>
                <a:lnTo>
                  <a:pt x="0" y="1454"/>
                </a:lnTo>
                <a:close/>
                <a:moveTo>
                  <a:pt x="0" y="1304"/>
                </a:moveTo>
                <a:lnTo>
                  <a:pt x="0" y="1196"/>
                </a:lnTo>
                <a:lnTo>
                  <a:pt x="10" y="1196"/>
                </a:lnTo>
                <a:lnTo>
                  <a:pt x="10" y="1304"/>
                </a:lnTo>
                <a:lnTo>
                  <a:pt x="0" y="1304"/>
                </a:lnTo>
                <a:close/>
                <a:moveTo>
                  <a:pt x="0" y="1154"/>
                </a:moveTo>
                <a:lnTo>
                  <a:pt x="0" y="1048"/>
                </a:lnTo>
                <a:lnTo>
                  <a:pt x="10" y="1048"/>
                </a:lnTo>
                <a:lnTo>
                  <a:pt x="10" y="1154"/>
                </a:lnTo>
                <a:lnTo>
                  <a:pt x="0" y="1154"/>
                </a:lnTo>
                <a:close/>
                <a:moveTo>
                  <a:pt x="0" y="1004"/>
                </a:moveTo>
                <a:lnTo>
                  <a:pt x="0" y="898"/>
                </a:lnTo>
                <a:lnTo>
                  <a:pt x="10" y="898"/>
                </a:lnTo>
                <a:lnTo>
                  <a:pt x="10" y="1004"/>
                </a:lnTo>
                <a:lnTo>
                  <a:pt x="0" y="1004"/>
                </a:lnTo>
                <a:close/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close/>
                <a:moveTo>
                  <a:pt x="0" y="556"/>
                </a:moveTo>
                <a:lnTo>
                  <a:pt x="0" y="448"/>
                </a:lnTo>
                <a:lnTo>
                  <a:pt x="10" y="448"/>
                </a:lnTo>
                <a:lnTo>
                  <a:pt x="1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19" name="Freeform 21"/>
          <p:cNvSpPr>
            <a:spLocks noEditPoints="1"/>
          </p:cNvSpPr>
          <p:nvPr userDrawn="1"/>
        </p:nvSpPr>
        <p:spPr bwMode="auto">
          <a:xfrm>
            <a:off x="1947335" y="2897188"/>
            <a:ext cx="21167" cy="3968750"/>
          </a:xfrm>
          <a:custGeom>
            <a:avLst/>
            <a:gdLst>
              <a:gd name="T0" fmla="*/ 0 w 10"/>
              <a:gd name="T1" fmla="*/ 2394 h 2500"/>
              <a:gd name="T2" fmla="*/ 10 w 10"/>
              <a:gd name="T3" fmla="*/ 2500 h 2500"/>
              <a:gd name="T4" fmla="*/ 0 w 10"/>
              <a:gd name="T5" fmla="*/ 2500 h 2500"/>
              <a:gd name="T6" fmla="*/ 0 w 10"/>
              <a:gd name="T7" fmla="*/ 2244 h 2500"/>
              <a:gd name="T8" fmla="*/ 10 w 10"/>
              <a:gd name="T9" fmla="*/ 2352 h 2500"/>
              <a:gd name="T10" fmla="*/ 0 w 10"/>
              <a:gd name="T11" fmla="*/ 2352 h 2500"/>
              <a:gd name="T12" fmla="*/ 0 w 10"/>
              <a:gd name="T13" fmla="*/ 2094 h 2500"/>
              <a:gd name="T14" fmla="*/ 10 w 10"/>
              <a:gd name="T15" fmla="*/ 2202 h 2500"/>
              <a:gd name="T16" fmla="*/ 0 w 10"/>
              <a:gd name="T17" fmla="*/ 2202 h 2500"/>
              <a:gd name="T18" fmla="*/ 0 w 10"/>
              <a:gd name="T19" fmla="*/ 1946 h 2500"/>
              <a:gd name="T20" fmla="*/ 10 w 10"/>
              <a:gd name="T21" fmla="*/ 2052 h 2500"/>
              <a:gd name="T22" fmla="*/ 0 w 10"/>
              <a:gd name="T23" fmla="*/ 2052 h 2500"/>
              <a:gd name="T24" fmla="*/ 0 w 10"/>
              <a:gd name="T25" fmla="*/ 1796 h 2500"/>
              <a:gd name="T26" fmla="*/ 10 w 10"/>
              <a:gd name="T27" fmla="*/ 1902 h 2500"/>
              <a:gd name="T28" fmla="*/ 0 w 10"/>
              <a:gd name="T29" fmla="*/ 1902 h 2500"/>
              <a:gd name="T30" fmla="*/ 0 w 10"/>
              <a:gd name="T31" fmla="*/ 1646 h 2500"/>
              <a:gd name="T32" fmla="*/ 10 w 10"/>
              <a:gd name="T33" fmla="*/ 1752 h 2500"/>
              <a:gd name="T34" fmla="*/ 0 w 10"/>
              <a:gd name="T35" fmla="*/ 1752 h 2500"/>
              <a:gd name="T36" fmla="*/ 0 w 10"/>
              <a:gd name="T37" fmla="*/ 1496 h 2500"/>
              <a:gd name="T38" fmla="*/ 10 w 10"/>
              <a:gd name="T39" fmla="*/ 1604 h 2500"/>
              <a:gd name="T40" fmla="*/ 0 w 10"/>
              <a:gd name="T41" fmla="*/ 1604 h 2500"/>
              <a:gd name="T42" fmla="*/ 0 w 10"/>
              <a:gd name="T43" fmla="*/ 1346 h 2500"/>
              <a:gd name="T44" fmla="*/ 10 w 10"/>
              <a:gd name="T45" fmla="*/ 1454 h 2500"/>
              <a:gd name="T46" fmla="*/ 0 w 10"/>
              <a:gd name="T47" fmla="*/ 1454 h 2500"/>
              <a:gd name="T48" fmla="*/ 0 w 10"/>
              <a:gd name="T49" fmla="*/ 1198 h 2500"/>
              <a:gd name="T50" fmla="*/ 10 w 10"/>
              <a:gd name="T51" fmla="*/ 1304 h 2500"/>
              <a:gd name="T52" fmla="*/ 0 w 10"/>
              <a:gd name="T53" fmla="*/ 1304 h 2500"/>
              <a:gd name="T54" fmla="*/ 0 w 10"/>
              <a:gd name="T55" fmla="*/ 1048 h 2500"/>
              <a:gd name="T56" fmla="*/ 10 w 10"/>
              <a:gd name="T57" fmla="*/ 1154 h 2500"/>
              <a:gd name="T58" fmla="*/ 0 w 10"/>
              <a:gd name="T59" fmla="*/ 1154 h 2500"/>
              <a:gd name="T60" fmla="*/ 0 w 10"/>
              <a:gd name="T61" fmla="*/ 898 h 2500"/>
              <a:gd name="T62" fmla="*/ 10 w 10"/>
              <a:gd name="T63" fmla="*/ 1004 h 2500"/>
              <a:gd name="T64" fmla="*/ 0 w 10"/>
              <a:gd name="T65" fmla="*/ 1004 h 2500"/>
              <a:gd name="T66" fmla="*/ 0 w 10"/>
              <a:gd name="T67" fmla="*/ 748 h 2500"/>
              <a:gd name="T68" fmla="*/ 10 w 10"/>
              <a:gd name="T69" fmla="*/ 854 h 2500"/>
              <a:gd name="T70" fmla="*/ 0 w 10"/>
              <a:gd name="T71" fmla="*/ 854 h 2500"/>
              <a:gd name="T72" fmla="*/ 0 w 10"/>
              <a:gd name="T73" fmla="*/ 598 h 2500"/>
              <a:gd name="T74" fmla="*/ 10 w 10"/>
              <a:gd name="T75" fmla="*/ 706 h 2500"/>
              <a:gd name="T76" fmla="*/ 0 w 10"/>
              <a:gd name="T77" fmla="*/ 706 h 2500"/>
              <a:gd name="T78" fmla="*/ 0 w 10"/>
              <a:gd name="T79" fmla="*/ 450 h 2500"/>
              <a:gd name="T80" fmla="*/ 10 w 10"/>
              <a:gd name="T81" fmla="*/ 556 h 2500"/>
              <a:gd name="T82" fmla="*/ 0 w 10"/>
              <a:gd name="T83" fmla="*/ 556 h 2500"/>
              <a:gd name="T84" fmla="*/ 0 w 10"/>
              <a:gd name="T85" fmla="*/ 300 h 2500"/>
              <a:gd name="T86" fmla="*/ 10 w 10"/>
              <a:gd name="T87" fmla="*/ 406 h 2500"/>
              <a:gd name="T88" fmla="*/ 0 w 10"/>
              <a:gd name="T89" fmla="*/ 406 h 2500"/>
              <a:gd name="T90" fmla="*/ 0 w 10"/>
              <a:gd name="T91" fmla="*/ 150 h 2500"/>
              <a:gd name="T92" fmla="*/ 10 w 10"/>
              <a:gd name="T93" fmla="*/ 256 h 2500"/>
              <a:gd name="T94" fmla="*/ 0 w 10"/>
              <a:gd name="T95" fmla="*/ 256 h 2500"/>
              <a:gd name="T96" fmla="*/ 0 w 10"/>
              <a:gd name="T97" fmla="*/ 0 h 2500"/>
              <a:gd name="T98" fmla="*/ 10 w 10"/>
              <a:gd name="T99" fmla="*/ 106 h 2500"/>
              <a:gd name="T100" fmla="*/ 0 w 10"/>
              <a:gd name="T101" fmla="*/ 106 h 250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0" h="2500">
                <a:moveTo>
                  <a:pt x="0" y="2500"/>
                </a:moveTo>
                <a:lnTo>
                  <a:pt x="0" y="2394"/>
                </a:lnTo>
                <a:lnTo>
                  <a:pt x="10" y="2394"/>
                </a:lnTo>
                <a:lnTo>
                  <a:pt x="10" y="2500"/>
                </a:lnTo>
                <a:lnTo>
                  <a:pt x="0" y="2500"/>
                </a:lnTo>
                <a:close/>
                <a:moveTo>
                  <a:pt x="0" y="2352"/>
                </a:moveTo>
                <a:lnTo>
                  <a:pt x="0" y="2244"/>
                </a:lnTo>
                <a:lnTo>
                  <a:pt x="10" y="2244"/>
                </a:lnTo>
                <a:lnTo>
                  <a:pt x="10" y="2352"/>
                </a:lnTo>
                <a:lnTo>
                  <a:pt x="0" y="2352"/>
                </a:lnTo>
                <a:close/>
                <a:moveTo>
                  <a:pt x="0" y="2202"/>
                </a:moveTo>
                <a:lnTo>
                  <a:pt x="0" y="2094"/>
                </a:lnTo>
                <a:lnTo>
                  <a:pt x="10" y="2094"/>
                </a:lnTo>
                <a:lnTo>
                  <a:pt x="10" y="2202"/>
                </a:lnTo>
                <a:lnTo>
                  <a:pt x="0" y="2202"/>
                </a:lnTo>
                <a:close/>
                <a:moveTo>
                  <a:pt x="0" y="2052"/>
                </a:moveTo>
                <a:lnTo>
                  <a:pt x="0" y="1946"/>
                </a:lnTo>
                <a:lnTo>
                  <a:pt x="10" y="1946"/>
                </a:lnTo>
                <a:lnTo>
                  <a:pt x="10" y="2052"/>
                </a:lnTo>
                <a:lnTo>
                  <a:pt x="0" y="2052"/>
                </a:lnTo>
                <a:close/>
                <a:moveTo>
                  <a:pt x="0" y="1902"/>
                </a:moveTo>
                <a:lnTo>
                  <a:pt x="0" y="1796"/>
                </a:lnTo>
                <a:lnTo>
                  <a:pt x="10" y="1796"/>
                </a:lnTo>
                <a:lnTo>
                  <a:pt x="10" y="1902"/>
                </a:lnTo>
                <a:lnTo>
                  <a:pt x="0" y="1902"/>
                </a:lnTo>
                <a:close/>
                <a:moveTo>
                  <a:pt x="0" y="1752"/>
                </a:moveTo>
                <a:lnTo>
                  <a:pt x="0" y="1646"/>
                </a:lnTo>
                <a:lnTo>
                  <a:pt x="10" y="1646"/>
                </a:lnTo>
                <a:lnTo>
                  <a:pt x="10" y="1752"/>
                </a:lnTo>
                <a:lnTo>
                  <a:pt x="0" y="1752"/>
                </a:lnTo>
                <a:close/>
                <a:moveTo>
                  <a:pt x="0" y="1604"/>
                </a:moveTo>
                <a:lnTo>
                  <a:pt x="0" y="1496"/>
                </a:lnTo>
                <a:lnTo>
                  <a:pt x="10" y="1496"/>
                </a:lnTo>
                <a:lnTo>
                  <a:pt x="10" y="1604"/>
                </a:lnTo>
                <a:lnTo>
                  <a:pt x="0" y="1604"/>
                </a:lnTo>
                <a:close/>
                <a:moveTo>
                  <a:pt x="0" y="1454"/>
                </a:moveTo>
                <a:lnTo>
                  <a:pt x="0" y="1346"/>
                </a:lnTo>
                <a:lnTo>
                  <a:pt x="10" y="1346"/>
                </a:lnTo>
                <a:lnTo>
                  <a:pt x="10" y="1454"/>
                </a:lnTo>
                <a:lnTo>
                  <a:pt x="0" y="1454"/>
                </a:lnTo>
                <a:close/>
                <a:moveTo>
                  <a:pt x="0" y="1304"/>
                </a:moveTo>
                <a:lnTo>
                  <a:pt x="0" y="1198"/>
                </a:lnTo>
                <a:lnTo>
                  <a:pt x="10" y="1198"/>
                </a:lnTo>
                <a:lnTo>
                  <a:pt x="10" y="1304"/>
                </a:lnTo>
                <a:lnTo>
                  <a:pt x="0" y="1304"/>
                </a:lnTo>
                <a:close/>
                <a:moveTo>
                  <a:pt x="0" y="1154"/>
                </a:moveTo>
                <a:lnTo>
                  <a:pt x="0" y="1048"/>
                </a:lnTo>
                <a:lnTo>
                  <a:pt x="10" y="1048"/>
                </a:lnTo>
                <a:lnTo>
                  <a:pt x="10" y="1154"/>
                </a:lnTo>
                <a:lnTo>
                  <a:pt x="0" y="1154"/>
                </a:lnTo>
                <a:close/>
                <a:moveTo>
                  <a:pt x="0" y="1004"/>
                </a:moveTo>
                <a:lnTo>
                  <a:pt x="0" y="898"/>
                </a:lnTo>
                <a:lnTo>
                  <a:pt x="10" y="898"/>
                </a:lnTo>
                <a:lnTo>
                  <a:pt x="10" y="1004"/>
                </a:lnTo>
                <a:lnTo>
                  <a:pt x="0" y="1004"/>
                </a:lnTo>
                <a:close/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close/>
                <a:moveTo>
                  <a:pt x="0" y="706"/>
                </a:moveTo>
                <a:lnTo>
                  <a:pt x="0" y="598"/>
                </a:lnTo>
                <a:lnTo>
                  <a:pt x="10" y="598"/>
                </a:lnTo>
                <a:lnTo>
                  <a:pt x="10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50"/>
                </a:lnTo>
                <a:lnTo>
                  <a:pt x="10" y="450"/>
                </a:lnTo>
                <a:lnTo>
                  <a:pt x="1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20" name="Freeform 22"/>
          <p:cNvSpPr>
            <a:spLocks noEditPoints="1"/>
          </p:cNvSpPr>
          <p:nvPr userDrawn="1"/>
        </p:nvSpPr>
        <p:spPr bwMode="auto">
          <a:xfrm>
            <a:off x="1816102" y="2897188"/>
            <a:ext cx="21167" cy="3968750"/>
          </a:xfrm>
          <a:custGeom>
            <a:avLst/>
            <a:gdLst>
              <a:gd name="T0" fmla="*/ 0 w 10"/>
              <a:gd name="T1" fmla="*/ 2394 h 2500"/>
              <a:gd name="T2" fmla="*/ 10 w 10"/>
              <a:gd name="T3" fmla="*/ 2500 h 2500"/>
              <a:gd name="T4" fmla="*/ 0 w 10"/>
              <a:gd name="T5" fmla="*/ 2500 h 2500"/>
              <a:gd name="T6" fmla="*/ 0 w 10"/>
              <a:gd name="T7" fmla="*/ 2244 h 2500"/>
              <a:gd name="T8" fmla="*/ 10 w 10"/>
              <a:gd name="T9" fmla="*/ 2352 h 2500"/>
              <a:gd name="T10" fmla="*/ 0 w 10"/>
              <a:gd name="T11" fmla="*/ 2352 h 2500"/>
              <a:gd name="T12" fmla="*/ 0 w 10"/>
              <a:gd name="T13" fmla="*/ 2094 h 2500"/>
              <a:gd name="T14" fmla="*/ 10 w 10"/>
              <a:gd name="T15" fmla="*/ 2202 h 2500"/>
              <a:gd name="T16" fmla="*/ 0 w 10"/>
              <a:gd name="T17" fmla="*/ 2202 h 2500"/>
              <a:gd name="T18" fmla="*/ 0 w 10"/>
              <a:gd name="T19" fmla="*/ 1946 h 2500"/>
              <a:gd name="T20" fmla="*/ 10 w 10"/>
              <a:gd name="T21" fmla="*/ 2052 h 2500"/>
              <a:gd name="T22" fmla="*/ 0 w 10"/>
              <a:gd name="T23" fmla="*/ 2052 h 2500"/>
              <a:gd name="T24" fmla="*/ 0 w 10"/>
              <a:gd name="T25" fmla="*/ 1796 h 2500"/>
              <a:gd name="T26" fmla="*/ 10 w 10"/>
              <a:gd name="T27" fmla="*/ 1902 h 2500"/>
              <a:gd name="T28" fmla="*/ 0 w 10"/>
              <a:gd name="T29" fmla="*/ 1902 h 2500"/>
              <a:gd name="T30" fmla="*/ 0 w 10"/>
              <a:gd name="T31" fmla="*/ 1646 h 2500"/>
              <a:gd name="T32" fmla="*/ 10 w 10"/>
              <a:gd name="T33" fmla="*/ 1752 h 2500"/>
              <a:gd name="T34" fmla="*/ 0 w 10"/>
              <a:gd name="T35" fmla="*/ 1752 h 2500"/>
              <a:gd name="T36" fmla="*/ 0 w 10"/>
              <a:gd name="T37" fmla="*/ 1496 h 2500"/>
              <a:gd name="T38" fmla="*/ 10 w 10"/>
              <a:gd name="T39" fmla="*/ 1604 h 2500"/>
              <a:gd name="T40" fmla="*/ 0 w 10"/>
              <a:gd name="T41" fmla="*/ 1604 h 2500"/>
              <a:gd name="T42" fmla="*/ 0 w 10"/>
              <a:gd name="T43" fmla="*/ 1346 h 2500"/>
              <a:gd name="T44" fmla="*/ 10 w 10"/>
              <a:gd name="T45" fmla="*/ 1454 h 2500"/>
              <a:gd name="T46" fmla="*/ 0 w 10"/>
              <a:gd name="T47" fmla="*/ 1454 h 2500"/>
              <a:gd name="T48" fmla="*/ 0 w 10"/>
              <a:gd name="T49" fmla="*/ 1198 h 2500"/>
              <a:gd name="T50" fmla="*/ 10 w 10"/>
              <a:gd name="T51" fmla="*/ 1304 h 2500"/>
              <a:gd name="T52" fmla="*/ 0 w 10"/>
              <a:gd name="T53" fmla="*/ 1304 h 2500"/>
              <a:gd name="T54" fmla="*/ 0 w 10"/>
              <a:gd name="T55" fmla="*/ 1048 h 2500"/>
              <a:gd name="T56" fmla="*/ 10 w 10"/>
              <a:gd name="T57" fmla="*/ 1154 h 2500"/>
              <a:gd name="T58" fmla="*/ 0 w 10"/>
              <a:gd name="T59" fmla="*/ 1154 h 2500"/>
              <a:gd name="T60" fmla="*/ 0 w 10"/>
              <a:gd name="T61" fmla="*/ 898 h 2500"/>
              <a:gd name="T62" fmla="*/ 10 w 10"/>
              <a:gd name="T63" fmla="*/ 1004 h 2500"/>
              <a:gd name="T64" fmla="*/ 0 w 10"/>
              <a:gd name="T65" fmla="*/ 1004 h 2500"/>
              <a:gd name="T66" fmla="*/ 0 w 10"/>
              <a:gd name="T67" fmla="*/ 748 h 2500"/>
              <a:gd name="T68" fmla="*/ 10 w 10"/>
              <a:gd name="T69" fmla="*/ 854 h 2500"/>
              <a:gd name="T70" fmla="*/ 0 w 10"/>
              <a:gd name="T71" fmla="*/ 854 h 2500"/>
              <a:gd name="T72" fmla="*/ 0 w 10"/>
              <a:gd name="T73" fmla="*/ 598 h 2500"/>
              <a:gd name="T74" fmla="*/ 10 w 10"/>
              <a:gd name="T75" fmla="*/ 706 h 2500"/>
              <a:gd name="T76" fmla="*/ 0 w 10"/>
              <a:gd name="T77" fmla="*/ 706 h 2500"/>
              <a:gd name="T78" fmla="*/ 0 w 10"/>
              <a:gd name="T79" fmla="*/ 450 h 2500"/>
              <a:gd name="T80" fmla="*/ 10 w 10"/>
              <a:gd name="T81" fmla="*/ 556 h 2500"/>
              <a:gd name="T82" fmla="*/ 0 w 10"/>
              <a:gd name="T83" fmla="*/ 556 h 2500"/>
              <a:gd name="T84" fmla="*/ 0 w 10"/>
              <a:gd name="T85" fmla="*/ 300 h 2500"/>
              <a:gd name="T86" fmla="*/ 10 w 10"/>
              <a:gd name="T87" fmla="*/ 406 h 2500"/>
              <a:gd name="T88" fmla="*/ 0 w 10"/>
              <a:gd name="T89" fmla="*/ 406 h 2500"/>
              <a:gd name="T90" fmla="*/ 0 w 10"/>
              <a:gd name="T91" fmla="*/ 150 h 2500"/>
              <a:gd name="T92" fmla="*/ 10 w 10"/>
              <a:gd name="T93" fmla="*/ 256 h 2500"/>
              <a:gd name="T94" fmla="*/ 0 w 10"/>
              <a:gd name="T95" fmla="*/ 256 h 2500"/>
              <a:gd name="T96" fmla="*/ 0 w 10"/>
              <a:gd name="T97" fmla="*/ 0 h 2500"/>
              <a:gd name="T98" fmla="*/ 10 w 10"/>
              <a:gd name="T99" fmla="*/ 106 h 2500"/>
              <a:gd name="T100" fmla="*/ 0 w 10"/>
              <a:gd name="T101" fmla="*/ 106 h 250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0" h="2500">
                <a:moveTo>
                  <a:pt x="0" y="2500"/>
                </a:moveTo>
                <a:lnTo>
                  <a:pt x="0" y="2394"/>
                </a:lnTo>
                <a:lnTo>
                  <a:pt x="10" y="2394"/>
                </a:lnTo>
                <a:lnTo>
                  <a:pt x="10" y="2500"/>
                </a:lnTo>
                <a:lnTo>
                  <a:pt x="0" y="2500"/>
                </a:lnTo>
                <a:close/>
                <a:moveTo>
                  <a:pt x="0" y="2352"/>
                </a:moveTo>
                <a:lnTo>
                  <a:pt x="0" y="2244"/>
                </a:lnTo>
                <a:lnTo>
                  <a:pt x="10" y="2244"/>
                </a:lnTo>
                <a:lnTo>
                  <a:pt x="10" y="2352"/>
                </a:lnTo>
                <a:lnTo>
                  <a:pt x="0" y="2352"/>
                </a:lnTo>
                <a:close/>
                <a:moveTo>
                  <a:pt x="0" y="2202"/>
                </a:moveTo>
                <a:lnTo>
                  <a:pt x="0" y="2094"/>
                </a:lnTo>
                <a:lnTo>
                  <a:pt x="10" y="2094"/>
                </a:lnTo>
                <a:lnTo>
                  <a:pt x="10" y="2202"/>
                </a:lnTo>
                <a:lnTo>
                  <a:pt x="0" y="2202"/>
                </a:lnTo>
                <a:close/>
                <a:moveTo>
                  <a:pt x="0" y="2052"/>
                </a:moveTo>
                <a:lnTo>
                  <a:pt x="0" y="1946"/>
                </a:lnTo>
                <a:lnTo>
                  <a:pt x="10" y="1946"/>
                </a:lnTo>
                <a:lnTo>
                  <a:pt x="10" y="2052"/>
                </a:lnTo>
                <a:lnTo>
                  <a:pt x="0" y="2052"/>
                </a:lnTo>
                <a:close/>
                <a:moveTo>
                  <a:pt x="0" y="1902"/>
                </a:moveTo>
                <a:lnTo>
                  <a:pt x="0" y="1796"/>
                </a:lnTo>
                <a:lnTo>
                  <a:pt x="10" y="1796"/>
                </a:lnTo>
                <a:lnTo>
                  <a:pt x="10" y="1902"/>
                </a:lnTo>
                <a:lnTo>
                  <a:pt x="0" y="1902"/>
                </a:lnTo>
                <a:close/>
                <a:moveTo>
                  <a:pt x="0" y="1752"/>
                </a:moveTo>
                <a:lnTo>
                  <a:pt x="0" y="1646"/>
                </a:lnTo>
                <a:lnTo>
                  <a:pt x="10" y="1646"/>
                </a:lnTo>
                <a:lnTo>
                  <a:pt x="10" y="1752"/>
                </a:lnTo>
                <a:lnTo>
                  <a:pt x="0" y="1752"/>
                </a:lnTo>
                <a:close/>
                <a:moveTo>
                  <a:pt x="0" y="1604"/>
                </a:moveTo>
                <a:lnTo>
                  <a:pt x="0" y="1496"/>
                </a:lnTo>
                <a:lnTo>
                  <a:pt x="10" y="1496"/>
                </a:lnTo>
                <a:lnTo>
                  <a:pt x="10" y="1604"/>
                </a:lnTo>
                <a:lnTo>
                  <a:pt x="0" y="1604"/>
                </a:lnTo>
                <a:close/>
                <a:moveTo>
                  <a:pt x="0" y="1454"/>
                </a:moveTo>
                <a:lnTo>
                  <a:pt x="0" y="1346"/>
                </a:lnTo>
                <a:lnTo>
                  <a:pt x="10" y="1346"/>
                </a:lnTo>
                <a:lnTo>
                  <a:pt x="10" y="1454"/>
                </a:lnTo>
                <a:lnTo>
                  <a:pt x="0" y="1454"/>
                </a:lnTo>
                <a:close/>
                <a:moveTo>
                  <a:pt x="0" y="1304"/>
                </a:moveTo>
                <a:lnTo>
                  <a:pt x="0" y="1198"/>
                </a:lnTo>
                <a:lnTo>
                  <a:pt x="10" y="1198"/>
                </a:lnTo>
                <a:lnTo>
                  <a:pt x="10" y="1304"/>
                </a:lnTo>
                <a:lnTo>
                  <a:pt x="0" y="1304"/>
                </a:lnTo>
                <a:close/>
                <a:moveTo>
                  <a:pt x="0" y="1154"/>
                </a:moveTo>
                <a:lnTo>
                  <a:pt x="0" y="1048"/>
                </a:lnTo>
                <a:lnTo>
                  <a:pt x="10" y="1048"/>
                </a:lnTo>
                <a:lnTo>
                  <a:pt x="10" y="1154"/>
                </a:lnTo>
                <a:lnTo>
                  <a:pt x="0" y="1154"/>
                </a:lnTo>
                <a:close/>
                <a:moveTo>
                  <a:pt x="0" y="1004"/>
                </a:moveTo>
                <a:lnTo>
                  <a:pt x="0" y="898"/>
                </a:lnTo>
                <a:lnTo>
                  <a:pt x="10" y="898"/>
                </a:lnTo>
                <a:lnTo>
                  <a:pt x="10" y="1004"/>
                </a:lnTo>
                <a:lnTo>
                  <a:pt x="0" y="1004"/>
                </a:lnTo>
                <a:close/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close/>
                <a:moveTo>
                  <a:pt x="0" y="706"/>
                </a:moveTo>
                <a:lnTo>
                  <a:pt x="0" y="598"/>
                </a:lnTo>
                <a:lnTo>
                  <a:pt x="10" y="598"/>
                </a:lnTo>
                <a:lnTo>
                  <a:pt x="10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50"/>
                </a:lnTo>
                <a:lnTo>
                  <a:pt x="10" y="450"/>
                </a:lnTo>
                <a:lnTo>
                  <a:pt x="1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21" name="Freeform 23"/>
          <p:cNvSpPr>
            <a:spLocks noEditPoints="1"/>
          </p:cNvSpPr>
          <p:nvPr userDrawn="1"/>
        </p:nvSpPr>
        <p:spPr bwMode="auto">
          <a:xfrm>
            <a:off x="1697568" y="1947865"/>
            <a:ext cx="25401" cy="644525"/>
          </a:xfrm>
          <a:custGeom>
            <a:avLst/>
            <a:gdLst>
              <a:gd name="T0" fmla="*/ 0 w 12"/>
              <a:gd name="T1" fmla="*/ 406 h 406"/>
              <a:gd name="T2" fmla="*/ 0 w 12"/>
              <a:gd name="T3" fmla="*/ 300 h 406"/>
              <a:gd name="T4" fmla="*/ 12 w 12"/>
              <a:gd name="T5" fmla="*/ 300 h 406"/>
              <a:gd name="T6" fmla="*/ 12 w 12"/>
              <a:gd name="T7" fmla="*/ 406 h 406"/>
              <a:gd name="T8" fmla="*/ 0 w 12"/>
              <a:gd name="T9" fmla="*/ 406 h 406"/>
              <a:gd name="T10" fmla="*/ 0 w 12"/>
              <a:gd name="T11" fmla="*/ 406 h 406"/>
              <a:gd name="T12" fmla="*/ 0 w 12"/>
              <a:gd name="T13" fmla="*/ 106 h 406"/>
              <a:gd name="T14" fmla="*/ 0 w 12"/>
              <a:gd name="T15" fmla="*/ 0 h 406"/>
              <a:gd name="T16" fmla="*/ 12 w 12"/>
              <a:gd name="T17" fmla="*/ 0 h 406"/>
              <a:gd name="T18" fmla="*/ 12 w 12"/>
              <a:gd name="T19" fmla="*/ 106 h 406"/>
              <a:gd name="T20" fmla="*/ 0 w 12"/>
              <a:gd name="T21" fmla="*/ 106 h 406"/>
              <a:gd name="T22" fmla="*/ 0 w 12"/>
              <a:gd name="T23" fmla="*/ 106 h 40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" h="406">
                <a:moveTo>
                  <a:pt x="0" y="406"/>
                </a:moveTo>
                <a:lnTo>
                  <a:pt x="0" y="300"/>
                </a:lnTo>
                <a:lnTo>
                  <a:pt x="12" y="300"/>
                </a:lnTo>
                <a:lnTo>
                  <a:pt x="12" y="406"/>
                </a:lnTo>
                <a:lnTo>
                  <a:pt x="0" y="40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2" y="0"/>
                </a:lnTo>
                <a:lnTo>
                  <a:pt x="12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22" name="Freeform 24"/>
          <p:cNvSpPr>
            <a:spLocks noEditPoints="1"/>
          </p:cNvSpPr>
          <p:nvPr userDrawn="1"/>
        </p:nvSpPr>
        <p:spPr bwMode="auto">
          <a:xfrm>
            <a:off x="2209801" y="2185989"/>
            <a:ext cx="21167" cy="882650"/>
          </a:xfrm>
          <a:custGeom>
            <a:avLst/>
            <a:gdLst>
              <a:gd name="T0" fmla="*/ 0 w 10"/>
              <a:gd name="T1" fmla="*/ 556 h 556"/>
              <a:gd name="T2" fmla="*/ 0 w 10"/>
              <a:gd name="T3" fmla="*/ 448 h 556"/>
              <a:gd name="T4" fmla="*/ 10 w 10"/>
              <a:gd name="T5" fmla="*/ 448 h 556"/>
              <a:gd name="T6" fmla="*/ 10 w 10"/>
              <a:gd name="T7" fmla="*/ 556 h 556"/>
              <a:gd name="T8" fmla="*/ 0 w 10"/>
              <a:gd name="T9" fmla="*/ 556 h 556"/>
              <a:gd name="T10" fmla="*/ 0 w 10"/>
              <a:gd name="T11" fmla="*/ 556 h 556"/>
              <a:gd name="T12" fmla="*/ 0 w 10"/>
              <a:gd name="T13" fmla="*/ 406 h 556"/>
              <a:gd name="T14" fmla="*/ 0 w 10"/>
              <a:gd name="T15" fmla="*/ 298 h 556"/>
              <a:gd name="T16" fmla="*/ 10 w 10"/>
              <a:gd name="T17" fmla="*/ 298 h 556"/>
              <a:gd name="T18" fmla="*/ 10 w 10"/>
              <a:gd name="T19" fmla="*/ 406 h 556"/>
              <a:gd name="T20" fmla="*/ 0 w 10"/>
              <a:gd name="T21" fmla="*/ 406 h 556"/>
              <a:gd name="T22" fmla="*/ 0 w 10"/>
              <a:gd name="T23" fmla="*/ 406 h 556"/>
              <a:gd name="T24" fmla="*/ 0 w 10"/>
              <a:gd name="T25" fmla="*/ 106 h 556"/>
              <a:gd name="T26" fmla="*/ 0 w 10"/>
              <a:gd name="T27" fmla="*/ 0 h 556"/>
              <a:gd name="T28" fmla="*/ 10 w 10"/>
              <a:gd name="T29" fmla="*/ 0 h 556"/>
              <a:gd name="T30" fmla="*/ 10 w 10"/>
              <a:gd name="T31" fmla="*/ 106 h 556"/>
              <a:gd name="T32" fmla="*/ 0 w 10"/>
              <a:gd name="T33" fmla="*/ 106 h 556"/>
              <a:gd name="T34" fmla="*/ 0 w 10"/>
              <a:gd name="T35" fmla="*/ 106 h 55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" h="556">
                <a:moveTo>
                  <a:pt x="0" y="556"/>
                </a:moveTo>
                <a:lnTo>
                  <a:pt x="0" y="448"/>
                </a:lnTo>
                <a:lnTo>
                  <a:pt x="10" y="448"/>
                </a:lnTo>
                <a:lnTo>
                  <a:pt x="1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298"/>
                </a:lnTo>
                <a:lnTo>
                  <a:pt x="10" y="298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23" name="Freeform 25"/>
          <p:cNvSpPr>
            <a:spLocks/>
          </p:cNvSpPr>
          <p:nvPr userDrawn="1"/>
        </p:nvSpPr>
        <p:spPr bwMode="auto">
          <a:xfrm>
            <a:off x="2586567" y="2894013"/>
            <a:ext cx="21167" cy="171450"/>
          </a:xfrm>
          <a:custGeom>
            <a:avLst/>
            <a:gdLst>
              <a:gd name="T0" fmla="*/ 0 w 10"/>
              <a:gd name="T1" fmla="*/ 108 h 108"/>
              <a:gd name="T2" fmla="*/ 0 w 10"/>
              <a:gd name="T3" fmla="*/ 0 h 108"/>
              <a:gd name="T4" fmla="*/ 10 w 10"/>
              <a:gd name="T5" fmla="*/ 0 h 108"/>
              <a:gd name="T6" fmla="*/ 10 w 10"/>
              <a:gd name="T7" fmla="*/ 108 h 108"/>
              <a:gd name="T8" fmla="*/ 0 w 10"/>
              <a:gd name="T9" fmla="*/ 108 h 108"/>
              <a:gd name="T10" fmla="*/ 0 w 10"/>
              <a:gd name="T11" fmla="*/ 108 h 1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" h="108"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24" name="Freeform 26"/>
          <p:cNvSpPr>
            <a:spLocks noEditPoints="1"/>
          </p:cNvSpPr>
          <p:nvPr userDrawn="1"/>
        </p:nvSpPr>
        <p:spPr bwMode="auto">
          <a:xfrm>
            <a:off x="1947335" y="2185989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50 h 256"/>
              <a:gd name="T4" fmla="*/ 10 w 10"/>
              <a:gd name="T5" fmla="*/ 150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6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6 h 256"/>
              <a:gd name="T20" fmla="*/ 0 w 10"/>
              <a:gd name="T21" fmla="*/ 106 h 256"/>
              <a:gd name="T22" fmla="*/ 0 w 10"/>
              <a:gd name="T23" fmla="*/ 106 h 2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25" name="Freeform 27"/>
          <p:cNvSpPr>
            <a:spLocks noEditPoints="1"/>
          </p:cNvSpPr>
          <p:nvPr userDrawn="1"/>
        </p:nvSpPr>
        <p:spPr bwMode="auto">
          <a:xfrm>
            <a:off x="1816102" y="2424114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48 h 256"/>
              <a:gd name="T4" fmla="*/ 10 w 10"/>
              <a:gd name="T5" fmla="*/ 148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6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6 h 256"/>
              <a:gd name="T20" fmla="*/ 0 w 10"/>
              <a:gd name="T21" fmla="*/ 106 h 256"/>
              <a:gd name="T22" fmla="*/ 0 w 10"/>
              <a:gd name="T23" fmla="*/ 106 h 2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48"/>
                </a:lnTo>
                <a:lnTo>
                  <a:pt x="10" y="148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26" name="Freeform 28"/>
          <p:cNvSpPr>
            <a:spLocks noEditPoints="1"/>
          </p:cNvSpPr>
          <p:nvPr userDrawn="1"/>
        </p:nvSpPr>
        <p:spPr bwMode="auto">
          <a:xfrm>
            <a:off x="2734735" y="3611564"/>
            <a:ext cx="21167" cy="1117600"/>
          </a:xfrm>
          <a:custGeom>
            <a:avLst/>
            <a:gdLst>
              <a:gd name="T0" fmla="*/ 0 w 10"/>
              <a:gd name="T1" fmla="*/ 704 h 704"/>
              <a:gd name="T2" fmla="*/ 0 w 10"/>
              <a:gd name="T3" fmla="*/ 598 h 704"/>
              <a:gd name="T4" fmla="*/ 10 w 10"/>
              <a:gd name="T5" fmla="*/ 598 h 704"/>
              <a:gd name="T6" fmla="*/ 10 w 10"/>
              <a:gd name="T7" fmla="*/ 704 h 704"/>
              <a:gd name="T8" fmla="*/ 0 w 10"/>
              <a:gd name="T9" fmla="*/ 704 h 704"/>
              <a:gd name="T10" fmla="*/ 0 w 10"/>
              <a:gd name="T11" fmla="*/ 704 h 704"/>
              <a:gd name="T12" fmla="*/ 0 w 10"/>
              <a:gd name="T13" fmla="*/ 554 h 704"/>
              <a:gd name="T14" fmla="*/ 0 w 10"/>
              <a:gd name="T15" fmla="*/ 448 h 704"/>
              <a:gd name="T16" fmla="*/ 10 w 10"/>
              <a:gd name="T17" fmla="*/ 448 h 704"/>
              <a:gd name="T18" fmla="*/ 10 w 10"/>
              <a:gd name="T19" fmla="*/ 554 h 704"/>
              <a:gd name="T20" fmla="*/ 0 w 10"/>
              <a:gd name="T21" fmla="*/ 554 h 704"/>
              <a:gd name="T22" fmla="*/ 0 w 10"/>
              <a:gd name="T23" fmla="*/ 554 h 704"/>
              <a:gd name="T24" fmla="*/ 0 w 10"/>
              <a:gd name="T25" fmla="*/ 404 h 704"/>
              <a:gd name="T26" fmla="*/ 0 w 10"/>
              <a:gd name="T27" fmla="*/ 298 h 704"/>
              <a:gd name="T28" fmla="*/ 10 w 10"/>
              <a:gd name="T29" fmla="*/ 298 h 704"/>
              <a:gd name="T30" fmla="*/ 10 w 10"/>
              <a:gd name="T31" fmla="*/ 404 h 704"/>
              <a:gd name="T32" fmla="*/ 0 w 10"/>
              <a:gd name="T33" fmla="*/ 404 h 704"/>
              <a:gd name="T34" fmla="*/ 0 w 10"/>
              <a:gd name="T35" fmla="*/ 404 h 704"/>
              <a:gd name="T36" fmla="*/ 0 w 10"/>
              <a:gd name="T37" fmla="*/ 256 h 704"/>
              <a:gd name="T38" fmla="*/ 0 w 10"/>
              <a:gd name="T39" fmla="*/ 148 h 704"/>
              <a:gd name="T40" fmla="*/ 10 w 10"/>
              <a:gd name="T41" fmla="*/ 148 h 704"/>
              <a:gd name="T42" fmla="*/ 10 w 10"/>
              <a:gd name="T43" fmla="*/ 256 h 704"/>
              <a:gd name="T44" fmla="*/ 0 w 10"/>
              <a:gd name="T45" fmla="*/ 256 h 704"/>
              <a:gd name="T46" fmla="*/ 0 w 10"/>
              <a:gd name="T47" fmla="*/ 256 h 704"/>
              <a:gd name="T48" fmla="*/ 0 w 10"/>
              <a:gd name="T49" fmla="*/ 106 h 704"/>
              <a:gd name="T50" fmla="*/ 0 w 10"/>
              <a:gd name="T51" fmla="*/ 0 h 704"/>
              <a:gd name="T52" fmla="*/ 10 w 10"/>
              <a:gd name="T53" fmla="*/ 0 h 704"/>
              <a:gd name="T54" fmla="*/ 10 w 10"/>
              <a:gd name="T55" fmla="*/ 106 h 704"/>
              <a:gd name="T56" fmla="*/ 0 w 10"/>
              <a:gd name="T57" fmla="*/ 106 h 704"/>
              <a:gd name="T58" fmla="*/ 0 w 10"/>
              <a:gd name="T59" fmla="*/ 106 h 7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" h="704"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close/>
                <a:moveTo>
                  <a:pt x="0" y="554"/>
                </a:moveTo>
                <a:lnTo>
                  <a:pt x="0" y="448"/>
                </a:lnTo>
                <a:lnTo>
                  <a:pt x="10" y="448"/>
                </a:lnTo>
                <a:lnTo>
                  <a:pt x="10" y="554"/>
                </a:lnTo>
                <a:lnTo>
                  <a:pt x="0" y="554"/>
                </a:lnTo>
                <a:close/>
                <a:moveTo>
                  <a:pt x="0" y="404"/>
                </a:moveTo>
                <a:lnTo>
                  <a:pt x="0" y="298"/>
                </a:lnTo>
                <a:lnTo>
                  <a:pt x="10" y="298"/>
                </a:lnTo>
                <a:lnTo>
                  <a:pt x="10" y="404"/>
                </a:lnTo>
                <a:lnTo>
                  <a:pt x="0" y="404"/>
                </a:lnTo>
                <a:close/>
                <a:moveTo>
                  <a:pt x="0" y="256"/>
                </a:moveTo>
                <a:lnTo>
                  <a:pt x="0" y="148"/>
                </a:lnTo>
                <a:lnTo>
                  <a:pt x="10" y="148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27" name="Freeform 29"/>
          <p:cNvSpPr>
            <a:spLocks noEditPoints="1"/>
          </p:cNvSpPr>
          <p:nvPr userDrawn="1"/>
        </p:nvSpPr>
        <p:spPr bwMode="auto">
          <a:xfrm>
            <a:off x="2603501" y="3373440"/>
            <a:ext cx="21167" cy="1355725"/>
          </a:xfrm>
          <a:custGeom>
            <a:avLst/>
            <a:gdLst>
              <a:gd name="T0" fmla="*/ 0 w 10"/>
              <a:gd name="T1" fmla="*/ 854 h 854"/>
              <a:gd name="T2" fmla="*/ 0 w 10"/>
              <a:gd name="T3" fmla="*/ 748 h 854"/>
              <a:gd name="T4" fmla="*/ 10 w 10"/>
              <a:gd name="T5" fmla="*/ 748 h 854"/>
              <a:gd name="T6" fmla="*/ 10 w 10"/>
              <a:gd name="T7" fmla="*/ 854 h 854"/>
              <a:gd name="T8" fmla="*/ 0 w 10"/>
              <a:gd name="T9" fmla="*/ 854 h 854"/>
              <a:gd name="T10" fmla="*/ 0 w 10"/>
              <a:gd name="T11" fmla="*/ 854 h 854"/>
              <a:gd name="T12" fmla="*/ 0 w 10"/>
              <a:gd name="T13" fmla="*/ 704 h 854"/>
              <a:gd name="T14" fmla="*/ 0 w 10"/>
              <a:gd name="T15" fmla="*/ 598 h 854"/>
              <a:gd name="T16" fmla="*/ 10 w 10"/>
              <a:gd name="T17" fmla="*/ 598 h 854"/>
              <a:gd name="T18" fmla="*/ 10 w 10"/>
              <a:gd name="T19" fmla="*/ 704 h 854"/>
              <a:gd name="T20" fmla="*/ 0 w 10"/>
              <a:gd name="T21" fmla="*/ 704 h 854"/>
              <a:gd name="T22" fmla="*/ 0 w 10"/>
              <a:gd name="T23" fmla="*/ 704 h 854"/>
              <a:gd name="T24" fmla="*/ 0 w 10"/>
              <a:gd name="T25" fmla="*/ 554 h 854"/>
              <a:gd name="T26" fmla="*/ 0 w 10"/>
              <a:gd name="T27" fmla="*/ 448 h 854"/>
              <a:gd name="T28" fmla="*/ 10 w 10"/>
              <a:gd name="T29" fmla="*/ 448 h 854"/>
              <a:gd name="T30" fmla="*/ 10 w 10"/>
              <a:gd name="T31" fmla="*/ 554 h 854"/>
              <a:gd name="T32" fmla="*/ 0 w 10"/>
              <a:gd name="T33" fmla="*/ 554 h 854"/>
              <a:gd name="T34" fmla="*/ 0 w 10"/>
              <a:gd name="T35" fmla="*/ 554 h 854"/>
              <a:gd name="T36" fmla="*/ 0 w 10"/>
              <a:gd name="T37" fmla="*/ 406 h 854"/>
              <a:gd name="T38" fmla="*/ 0 w 10"/>
              <a:gd name="T39" fmla="*/ 298 h 854"/>
              <a:gd name="T40" fmla="*/ 10 w 10"/>
              <a:gd name="T41" fmla="*/ 298 h 854"/>
              <a:gd name="T42" fmla="*/ 10 w 10"/>
              <a:gd name="T43" fmla="*/ 406 h 854"/>
              <a:gd name="T44" fmla="*/ 0 w 10"/>
              <a:gd name="T45" fmla="*/ 406 h 854"/>
              <a:gd name="T46" fmla="*/ 0 w 10"/>
              <a:gd name="T47" fmla="*/ 406 h 854"/>
              <a:gd name="T48" fmla="*/ 0 w 10"/>
              <a:gd name="T49" fmla="*/ 256 h 854"/>
              <a:gd name="T50" fmla="*/ 0 w 10"/>
              <a:gd name="T51" fmla="*/ 150 h 854"/>
              <a:gd name="T52" fmla="*/ 10 w 10"/>
              <a:gd name="T53" fmla="*/ 150 h 854"/>
              <a:gd name="T54" fmla="*/ 10 w 10"/>
              <a:gd name="T55" fmla="*/ 256 h 854"/>
              <a:gd name="T56" fmla="*/ 0 w 10"/>
              <a:gd name="T57" fmla="*/ 256 h 854"/>
              <a:gd name="T58" fmla="*/ 0 w 10"/>
              <a:gd name="T59" fmla="*/ 256 h 854"/>
              <a:gd name="T60" fmla="*/ 0 w 10"/>
              <a:gd name="T61" fmla="*/ 106 h 854"/>
              <a:gd name="T62" fmla="*/ 0 w 10"/>
              <a:gd name="T63" fmla="*/ 0 h 854"/>
              <a:gd name="T64" fmla="*/ 10 w 10"/>
              <a:gd name="T65" fmla="*/ 0 h 854"/>
              <a:gd name="T66" fmla="*/ 10 w 10"/>
              <a:gd name="T67" fmla="*/ 106 h 854"/>
              <a:gd name="T68" fmla="*/ 0 w 10"/>
              <a:gd name="T69" fmla="*/ 106 h 854"/>
              <a:gd name="T70" fmla="*/ 0 w 10"/>
              <a:gd name="T71" fmla="*/ 106 h 85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" h="854"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close/>
                <a:moveTo>
                  <a:pt x="0" y="554"/>
                </a:moveTo>
                <a:lnTo>
                  <a:pt x="0" y="448"/>
                </a:lnTo>
                <a:lnTo>
                  <a:pt x="10" y="448"/>
                </a:lnTo>
                <a:lnTo>
                  <a:pt x="10" y="554"/>
                </a:lnTo>
                <a:lnTo>
                  <a:pt x="0" y="554"/>
                </a:lnTo>
                <a:close/>
                <a:moveTo>
                  <a:pt x="0" y="406"/>
                </a:moveTo>
                <a:lnTo>
                  <a:pt x="0" y="298"/>
                </a:lnTo>
                <a:lnTo>
                  <a:pt x="10" y="298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28" name="Freeform 30"/>
          <p:cNvSpPr>
            <a:spLocks noEditPoints="1"/>
          </p:cNvSpPr>
          <p:nvPr userDrawn="1"/>
        </p:nvSpPr>
        <p:spPr bwMode="auto">
          <a:xfrm>
            <a:off x="2472269" y="3135315"/>
            <a:ext cx="21167" cy="1355725"/>
          </a:xfrm>
          <a:custGeom>
            <a:avLst/>
            <a:gdLst>
              <a:gd name="T0" fmla="*/ 0 w 10"/>
              <a:gd name="T1" fmla="*/ 854 h 854"/>
              <a:gd name="T2" fmla="*/ 0 w 10"/>
              <a:gd name="T3" fmla="*/ 748 h 854"/>
              <a:gd name="T4" fmla="*/ 10 w 10"/>
              <a:gd name="T5" fmla="*/ 748 h 854"/>
              <a:gd name="T6" fmla="*/ 10 w 10"/>
              <a:gd name="T7" fmla="*/ 854 h 854"/>
              <a:gd name="T8" fmla="*/ 0 w 10"/>
              <a:gd name="T9" fmla="*/ 854 h 854"/>
              <a:gd name="T10" fmla="*/ 0 w 10"/>
              <a:gd name="T11" fmla="*/ 854 h 854"/>
              <a:gd name="T12" fmla="*/ 0 w 10"/>
              <a:gd name="T13" fmla="*/ 704 h 854"/>
              <a:gd name="T14" fmla="*/ 0 w 10"/>
              <a:gd name="T15" fmla="*/ 598 h 854"/>
              <a:gd name="T16" fmla="*/ 10 w 10"/>
              <a:gd name="T17" fmla="*/ 598 h 854"/>
              <a:gd name="T18" fmla="*/ 10 w 10"/>
              <a:gd name="T19" fmla="*/ 704 h 854"/>
              <a:gd name="T20" fmla="*/ 0 w 10"/>
              <a:gd name="T21" fmla="*/ 704 h 854"/>
              <a:gd name="T22" fmla="*/ 0 w 10"/>
              <a:gd name="T23" fmla="*/ 704 h 854"/>
              <a:gd name="T24" fmla="*/ 0 w 10"/>
              <a:gd name="T25" fmla="*/ 556 h 854"/>
              <a:gd name="T26" fmla="*/ 0 w 10"/>
              <a:gd name="T27" fmla="*/ 448 h 854"/>
              <a:gd name="T28" fmla="*/ 10 w 10"/>
              <a:gd name="T29" fmla="*/ 448 h 854"/>
              <a:gd name="T30" fmla="*/ 10 w 10"/>
              <a:gd name="T31" fmla="*/ 556 h 854"/>
              <a:gd name="T32" fmla="*/ 0 w 10"/>
              <a:gd name="T33" fmla="*/ 556 h 854"/>
              <a:gd name="T34" fmla="*/ 0 w 10"/>
              <a:gd name="T35" fmla="*/ 556 h 854"/>
              <a:gd name="T36" fmla="*/ 0 w 10"/>
              <a:gd name="T37" fmla="*/ 406 h 854"/>
              <a:gd name="T38" fmla="*/ 0 w 10"/>
              <a:gd name="T39" fmla="*/ 300 h 854"/>
              <a:gd name="T40" fmla="*/ 10 w 10"/>
              <a:gd name="T41" fmla="*/ 300 h 854"/>
              <a:gd name="T42" fmla="*/ 10 w 10"/>
              <a:gd name="T43" fmla="*/ 406 h 854"/>
              <a:gd name="T44" fmla="*/ 0 w 10"/>
              <a:gd name="T45" fmla="*/ 406 h 854"/>
              <a:gd name="T46" fmla="*/ 0 w 10"/>
              <a:gd name="T47" fmla="*/ 406 h 854"/>
              <a:gd name="T48" fmla="*/ 0 w 10"/>
              <a:gd name="T49" fmla="*/ 256 h 854"/>
              <a:gd name="T50" fmla="*/ 0 w 10"/>
              <a:gd name="T51" fmla="*/ 150 h 854"/>
              <a:gd name="T52" fmla="*/ 10 w 10"/>
              <a:gd name="T53" fmla="*/ 150 h 854"/>
              <a:gd name="T54" fmla="*/ 10 w 10"/>
              <a:gd name="T55" fmla="*/ 256 h 854"/>
              <a:gd name="T56" fmla="*/ 0 w 10"/>
              <a:gd name="T57" fmla="*/ 256 h 854"/>
              <a:gd name="T58" fmla="*/ 0 w 10"/>
              <a:gd name="T59" fmla="*/ 256 h 854"/>
              <a:gd name="T60" fmla="*/ 0 w 10"/>
              <a:gd name="T61" fmla="*/ 106 h 854"/>
              <a:gd name="T62" fmla="*/ 0 w 10"/>
              <a:gd name="T63" fmla="*/ 0 h 854"/>
              <a:gd name="T64" fmla="*/ 10 w 10"/>
              <a:gd name="T65" fmla="*/ 0 h 854"/>
              <a:gd name="T66" fmla="*/ 10 w 10"/>
              <a:gd name="T67" fmla="*/ 106 h 854"/>
              <a:gd name="T68" fmla="*/ 0 w 10"/>
              <a:gd name="T69" fmla="*/ 106 h 854"/>
              <a:gd name="T70" fmla="*/ 0 w 10"/>
              <a:gd name="T71" fmla="*/ 106 h 85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" h="854"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close/>
                <a:moveTo>
                  <a:pt x="0" y="556"/>
                </a:moveTo>
                <a:lnTo>
                  <a:pt x="0" y="448"/>
                </a:lnTo>
                <a:lnTo>
                  <a:pt x="10" y="448"/>
                </a:lnTo>
                <a:lnTo>
                  <a:pt x="1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29" name="Freeform 31"/>
          <p:cNvSpPr>
            <a:spLocks noEditPoints="1"/>
          </p:cNvSpPr>
          <p:nvPr userDrawn="1"/>
        </p:nvSpPr>
        <p:spPr bwMode="auto">
          <a:xfrm>
            <a:off x="2341034" y="3135315"/>
            <a:ext cx="25401" cy="1355725"/>
          </a:xfrm>
          <a:custGeom>
            <a:avLst/>
            <a:gdLst>
              <a:gd name="T0" fmla="*/ 0 w 12"/>
              <a:gd name="T1" fmla="*/ 854 h 854"/>
              <a:gd name="T2" fmla="*/ 0 w 12"/>
              <a:gd name="T3" fmla="*/ 748 h 854"/>
              <a:gd name="T4" fmla="*/ 12 w 12"/>
              <a:gd name="T5" fmla="*/ 748 h 854"/>
              <a:gd name="T6" fmla="*/ 12 w 12"/>
              <a:gd name="T7" fmla="*/ 854 h 854"/>
              <a:gd name="T8" fmla="*/ 0 w 12"/>
              <a:gd name="T9" fmla="*/ 854 h 854"/>
              <a:gd name="T10" fmla="*/ 0 w 12"/>
              <a:gd name="T11" fmla="*/ 854 h 854"/>
              <a:gd name="T12" fmla="*/ 0 w 12"/>
              <a:gd name="T13" fmla="*/ 704 h 854"/>
              <a:gd name="T14" fmla="*/ 0 w 12"/>
              <a:gd name="T15" fmla="*/ 598 h 854"/>
              <a:gd name="T16" fmla="*/ 12 w 12"/>
              <a:gd name="T17" fmla="*/ 598 h 854"/>
              <a:gd name="T18" fmla="*/ 12 w 12"/>
              <a:gd name="T19" fmla="*/ 704 h 854"/>
              <a:gd name="T20" fmla="*/ 0 w 12"/>
              <a:gd name="T21" fmla="*/ 704 h 854"/>
              <a:gd name="T22" fmla="*/ 0 w 12"/>
              <a:gd name="T23" fmla="*/ 704 h 854"/>
              <a:gd name="T24" fmla="*/ 0 w 12"/>
              <a:gd name="T25" fmla="*/ 556 h 854"/>
              <a:gd name="T26" fmla="*/ 0 w 12"/>
              <a:gd name="T27" fmla="*/ 448 h 854"/>
              <a:gd name="T28" fmla="*/ 12 w 12"/>
              <a:gd name="T29" fmla="*/ 448 h 854"/>
              <a:gd name="T30" fmla="*/ 12 w 12"/>
              <a:gd name="T31" fmla="*/ 556 h 854"/>
              <a:gd name="T32" fmla="*/ 0 w 12"/>
              <a:gd name="T33" fmla="*/ 556 h 854"/>
              <a:gd name="T34" fmla="*/ 0 w 12"/>
              <a:gd name="T35" fmla="*/ 556 h 854"/>
              <a:gd name="T36" fmla="*/ 0 w 12"/>
              <a:gd name="T37" fmla="*/ 406 h 854"/>
              <a:gd name="T38" fmla="*/ 0 w 12"/>
              <a:gd name="T39" fmla="*/ 300 h 854"/>
              <a:gd name="T40" fmla="*/ 12 w 12"/>
              <a:gd name="T41" fmla="*/ 300 h 854"/>
              <a:gd name="T42" fmla="*/ 12 w 12"/>
              <a:gd name="T43" fmla="*/ 406 h 854"/>
              <a:gd name="T44" fmla="*/ 0 w 12"/>
              <a:gd name="T45" fmla="*/ 406 h 854"/>
              <a:gd name="T46" fmla="*/ 0 w 12"/>
              <a:gd name="T47" fmla="*/ 406 h 854"/>
              <a:gd name="T48" fmla="*/ 0 w 12"/>
              <a:gd name="T49" fmla="*/ 256 h 854"/>
              <a:gd name="T50" fmla="*/ 0 w 12"/>
              <a:gd name="T51" fmla="*/ 150 h 854"/>
              <a:gd name="T52" fmla="*/ 12 w 12"/>
              <a:gd name="T53" fmla="*/ 150 h 854"/>
              <a:gd name="T54" fmla="*/ 12 w 12"/>
              <a:gd name="T55" fmla="*/ 256 h 854"/>
              <a:gd name="T56" fmla="*/ 0 w 12"/>
              <a:gd name="T57" fmla="*/ 256 h 854"/>
              <a:gd name="T58" fmla="*/ 0 w 12"/>
              <a:gd name="T59" fmla="*/ 256 h 854"/>
              <a:gd name="T60" fmla="*/ 0 w 12"/>
              <a:gd name="T61" fmla="*/ 106 h 854"/>
              <a:gd name="T62" fmla="*/ 0 w 12"/>
              <a:gd name="T63" fmla="*/ 0 h 854"/>
              <a:gd name="T64" fmla="*/ 12 w 12"/>
              <a:gd name="T65" fmla="*/ 0 h 854"/>
              <a:gd name="T66" fmla="*/ 12 w 12"/>
              <a:gd name="T67" fmla="*/ 106 h 854"/>
              <a:gd name="T68" fmla="*/ 0 w 12"/>
              <a:gd name="T69" fmla="*/ 106 h 854"/>
              <a:gd name="T70" fmla="*/ 0 w 12"/>
              <a:gd name="T71" fmla="*/ 106 h 85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2" h="854">
                <a:moveTo>
                  <a:pt x="0" y="854"/>
                </a:moveTo>
                <a:lnTo>
                  <a:pt x="0" y="748"/>
                </a:lnTo>
                <a:lnTo>
                  <a:pt x="12" y="748"/>
                </a:lnTo>
                <a:lnTo>
                  <a:pt x="12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2" y="598"/>
                </a:lnTo>
                <a:lnTo>
                  <a:pt x="12" y="704"/>
                </a:lnTo>
                <a:lnTo>
                  <a:pt x="0" y="704"/>
                </a:lnTo>
                <a:close/>
                <a:moveTo>
                  <a:pt x="0" y="556"/>
                </a:moveTo>
                <a:lnTo>
                  <a:pt x="0" y="448"/>
                </a:lnTo>
                <a:lnTo>
                  <a:pt x="12" y="448"/>
                </a:lnTo>
                <a:lnTo>
                  <a:pt x="12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2" y="300"/>
                </a:lnTo>
                <a:lnTo>
                  <a:pt x="12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2" y="150"/>
                </a:lnTo>
                <a:lnTo>
                  <a:pt x="12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2" y="0"/>
                </a:lnTo>
                <a:lnTo>
                  <a:pt x="12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30" name="Freeform 32"/>
          <p:cNvSpPr>
            <a:spLocks noEditPoints="1"/>
          </p:cNvSpPr>
          <p:nvPr userDrawn="1"/>
        </p:nvSpPr>
        <p:spPr bwMode="auto">
          <a:xfrm>
            <a:off x="3242735" y="3846515"/>
            <a:ext cx="21167" cy="1120775"/>
          </a:xfrm>
          <a:custGeom>
            <a:avLst/>
            <a:gdLst>
              <a:gd name="T0" fmla="*/ 0 w 10"/>
              <a:gd name="T1" fmla="*/ 706 h 706"/>
              <a:gd name="T2" fmla="*/ 0 w 10"/>
              <a:gd name="T3" fmla="*/ 600 h 706"/>
              <a:gd name="T4" fmla="*/ 10 w 10"/>
              <a:gd name="T5" fmla="*/ 600 h 706"/>
              <a:gd name="T6" fmla="*/ 10 w 10"/>
              <a:gd name="T7" fmla="*/ 706 h 706"/>
              <a:gd name="T8" fmla="*/ 0 w 10"/>
              <a:gd name="T9" fmla="*/ 706 h 706"/>
              <a:gd name="T10" fmla="*/ 0 w 10"/>
              <a:gd name="T11" fmla="*/ 706 h 706"/>
              <a:gd name="T12" fmla="*/ 0 w 10"/>
              <a:gd name="T13" fmla="*/ 556 h 706"/>
              <a:gd name="T14" fmla="*/ 0 w 10"/>
              <a:gd name="T15" fmla="*/ 450 h 706"/>
              <a:gd name="T16" fmla="*/ 10 w 10"/>
              <a:gd name="T17" fmla="*/ 450 h 706"/>
              <a:gd name="T18" fmla="*/ 10 w 10"/>
              <a:gd name="T19" fmla="*/ 556 h 706"/>
              <a:gd name="T20" fmla="*/ 0 w 10"/>
              <a:gd name="T21" fmla="*/ 556 h 706"/>
              <a:gd name="T22" fmla="*/ 0 w 10"/>
              <a:gd name="T23" fmla="*/ 556 h 706"/>
              <a:gd name="T24" fmla="*/ 0 w 10"/>
              <a:gd name="T25" fmla="*/ 406 h 706"/>
              <a:gd name="T26" fmla="*/ 0 w 10"/>
              <a:gd name="T27" fmla="*/ 300 h 706"/>
              <a:gd name="T28" fmla="*/ 10 w 10"/>
              <a:gd name="T29" fmla="*/ 300 h 706"/>
              <a:gd name="T30" fmla="*/ 10 w 10"/>
              <a:gd name="T31" fmla="*/ 406 h 706"/>
              <a:gd name="T32" fmla="*/ 0 w 10"/>
              <a:gd name="T33" fmla="*/ 406 h 706"/>
              <a:gd name="T34" fmla="*/ 0 w 10"/>
              <a:gd name="T35" fmla="*/ 406 h 706"/>
              <a:gd name="T36" fmla="*/ 0 w 10"/>
              <a:gd name="T37" fmla="*/ 256 h 706"/>
              <a:gd name="T38" fmla="*/ 0 w 10"/>
              <a:gd name="T39" fmla="*/ 150 h 706"/>
              <a:gd name="T40" fmla="*/ 10 w 10"/>
              <a:gd name="T41" fmla="*/ 150 h 706"/>
              <a:gd name="T42" fmla="*/ 10 w 10"/>
              <a:gd name="T43" fmla="*/ 256 h 706"/>
              <a:gd name="T44" fmla="*/ 0 w 10"/>
              <a:gd name="T45" fmla="*/ 256 h 706"/>
              <a:gd name="T46" fmla="*/ 0 w 10"/>
              <a:gd name="T47" fmla="*/ 256 h 706"/>
              <a:gd name="T48" fmla="*/ 0 w 10"/>
              <a:gd name="T49" fmla="*/ 108 h 706"/>
              <a:gd name="T50" fmla="*/ 0 w 10"/>
              <a:gd name="T51" fmla="*/ 0 h 706"/>
              <a:gd name="T52" fmla="*/ 10 w 10"/>
              <a:gd name="T53" fmla="*/ 0 h 706"/>
              <a:gd name="T54" fmla="*/ 10 w 10"/>
              <a:gd name="T55" fmla="*/ 108 h 706"/>
              <a:gd name="T56" fmla="*/ 0 w 10"/>
              <a:gd name="T57" fmla="*/ 108 h 706"/>
              <a:gd name="T58" fmla="*/ 0 w 10"/>
              <a:gd name="T59" fmla="*/ 108 h 7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" h="706">
                <a:moveTo>
                  <a:pt x="0" y="706"/>
                </a:moveTo>
                <a:lnTo>
                  <a:pt x="0" y="600"/>
                </a:lnTo>
                <a:lnTo>
                  <a:pt x="10" y="600"/>
                </a:lnTo>
                <a:lnTo>
                  <a:pt x="10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50"/>
                </a:lnTo>
                <a:lnTo>
                  <a:pt x="10" y="450"/>
                </a:lnTo>
                <a:lnTo>
                  <a:pt x="1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31" name="Freeform 33"/>
          <p:cNvSpPr>
            <a:spLocks noEditPoints="1"/>
          </p:cNvSpPr>
          <p:nvPr userDrawn="1"/>
        </p:nvSpPr>
        <p:spPr bwMode="auto">
          <a:xfrm>
            <a:off x="3111500" y="3846515"/>
            <a:ext cx="21167" cy="1120775"/>
          </a:xfrm>
          <a:custGeom>
            <a:avLst/>
            <a:gdLst>
              <a:gd name="T0" fmla="*/ 0 w 10"/>
              <a:gd name="T1" fmla="*/ 706 h 706"/>
              <a:gd name="T2" fmla="*/ 0 w 10"/>
              <a:gd name="T3" fmla="*/ 600 h 706"/>
              <a:gd name="T4" fmla="*/ 10 w 10"/>
              <a:gd name="T5" fmla="*/ 600 h 706"/>
              <a:gd name="T6" fmla="*/ 10 w 10"/>
              <a:gd name="T7" fmla="*/ 706 h 706"/>
              <a:gd name="T8" fmla="*/ 0 w 10"/>
              <a:gd name="T9" fmla="*/ 706 h 706"/>
              <a:gd name="T10" fmla="*/ 0 w 10"/>
              <a:gd name="T11" fmla="*/ 706 h 706"/>
              <a:gd name="T12" fmla="*/ 0 w 10"/>
              <a:gd name="T13" fmla="*/ 556 h 706"/>
              <a:gd name="T14" fmla="*/ 0 w 10"/>
              <a:gd name="T15" fmla="*/ 450 h 706"/>
              <a:gd name="T16" fmla="*/ 10 w 10"/>
              <a:gd name="T17" fmla="*/ 450 h 706"/>
              <a:gd name="T18" fmla="*/ 10 w 10"/>
              <a:gd name="T19" fmla="*/ 556 h 706"/>
              <a:gd name="T20" fmla="*/ 0 w 10"/>
              <a:gd name="T21" fmla="*/ 556 h 706"/>
              <a:gd name="T22" fmla="*/ 0 w 10"/>
              <a:gd name="T23" fmla="*/ 556 h 706"/>
              <a:gd name="T24" fmla="*/ 0 w 10"/>
              <a:gd name="T25" fmla="*/ 406 h 706"/>
              <a:gd name="T26" fmla="*/ 0 w 10"/>
              <a:gd name="T27" fmla="*/ 300 h 706"/>
              <a:gd name="T28" fmla="*/ 10 w 10"/>
              <a:gd name="T29" fmla="*/ 300 h 706"/>
              <a:gd name="T30" fmla="*/ 10 w 10"/>
              <a:gd name="T31" fmla="*/ 406 h 706"/>
              <a:gd name="T32" fmla="*/ 0 w 10"/>
              <a:gd name="T33" fmla="*/ 406 h 706"/>
              <a:gd name="T34" fmla="*/ 0 w 10"/>
              <a:gd name="T35" fmla="*/ 406 h 706"/>
              <a:gd name="T36" fmla="*/ 0 w 10"/>
              <a:gd name="T37" fmla="*/ 256 h 706"/>
              <a:gd name="T38" fmla="*/ 0 w 10"/>
              <a:gd name="T39" fmla="*/ 150 h 706"/>
              <a:gd name="T40" fmla="*/ 10 w 10"/>
              <a:gd name="T41" fmla="*/ 150 h 706"/>
              <a:gd name="T42" fmla="*/ 10 w 10"/>
              <a:gd name="T43" fmla="*/ 256 h 706"/>
              <a:gd name="T44" fmla="*/ 0 w 10"/>
              <a:gd name="T45" fmla="*/ 256 h 706"/>
              <a:gd name="T46" fmla="*/ 0 w 10"/>
              <a:gd name="T47" fmla="*/ 256 h 706"/>
              <a:gd name="T48" fmla="*/ 0 w 10"/>
              <a:gd name="T49" fmla="*/ 108 h 706"/>
              <a:gd name="T50" fmla="*/ 0 w 10"/>
              <a:gd name="T51" fmla="*/ 0 h 706"/>
              <a:gd name="T52" fmla="*/ 10 w 10"/>
              <a:gd name="T53" fmla="*/ 0 h 706"/>
              <a:gd name="T54" fmla="*/ 10 w 10"/>
              <a:gd name="T55" fmla="*/ 108 h 706"/>
              <a:gd name="T56" fmla="*/ 0 w 10"/>
              <a:gd name="T57" fmla="*/ 108 h 706"/>
              <a:gd name="T58" fmla="*/ 0 w 10"/>
              <a:gd name="T59" fmla="*/ 108 h 7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" h="706">
                <a:moveTo>
                  <a:pt x="0" y="706"/>
                </a:moveTo>
                <a:lnTo>
                  <a:pt x="0" y="600"/>
                </a:lnTo>
                <a:lnTo>
                  <a:pt x="10" y="600"/>
                </a:lnTo>
                <a:lnTo>
                  <a:pt x="10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50"/>
                </a:lnTo>
                <a:lnTo>
                  <a:pt x="10" y="450"/>
                </a:lnTo>
                <a:lnTo>
                  <a:pt x="1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32" name="Freeform 34"/>
          <p:cNvSpPr>
            <a:spLocks noEditPoints="1"/>
          </p:cNvSpPr>
          <p:nvPr userDrawn="1"/>
        </p:nvSpPr>
        <p:spPr bwMode="auto">
          <a:xfrm>
            <a:off x="2980268" y="3846515"/>
            <a:ext cx="25401" cy="1120775"/>
          </a:xfrm>
          <a:custGeom>
            <a:avLst/>
            <a:gdLst>
              <a:gd name="T0" fmla="*/ 0 w 12"/>
              <a:gd name="T1" fmla="*/ 706 h 706"/>
              <a:gd name="T2" fmla="*/ 0 w 12"/>
              <a:gd name="T3" fmla="*/ 600 h 706"/>
              <a:gd name="T4" fmla="*/ 12 w 12"/>
              <a:gd name="T5" fmla="*/ 600 h 706"/>
              <a:gd name="T6" fmla="*/ 12 w 12"/>
              <a:gd name="T7" fmla="*/ 706 h 706"/>
              <a:gd name="T8" fmla="*/ 0 w 12"/>
              <a:gd name="T9" fmla="*/ 706 h 706"/>
              <a:gd name="T10" fmla="*/ 0 w 12"/>
              <a:gd name="T11" fmla="*/ 706 h 706"/>
              <a:gd name="T12" fmla="*/ 0 w 12"/>
              <a:gd name="T13" fmla="*/ 556 h 706"/>
              <a:gd name="T14" fmla="*/ 0 w 12"/>
              <a:gd name="T15" fmla="*/ 450 h 706"/>
              <a:gd name="T16" fmla="*/ 12 w 12"/>
              <a:gd name="T17" fmla="*/ 450 h 706"/>
              <a:gd name="T18" fmla="*/ 12 w 12"/>
              <a:gd name="T19" fmla="*/ 556 h 706"/>
              <a:gd name="T20" fmla="*/ 0 w 12"/>
              <a:gd name="T21" fmla="*/ 556 h 706"/>
              <a:gd name="T22" fmla="*/ 0 w 12"/>
              <a:gd name="T23" fmla="*/ 556 h 706"/>
              <a:gd name="T24" fmla="*/ 0 w 12"/>
              <a:gd name="T25" fmla="*/ 406 h 706"/>
              <a:gd name="T26" fmla="*/ 0 w 12"/>
              <a:gd name="T27" fmla="*/ 300 h 706"/>
              <a:gd name="T28" fmla="*/ 12 w 12"/>
              <a:gd name="T29" fmla="*/ 300 h 706"/>
              <a:gd name="T30" fmla="*/ 12 w 12"/>
              <a:gd name="T31" fmla="*/ 406 h 706"/>
              <a:gd name="T32" fmla="*/ 0 w 12"/>
              <a:gd name="T33" fmla="*/ 406 h 706"/>
              <a:gd name="T34" fmla="*/ 0 w 12"/>
              <a:gd name="T35" fmla="*/ 406 h 706"/>
              <a:gd name="T36" fmla="*/ 0 w 12"/>
              <a:gd name="T37" fmla="*/ 256 h 706"/>
              <a:gd name="T38" fmla="*/ 0 w 12"/>
              <a:gd name="T39" fmla="*/ 150 h 706"/>
              <a:gd name="T40" fmla="*/ 12 w 12"/>
              <a:gd name="T41" fmla="*/ 150 h 706"/>
              <a:gd name="T42" fmla="*/ 12 w 12"/>
              <a:gd name="T43" fmla="*/ 256 h 706"/>
              <a:gd name="T44" fmla="*/ 0 w 12"/>
              <a:gd name="T45" fmla="*/ 256 h 706"/>
              <a:gd name="T46" fmla="*/ 0 w 12"/>
              <a:gd name="T47" fmla="*/ 256 h 706"/>
              <a:gd name="T48" fmla="*/ 0 w 12"/>
              <a:gd name="T49" fmla="*/ 108 h 706"/>
              <a:gd name="T50" fmla="*/ 0 w 12"/>
              <a:gd name="T51" fmla="*/ 0 h 706"/>
              <a:gd name="T52" fmla="*/ 12 w 12"/>
              <a:gd name="T53" fmla="*/ 0 h 706"/>
              <a:gd name="T54" fmla="*/ 12 w 12"/>
              <a:gd name="T55" fmla="*/ 108 h 706"/>
              <a:gd name="T56" fmla="*/ 0 w 12"/>
              <a:gd name="T57" fmla="*/ 108 h 706"/>
              <a:gd name="T58" fmla="*/ 0 w 12"/>
              <a:gd name="T59" fmla="*/ 108 h 7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2" h="706">
                <a:moveTo>
                  <a:pt x="0" y="706"/>
                </a:moveTo>
                <a:lnTo>
                  <a:pt x="0" y="600"/>
                </a:lnTo>
                <a:lnTo>
                  <a:pt x="12" y="600"/>
                </a:lnTo>
                <a:lnTo>
                  <a:pt x="12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50"/>
                </a:lnTo>
                <a:lnTo>
                  <a:pt x="12" y="450"/>
                </a:lnTo>
                <a:lnTo>
                  <a:pt x="12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2" y="300"/>
                </a:lnTo>
                <a:lnTo>
                  <a:pt x="12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2" y="150"/>
                </a:lnTo>
                <a:lnTo>
                  <a:pt x="12" y="256"/>
                </a:lnTo>
                <a:lnTo>
                  <a:pt x="0" y="256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2" y="0"/>
                </a:lnTo>
                <a:lnTo>
                  <a:pt x="12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33" name="Freeform 35"/>
          <p:cNvSpPr>
            <a:spLocks noEditPoints="1"/>
          </p:cNvSpPr>
          <p:nvPr userDrawn="1"/>
        </p:nvSpPr>
        <p:spPr bwMode="auto">
          <a:xfrm>
            <a:off x="2853269" y="3611564"/>
            <a:ext cx="21167" cy="1117600"/>
          </a:xfrm>
          <a:custGeom>
            <a:avLst/>
            <a:gdLst>
              <a:gd name="T0" fmla="*/ 0 w 10"/>
              <a:gd name="T1" fmla="*/ 704 h 704"/>
              <a:gd name="T2" fmla="*/ 0 w 10"/>
              <a:gd name="T3" fmla="*/ 598 h 704"/>
              <a:gd name="T4" fmla="*/ 10 w 10"/>
              <a:gd name="T5" fmla="*/ 598 h 704"/>
              <a:gd name="T6" fmla="*/ 10 w 10"/>
              <a:gd name="T7" fmla="*/ 704 h 704"/>
              <a:gd name="T8" fmla="*/ 0 w 10"/>
              <a:gd name="T9" fmla="*/ 704 h 704"/>
              <a:gd name="T10" fmla="*/ 0 w 10"/>
              <a:gd name="T11" fmla="*/ 704 h 704"/>
              <a:gd name="T12" fmla="*/ 0 w 10"/>
              <a:gd name="T13" fmla="*/ 554 h 704"/>
              <a:gd name="T14" fmla="*/ 0 w 10"/>
              <a:gd name="T15" fmla="*/ 448 h 704"/>
              <a:gd name="T16" fmla="*/ 10 w 10"/>
              <a:gd name="T17" fmla="*/ 448 h 704"/>
              <a:gd name="T18" fmla="*/ 10 w 10"/>
              <a:gd name="T19" fmla="*/ 554 h 704"/>
              <a:gd name="T20" fmla="*/ 0 w 10"/>
              <a:gd name="T21" fmla="*/ 554 h 704"/>
              <a:gd name="T22" fmla="*/ 0 w 10"/>
              <a:gd name="T23" fmla="*/ 554 h 704"/>
              <a:gd name="T24" fmla="*/ 0 w 10"/>
              <a:gd name="T25" fmla="*/ 404 h 704"/>
              <a:gd name="T26" fmla="*/ 0 w 10"/>
              <a:gd name="T27" fmla="*/ 298 h 704"/>
              <a:gd name="T28" fmla="*/ 10 w 10"/>
              <a:gd name="T29" fmla="*/ 298 h 704"/>
              <a:gd name="T30" fmla="*/ 10 w 10"/>
              <a:gd name="T31" fmla="*/ 404 h 704"/>
              <a:gd name="T32" fmla="*/ 0 w 10"/>
              <a:gd name="T33" fmla="*/ 404 h 704"/>
              <a:gd name="T34" fmla="*/ 0 w 10"/>
              <a:gd name="T35" fmla="*/ 404 h 704"/>
              <a:gd name="T36" fmla="*/ 0 w 10"/>
              <a:gd name="T37" fmla="*/ 256 h 704"/>
              <a:gd name="T38" fmla="*/ 0 w 10"/>
              <a:gd name="T39" fmla="*/ 148 h 704"/>
              <a:gd name="T40" fmla="*/ 10 w 10"/>
              <a:gd name="T41" fmla="*/ 148 h 704"/>
              <a:gd name="T42" fmla="*/ 10 w 10"/>
              <a:gd name="T43" fmla="*/ 256 h 704"/>
              <a:gd name="T44" fmla="*/ 0 w 10"/>
              <a:gd name="T45" fmla="*/ 256 h 704"/>
              <a:gd name="T46" fmla="*/ 0 w 10"/>
              <a:gd name="T47" fmla="*/ 256 h 704"/>
              <a:gd name="T48" fmla="*/ 0 w 10"/>
              <a:gd name="T49" fmla="*/ 106 h 704"/>
              <a:gd name="T50" fmla="*/ 0 w 10"/>
              <a:gd name="T51" fmla="*/ 0 h 704"/>
              <a:gd name="T52" fmla="*/ 10 w 10"/>
              <a:gd name="T53" fmla="*/ 0 h 704"/>
              <a:gd name="T54" fmla="*/ 10 w 10"/>
              <a:gd name="T55" fmla="*/ 106 h 704"/>
              <a:gd name="T56" fmla="*/ 0 w 10"/>
              <a:gd name="T57" fmla="*/ 106 h 704"/>
              <a:gd name="T58" fmla="*/ 0 w 10"/>
              <a:gd name="T59" fmla="*/ 106 h 7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" h="704"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close/>
                <a:moveTo>
                  <a:pt x="0" y="554"/>
                </a:moveTo>
                <a:lnTo>
                  <a:pt x="0" y="448"/>
                </a:lnTo>
                <a:lnTo>
                  <a:pt x="10" y="448"/>
                </a:lnTo>
                <a:lnTo>
                  <a:pt x="10" y="554"/>
                </a:lnTo>
                <a:lnTo>
                  <a:pt x="0" y="554"/>
                </a:lnTo>
                <a:close/>
                <a:moveTo>
                  <a:pt x="0" y="404"/>
                </a:moveTo>
                <a:lnTo>
                  <a:pt x="0" y="298"/>
                </a:lnTo>
                <a:lnTo>
                  <a:pt x="10" y="298"/>
                </a:lnTo>
                <a:lnTo>
                  <a:pt x="10" y="404"/>
                </a:lnTo>
                <a:lnTo>
                  <a:pt x="0" y="404"/>
                </a:lnTo>
                <a:close/>
                <a:moveTo>
                  <a:pt x="0" y="256"/>
                </a:moveTo>
                <a:lnTo>
                  <a:pt x="0" y="148"/>
                </a:lnTo>
                <a:lnTo>
                  <a:pt x="10" y="148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34" name="Freeform 36"/>
          <p:cNvSpPr>
            <a:spLocks noEditPoints="1"/>
          </p:cNvSpPr>
          <p:nvPr userDrawn="1"/>
        </p:nvSpPr>
        <p:spPr bwMode="auto">
          <a:xfrm>
            <a:off x="3767669" y="4084640"/>
            <a:ext cx="21167" cy="1120775"/>
          </a:xfrm>
          <a:custGeom>
            <a:avLst/>
            <a:gdLst>
              <a:gd name="T0" fmla="*/ 0 w 10"/>
              <a:gd name="T1" fmla="*/ 706 h 706"/>
              <a:gd name="T2" fmla="*/ 0 w 10"/>
              <a:gd name="T3" fmla="*/ 598 h 706"/>
              <a:gd name="T4" fmla="*/ 10 w 10"/>
              <a:gd name="T5" fmla="*/ 598 h 706"/>
              <a:gd name="T6" fmla="*/ 10 w 10"/>
              <a:gd name="T7" fmla="*/ 706 h 706"/>
              <a:gd name="T8" fmla="*/ 0 w 10"/>
              <a:gd name="T9" fmla="*/ 706 h 706"/>
              <a:gd name="T10" fmla="*/ 0 w 10"/>
              <a:gd name="T11" fmla="*/ 706 h 706"/>
              <a:gd name="T12" fmla="*/ 0 w 10"/>
              <a:gd name="T13" fmla="*/ 556 h 706"/>
              <a:gd name="T14" fmla="*/ 0 w 10"/>
              <a:gd name="T15" fmla="*/ 450 h 706"/>
              <a:gd name="T16" fmla="*/ 10 w 10"/>
              <a:gd name="T17" fmla="*/ 450 h 706"/>
              <a:gd name="T18" fmla="*/ 10 w 10"/>
              <a:gd name="T19" fmla="*/ 556 h 706"/>
              <a:gd name="T20" fmla="*/ 0 w 10"/>
              <a:gd name="T21" fmla="*/ 556 h 706"/>
              <a:gd name="T22" fmla="*/ 0 w 10"/>
              <a:gd name="T23" fmla="*/ 556 h 706"/>
              <a:gd name="T24" fmla="*/ 0 w 10"/>
              <a:gd name="T25" fmla="*/ 406 h 706"/>
              <a:gd name="T26" fmla="*/ 0 w 10"/>
              <a:gd name="T27" fmla="*/ 300 h 706"/>
              <a:gd name="T28" fmla="*/ 10 w 10"/>
              <a:gd name="T29" fmla="*/ 300 h 706"/>
              <a:gd name="T30" fmla="*/ 10 w 10"/>
              <a:gd name="T31" fmla="*/ 406 h 706"/>
              <a:gd name="T32" fmla="*/ 0 w 10"/>
              <a:gd name="T33" fmla="*/ 406 h 706"/>
              <a:gd name="T34" fmla="*/ 0 w 10"/>
              <a:gd name="T35" fmla="*/ 406 h 706"/>
              <a:gd name="T36" fmla="*/ 0 w 10"/>
              <a:gd name="T37" fmla="*/ 256 h 706"/>
              <a:gd name="T38" fmla="*/ 0 w 10"/>
              <a:gd name="T39" fmla="*/ 150 h 706"/>
              <a:gd name="T40" fmla="*/ 10 w 10"/>
              <a:gd name="T41" fmla="*/ 150 h 706"/>
              <a:gd name="T42" fmla="*/ 10 w 10"/>
              <a:gd name="T43" fmla="*/ 256 h 706"/>
              <a:gd name="T44" fmla="*/ 0 w 10"/>
              <a:gd name="T45" fmla="*/ 256 h 706"/>
              <a:gd name="T46" fmla="*/ 0 w 10"/>
              <a:gd name="T47" fmla="*/ 256 h 706"/>
              <a:gd name="T48" fmla="*/ 0 w 10"/>
              <a:gd name="T49" fmla="*/ 106 h 706"/>
              <a:gd name="T50" fmla="*/ 0 w 10"/>
              <a:gd name="T51" fmla="*/ 0 h 706"/>
              <a:gd name="T52" fmla="*/ 10 w 10"/>
              <a:gd name="T53" fmla="*/ 0 h 706"/>
              <a:gd name="T54" fmla="*/ 10 w 10"/>
              <a:gd name="T55" fmla="*/ 106 h 706"/>
              <a:gd name="T56" fmla="*/ 0 w 10"/>
              <a:gd name="T57" fmla="*/ 106 h 706"/>
              <a:gd name="T58" fmla="*/ 0 w 10"/>
              <a:gd name="T59" fmla="*/ 106 h 7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" h="706">
                <a:moveTo>
                  <a:pt x="0" y="706"/>
                </a:moveTo>
                <a:lnTo>
                  <a:pt x="0" y="598"/>
                </a:lnTo>
                <a:lnTo>
                  <a:pt x="10" y="598"/>
                </a:lnTo>
                <a:lnTo>
                  <a:pt x="10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50"/>
                </a:lnTo>
                <a:lnTo>
                  <a:pt x="10" y="450"/>
                </a:lnTo>
                <a:lnTo>
                  <a:pt x="1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35" name="Freeform 37"/>
          <p:cNvSpPr>
            <a:spLocks noEditPoints="1"/>
          </p:cNvSpPr>
          <p:nvPr userDrawn="1"/>
        </p:nvSpPr>
        <p:spPr bwMode="auto">
          <a:xfrm>
            <a:off x="3636434" y="4084640"/>
            <a:ext cx="25401" cy="1120775"/>
          </a:xfrm>
          <a:custGeom>
            <a:avLst/>
            <a:gdLst>
              <a:gd name="T0" fmla="*/ 0 w 12"/>
              <a:gd name="T1" fmla="*/ 706 h 706"/>
              <a:gd name="T2" fmla="*/ 0 w 12"/>
              <a:gd name="T3" fmla="*/ 598 h 706"/>
              <a:gd name="T4" fmla="*/ 12 w 12"/>
              <a:gd name="T5" fmla="*/ 598 h 706"/>
              <a:gd name="T6" fmla="*/ 12 w 12"/>
              <a:gd name="T7" fmla="*/ 706 h 706"/>
              <a:gd name="T8" fmla="*/ 0 w 12"/>
              <a:gd name="T9" fmla="*/ 706 h 706"/>
              <a:gd name="T10" fmla="*/ 0 w 12"/>
              <a:gd name="T11" fmla="*/ 706 h 706"/>
              <a:gd name="T12" fmla="*/ 0 w 12"/>
              <a:gd name="T13" fmla="*/ 556 h 706"/>
              <a:gd name="T14" fmla="*/ 0 w 12"/>
              <a:gd name="T15" fmla="*/ 450 h 706"/>
              <a:gd name="T16" fmla="*/ 12 w 12"/>
              <a:gd name="T17" fmla="*/ 450 h 706"/>
              <a:gd name="T18" fmla="*/ 12 w 12"/>
              <a:gd name="T19" fmla="*/ 556 h 706"/>
              <a:gd name="T20" fmla="*/ 0 w 12"/>
              <a:gd name="T21" fmla="*/ 556 h 706"/>
              <a:gd name="T22" fmla="*/ 0 w 12"/>
              <a:gd name="T23" fmla="*/ 556 h 706"/>
              <a:gd name="T24" fmla="*/ 0 w 12"/>
              <a:gd name="T25" fmla="*/ 406 h 706"/>
              <a:gd name="T26" fmla="*/ 0 w 12"/>
              <a:gd name="T27" fmla="*/ 300 h 706"/>
              <a:gd name="T28" fmla="*/ 12 w 12"/>
              <a:gd name="T29" fmla="*/ 300 h 706"/>
              <a:gd name="T30" fmla="*/ 12 w 12"/>
              <a:gd name="T31" fmla="*/ 406 h 706"/>
              <a:gd name="T32" fmla="*/ 0 w 12"/>
              <a:gd name="T33" fmla="*/ 406 h 706"/>
              <a:gd name="T34" fmla="*/ 0 w 12"/>
              <a:gd name="T35" fmla="*/ 406 h 706"/>
              <a:gd name="T36" fmla="*/ 0 w 12"/>
              <a:gd name="T37" fmla="*/ 256 h 706"/>
              <a:gd name="T38" fmla="*/ 0 w 12"/>
              <a:gd name="T39" fmla="*/ 150 h 706"/>
              <a:gd name="T40" fmla="*/ 12 w 12"/>
              <a:gd name="T41" fmla="*/ 150 h 706"/>
              <a:gd name="T42" fmla="*/ 12 w 12"/>
              <a:gd name="T43" fmla="*/ 256 h 706"/>
              <a:gd name="T44" fmla="*/ 0 w 12"/>
              <a:gd name="T45" fmla="*/ 256 h 706"/>
              <a:gd name="T46" fmla="*/ 0 w 12"/>
              <a:gd name="T47" fmla="*/ 256 h 706"/>
              <a:gd name="T48" fmla="*/ 0 w 12"/>
              <a:gd name="T49" fmla="*/ 106 h 706"/>
              <a:gd name="T50" fmla="*/ 0 w 12"/>
              <a:gd name="T51" fmla="*/ 0 h 706"/>
              <a:gd name="T52" fmla="*/ 12 w 12"/>
              <a:gd name="T53" fmla="*/ 0 h 706"/>
              <a:gd name="T54" fmla="*/ 12 w 12"/>
              <a:gd name="T55" fmla="*/ 106 h 706"/>
              <a:gd name="T56" fmla="*/ 0 w 12"/>
              <a:gd name="T57" fmla="*/ 106 h 706"/>
              <a:gd name="T58" fmla="*/ 0 w 12"/>
              <a:gd name="T59" fmla="*/ 106 h 7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2" h="706">
                <a:moveTo>
                  <a:pt x="0" y="706"/>
                </a:moveTo>
                <a:lnTo>
                  <a:pt x="0" y="598"/>
                </a:lnTo>
                <a:lnTo>
                  <a:pt x="12" y="598"/>
                </a:lnTo>
                <a:lnTo>
                  <a:pt x="12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50"/>
                </a:lnTo>
                <a:lnTo>
                  <a:pt x="12" y="450"/>
                </a:lnTo>
                <a:lnTo>
                  <a:pt x="12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2" y="300"/>
                </a:lnTo>
                <a:lnTo>
                  <a:pt x="12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2" y="150"/>
                </a:lnTo>
                <a:lnTo>
                  <a:pt x="12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2" y="0"/>
                </a:lnTo>
                <a:lnTo>
                  <a:pt x="12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36" name="Freeform 38"/>
          <p:cNvSpPr>
            <a:spLocks noEditPoints="1"/>
          </p:cNvSpPr>
          <p:nvPr userDrawn="1"/>
        </p:nvSpPr>
        <p:spPr bwMode="auto">
          <a:xfrm>
            <a:off x="3509435" y="4084640"/>
            <a:ext cx="21167" cy="1120775"/>
          </a:xfrm>
          <a:custGeom>
            <a:avLst/>
            <a:gdLst>
              <a:gd name="T0" fmla="*/ 0 w 10"/>
              <a:gd name="T1" fmla="*/ 706 h 706"/>
              <a:gd name="T2" fmla="*/ 0 w 10"/>
              <a:gd name="T3" fmla="*/ 598 h 706"/>
              <a:gd name="T4" fmla="*/ 10 w 10"/>
              <a:gd name="T5" fmla="*/ 598 h 706"/>
              <a:gd name="T6" fmla="*/ 10 w 10"/>
              <a:gd name="T7" fmla="*/ 706 h 706"/>
              <a:gd name="T8" fmla="*/ 0 w 10"/>
              <a:gd name="T9" fmla="*/ 706 h 706"/>
              <a:gd name="T10" fmla="*/ 0 w 10"/>
              <a:gd name="T11" fmla="*/ 706 h 706"/>
              <a:gd name="T12" fmla="*/ 0 w 10"/>
              <a:gd name="T13" fmla="*/ 556 h 706"/>
              <a:gd name="T14" fmla="*/ 0 w 10"/>
              <a:gd name="T15" fmla="*/ 450 h 706"/>
              <a:gd name="T16" fmla="*/ 10 w 10"/>
              <a:gd name="T17" fmla="*/ 450 h 706"/>
              <a:gd name="T18" fmla="*/ 10 w 10"/>
              <a:gd name="T19" fmla="*/ 556 h 706"/>
              <a:gd name="T20" fmla="*/ 0 w 10"/>
              <a:gd name="T21" fmla="*/ 556 h 706"/>
              <a:gd name="T22" fmla="*/ 0 w 10"/>
              <a:gd name="T23" fmla="*/ 556 h 706"/>
              <a:gd name="T24" fmla="*/ 0 w 10"/>
              <a:gd name="T25" fmla="*/ 406 h 706"/>
              <a:gd name="T26" fmla="*/ 0 w 10"/>
              <a:gd name="T27" fmla="*/ 300 h 706"/>
              <a:gd name="T28" fmla="*/ 10 w 10"/>
              <a:gd name="T29" fmla="*/ 300 h 706"/>
              <a:gd name="T30" fmla="*/ 10 w 10"/>
              <a:gd name="T31" fmla="*/ 406 h 706"/>
              <a:gd name="T32" fmla="*/ 0 w 10"/>
              <a:gd name="T33" fmla="*/ 406 h 706"/>
              <a:gd name="T34" fmla="*/ 0 w 10"/>
              <a:gd name="T35" fmla="*/ 406 h 706"/>
              <a:gd name="T36" fmla="*/ 0 w 10"/>
              <a:gd name="T37" fmla="*/ 256 h 706"/>
              <a:gd name="T38" fmla="*/ 0 w 10"/>
              <a:gd name="T39" fmla="*/ 150 h 706"/>
              <a:gd name="T40" fmla="*/ 10 w 10"/>
              <a:gd name="T41" fmla="*/ 150 h 706"/>
              <a:gd name="T42" fmla="*/ 10 w 10"/>
              <a:gd name="T43" fmla="*/ 256 h 706"/>
              <a:gd name="T44" fmla="*/ 0 w 10"/>
              <a:gd name="T45" fmla="*/ 256 h 706"/>
              <a:gd name="T46" fmla="*/ 0 w 10"/>
              <a:gd name="T47" fmla="*/ 256 h 706"/>
              <a:gd name="T48" fmla="*/ 0 w 10"/>
              <a:gd name="T49" fmla="*/ 106 h 706"/>
              <a:gd name="T50" fmla="*/ 0 w 10"/>
              <a:gd name="T51" fmla="*/ 0 h 706"/>
              <a:gd name="T52" fmla="*/ 10 w 10"/>
              <a:gd name="T53" fmla="*/ 0 h 706"/>
              <a:gd name="T54" fmla="*/ 10 w 10"/>
              <a:gd name="T55" fmla="*/ 106 h 706"/>
              <a:gd name="T56" fmla="*/ 0 w 10"/>
              <a:gd name="T57" fmla="*/ 106 h 706"/>
              <a:gd name="T58" fmla="*/ 0 w 10"/>
              <a:gd name="T59" fmla="*/ 106 h 7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" h="706">
                <a:moveTo>
                  <a:pt x="0" y="706"/>
                </a:moveTo>
                <a:lnTo>
                  <a:pt x="0" y="598"/>
                </a:lnTo>
                <a:lnTo>
                  <a:pt x="10" y="598"/>
                </a:lnTo>
                <a:lnTo>
                  <a:pt x="10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50"/>
                </a:lnTo>
                <a:lnTo>
                  <a:pt x="10" y="450"/>
                </a:lnTo>
                <a:lnTo>
                  <a:pt x="1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37" name="Freeform 39"/>
          <p:cNvSpPr>
            <a:spLocks noEditPoints="1"/>
          </p:cNvSpPr>
          <p:nvPr userDrawn="1"/>
        </p:nvSpPr>
        <p:spPr bwMode="auto">
          <a:xfrm>
            <a:off x="3378202" y="3846514"/>
            <a:ext cx="21167" cy="1358900"/>
          </a:xfrm>
          <a:custGeom>
            <a:avLst/>
            <a:gdLst>
              <a:gd name="T0" fmla="*/ 0 w 10"/>
              <a:gd name="T1" fmla="*/ 856 h 856"/>
              <a:gd name="T2" fmla="*/ 0 w 10"/>
              <a:gd name="T3" fmla="*/ 748 h 856"/>
              <a:gd name="T4" fmla="*/ 10 w 10"/>
              <a:gd name="T5" fmla="*/ 748 h 856"/>
              <a:gd name="T6" fmla="*/ 10 w 10"/>
              <a:gd name="T7" fmla="*/ 856 h 856"/>
              <a:gd name="T8" fmla="*/ 0 w 10"/>
              <a:gd name="T9" fmla="*/ 856 h 856"/>
              <a:gd name="T10" fmla="*/ 0 w 10"/>
              <a:gd name="T11" fmla="*/ 856 h 856"/>
              <a:gd name="T12" fmla="*/ 0 w 10"/>
              <a:gd name="T13" fmla="*/ 706 h 856"/>
              <a:gd name="T14" fmla="*/ 0 w 10"/>
              <a:gd name="T15" fmla="*/ 600 h 856"/>
              <a:gd name="T16" fmla="*/ 10 w 10"/>
              <a:gd name="T17" fmla="*/ 600 h 856"/>
              <a:gd name="T18" fmla="*/ 10 w 10"/>
              <a:gd name="T19" fmla="*/ 706 h 856"/>
              <a:gd name="T20" fmla="*/ 0 w 10"/>
              <a:gd name="T21" fmla="*/ 706 h 856"/>
              <a:gd name="T22" fmla="*/ 0 w 10"/>
              <a:gd name="T23" fmla="*/ 706 h 856"/>
              <a:gd name="T24" fmla="*/ 0 w 10"/>
              <a:gd name="T25" fmla="*/ 556 h 856"/>
              <a:gd name="T26" fmla="*/ 0 w 10"/>
              <a:gd name="T27" fmla="*/ 450 h 856"/>
              <a:gd name="T28" fmla="*/ 10 w 10"/>
              <a:gd name="T29" fmla="*/ 450 h 856"/>
              <a:gd name="T30" fmla="*/ 10 w 10"/>
              <a:gd name="T31" fmla="*/ 556 h 856"/>
              <a:gd name="T32" fmla="*/ 0 w 10"/>
              <a:gd name="T33" fmla="*/ 556 h 856"/>
              <a:gd name="T34" fmla="*/ 0 w 10"/>
              <a:gd name="T35" fmla="*/ 556 h 856"/>
              <a:gd name="T36" fmla="*/ 0 w 10"/>
              <a:gd name="T37" fmla="*/ 406 h 856"/>
              <a:gd name="T38" fmla="*/ 0 w 10"/>
              <a:gd name="T39" fmla="*/ 300 h 856"/>
              <a:gd name="T40" fmla="*/ 10 w 10"/>
              <a:gd name="T41" fmla="*/ 300 h 856"/>
              <a:gd name="T42" fmla="*/ 10 w 10"/>
              <a:gd name="T43" fmla="*/ 406 h 856"/>
              <a:gd name="T44" fmla="*/ 0 w 10"/>
              <a:gd name="T45" fmla="*/ 406 h 856"/>
              <a:gd name="T46" fmla="*/ 0 w 10"/>
              <a:gd name="T47" fmla="*/ 406 h 856"/>
              <a:gd name="T48" fmla="*/ 0 w 10"/>
              <a:gd name="T49" fmla="*/ 256 h 856"/>
              <a:gd name="T50" fmla="*/ 0 w 10"/>
              <a:gd name="T51" fmla="*/ 150 h 856"/>
              <a:gd name="T52" fmla="*/ 10 w 10"/>
              <a:gd name="T53" fmla="*/ 150 h 856"/>
              <a:gd name="T54" fmla="*/ 10 w 10"/>
              <a:gd name="T55" fmla="*/ 256 h 856"/>
              <a:gd name="T56" fmla="*/ 0 w 10"/>
              <a:gd name="T57" fmla="*/ 256 h 856"/>
              <a:gd name="T58" fmla="*/ 0 w 10"/>
              <a:gd name="T59" fmla="*/ 256 h 856"/>
              <a:gd name="T60" fmla="*/ 0 w 10"/>
              <a:gd name="T61" fmla="*/ 108 h 856"/>
              <a:gd name="T62" fmla="*/ 0 w 10"/>
              <a:gd name="T63" fmla="*/ 0 h 856"/>
              <a:gd name="T64" fmla="*/ 10 w 10"/>
              <a:gd name="T65" fmla="*/ 0 h 856"/>
              <a:gd name="T66" fmla="*/ 10 w 10"/>
              <a:gd name="T67" fmla="*/ 108 h 856"/>
              <a:gd name="T68" fmla="*/ 0 w 10"/>
              <a:gd name="T69" fmla="*/ 108 h 856"/>
              <a:gd name="T70" fmla="*/ 0 w 10"/>
              <a:gd name="T71" fmla="*/ 108 h 85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" h="856">
                <a:moveTo>
                  <a:pt x="0" y="856"/>
                </a:moveTo>
                <a:lnTo>
                  <a:pt x="0" y="748"/>
                </a:lnTo>
                <a:lnTo>
                  <a:pt x="10" y="748"/>
                </a:lnTo>
                <a:lnTo>
                  <a:pt x="10" y="856"/>
                </a:lnTo>
                <a:lnTo>
                  <a:pt x="0" y="856"/>
                </a:lnTo>
                <a:close/>
                <a:moveTo>
                  <a:pt x="0" y="706"/>
                </a:moveTo>
                <a:lnTo>
                  <a:pt x="0" y="600"/>
                </a:lnTo>
                <a:lnTo>
                  <a:pt x="10" y="600"/>
                </a:lnTo>
                <a:lnTo>
                  <a:pt x="10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50"/>
                </a:lnTo>
                <a:lnTo>
                  <a:pt x="10" y="450"/>
                </a:lnTo>
                <a:lnTo>
                  <a:pt x="1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38" name="Freeform 40"/>
          <p:cNvSpPr>
            <a:spLocks noEditPoints="1"/>
          </p:cNvSpPr>
          <p:nvPr userDrawn="1"/>
        </p:nvSpPr>
        <p:spPr bwMode="auto">
          <a:xfrm>
            <a:off x="4275666" y="4560889"/>
            <a:ext cx="25401" cy="882650"/>
          </a:xfrm>
          <a:custGeom>
            <a:avLst/>
            <a:gdLst>
              <a:gd name="T0" fmla="*/ 0 w 12"/>
              <a:gd name="T1" fmla="*/ 556 h 556"/>
              <a:gd name="T2" fmla="*/ 0 w 12"/>
              <a:gd name="T3" fmla="*/ 448 h 556"/>
              <a:gd name="T4" fmla="*/ 12 w 12"/>
              <a:gd name="T5" fmla="*/ 448 h 556"/>
              <a:gd name="T6" fmla="*/ 12 w 12"/>
              <a:gd name="T7" fmla="*/ 556 h 556"/>
              <a:gd name="T8" fmla="*/ 0 w 12"/>
              <a:gd name="T9" fmla="*/ 556 h 556"/>
              <a:gd name="T10" fmla="*/ 0 w 12"/>
              <a:gd name="T11" fmla="*/ 556 h 556"/>
              <a:gd name="T12" fmla="*/ 0 w 12"/>
              <a:gd name="T13" fmla="*/ 406 h 556"/>
              <a:gd name="T14" fmla="*/ 0 w 12"/>
              <a:gd name="T15" fmla="*/ 298 h 556"/>
              <a:gd name="T16" fmla="*/ 12 w 12"/>
              <a:gd name="T17" fmla="*/ 298 h 556"/>
              <a:gd name="T18" fmla="*/ 12 w 12"/>
              <a:gd name="T19" fmla="*/ 406 h 556"/>
              <a:gd name="T20" fmla="*/ 0 w 12"/>
              <a:gd name="T21" fmla="*/ 406 h 556"/>
              <a:gd name="T22" fmla="*/ 0 w 12"/>
              <a:gd name="T23" fmla="*/ 406 h 556"/>
              <a:gd name="T24" fmla="*/ 0 w 12"/>
              <a:gd name="T25" fmla="*/ 256 h 556"/>
              <a:gd name="T26" fmla="*/ 0 w 12"/>
              <a:gd name="T27" fmla="*/ 150 h 556"/>
              <a:gd name="T28" fmla="*/ 12 w 12"/>
              <a:gd name="T29" fmla="*/ 150 h 556"/>
              <a:gd name="T30" fmla="*/ 12 w 12"/>
              <a:gd name="T31" fmla="*/ 256 h 556"/>
              <a:gd name="T32" fmla="*/ 0 w 12"/>
              <a:gd name="T33" fmla="*/ 256 h 556"/>
              <a:gd name="T34" fmla="*/ 0 w 12"/>
              <a:gd name="T35" fmla="*/ 256 h 556"/>
              <a:gd name="T36" fmla="*/ 0 w 12"/>
              <a:gd name="T37" fmla="*/ 106 h 556"/>
              <a:gd name="T38" fmla="*/ 0 w 12"/>
              <a:gd name="T39" fmla="*/ 0 h 556"/>
              <a:gd name="T40" fmla="*/ 12 w 12"/>
              <a:gd name="T41" fmla="*/ 0 h 556"/>
              <a:gd name="T42" fmla="*/ 12 w 12"/>
              <a:gd name="T43" fmla="*/ 106 h 556"/>
              <a:gd name="T44" fmla="*/ 0 w 12"/>
              <a:gd name="T45" fmla="*/ 106 h 556"/>
              <a:gd name="T46" fmla="*/ 0 w 12"/>
              <a:gd name="T47" fmla="*/ 106 h 55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2" h="556">
                <a:moveTo>
                  <a:pt x="0" y="556"/>
                </a:moveTo>
                <a:lnTo>
                  <a:pt x="0" y="448"/>
                </a:lnTo>
                <a:lnTo>
                  <a:pt x="12" y="448"/>
                </a:lnTo>
                <a:lnTo>
                  <a:pt x="12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298"/>
                </a:lnTo>
                <a:lnTo>
                  <a:pt x="12" y="298"/>
                </a:lnTo>
                <a:lnTo>
                  <a:pt x="12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2" y="150"/>
                </a:lnTo>
                <a:lnTo>
                  <a:pt x="12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2" y="0"/>
                </a:lnTo>
                <a:lnTo>
                  <a:pt x="12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39" name="Freeform 41"/>
          <p:cNvSpPr>
            <a:spLocks noEditPoints="1"/>
          </p:cNvSpPr>
          <p:nvPr userDrawn="1"/>
        </p:nvSpPr>
        <p:spPr bwMode="auto">
          <a:xfrm>
            <a:off x="4148669" y="4560889"/>
            <a:ext cx="21167" cy="882650"/>
          </a:xfrm>
          <a:custGeom>
            <a:avLst/>
            <a:gdLst>
              <a:gd name="T0" fmla="*/ 0 w 10"/>
              <a:gd name="T1" fmla="*/ 556 h 556"/>
              <a:gd name="T2" fmla="*/ 0 w 10"/>
              <a:gd name="T3" fmla="*/ 448 h 556"/>
              <a:gd name="T4" fmla="*/ 10 w 10"/>
              <a:gd name="T5" fmla="*/ 448 h 556"/>
              <a:gd name="T6" fmla="*/ 10 w 10"/>
              <a:gd name="T7" fmla="*/ 556 h 556"/>
              <a:gd name="T8" fmla="*/ 0 w 10"/>
              <a:gd name="T9" fmla="*/ 556 h 556"/>
              <a:gd name="T10" fmla="*/ 0 w 10"/>
              <a:gd name="T11" fmla="*/ 556 h 556"/>
              <a:gd name="T12" fmla="*/ 0 w 10"/>
              <a:gd name="T13" fmla="*/ 406 h 556"/>
              <a:gd name="T14" fmla="*/ 0 w 10"/>
              <a:gd name="T15" fmla="*/ 298 h 556"/>
              <a:gd name="T16" fmla="*/ 10 w 10"/>
              <a:gd name="T17" fmla="*/ 298 h 556"/>
              <a:gd name="T18" fmla="*/ 10 w 10"/>
              <a:gd name="T19" fmla="*/ 406 h 556"/>
              <a:gd name="T20" fmla="*/ 0 w 10"/>
              <a:gd name="T21" fmla="*/ 406 h 556"/>
              <a:gd name="T22" fmla="*/ 0 w 10"/>
              <a:gd name="T23" fmla="*/ 406 h 556"/>
              <a:gd name="T24" fmla="*/ 0 w 10"/>
              <a:gd name="T25" fmla="*/ 256 h 556"/>
              <a:gd name="T26" fmla="*/ 0 w 10"/>
              <a:gd name="T27" fmla="*/ 150 h 556"/>
              <a:gd name="T28" fmla="*/ 10 w 10"/>
              <a:gd name="T29" fmla="*/ 150 h 556"/>
              <a:gd name="T30" fmla="*/ 10 w 10"/>
              <a:gd name="T31" fmla="*/ 256 h 556"/>
              <a:gd name="T32" fmla="*/ 0 w 10"/>
              <a:gd name="T33" fmla="*/ 256 h 556"/>
              <a:gd name="T34" fmla="*/ 0 w 10"/>
              <a:gd name="T35" fmla="*/ 256 h 556"/>
              <a:gd name="T36" fmla="*/ 0 w 10"/>
              <a:gd name="T37" fmla="*/ 106 h 556"/>
              <a:gd name="T38" fmla="*/ 0 w 10"/>
              <a:gd name="T39" fmla="*/ 0 h 556"/>
              <a:gd name="T40" fmla="*/ 10 w 10"/>
              <a:gd name="T41" fmla="*/ 0 h 556"/>
              <a:gd name="T42" fmla="*/ 10 w 10"/>
              <a:gd name="T43" fmla="*/ 106 h 556"/>
              <a:gd name="T44" fmla="*/ 0 w 10"/>
              <a:gd name="T45" fmla="*/ 106 h 556"/>
              <a:gd name="T46" fmla="*/ 0 w 10"/>
              <a:gd name="T47" fmla="*/ 106 h 55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0" h="556">
                <a:moveTo>
                  <a:pt x="0" y="556"/>
                </a:moveTo>
                <a:lnTo>
                  <a:pt x="0" y="448"/>
                </a:lnTo>
                <a:lnTo>
                  <a:pt x="10" y="448"/>
                </a:lnTo>
                <a:lnTo>
                  <a:pt x="1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298"/>
                </a:lnTo>
                <a:lnTo>
                  <a:pt x="10" y="298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40" name="Freeform 42"/>
          <p:cNvSpPr>
            <a:spLocks noEditPoints="1"/>
          </p:cNvSpPr>
          <p:nvPr userDrawn="1"/>
        </p:nvSpPr>
        <p:spPr bwMode="auto">
          <a:xfrm>
            <a:off x="4017435" y="4322765"/>
            <a:ext cx="21167" cy="1120775"/>
          </a:xfrm>
          <a:custGeom>
            <a:avLst/>
            <a:gdLst>
              <a:gd name="T0" fmla="*/ 0 w 10"/>
              <a:gd name="T1" fmla="*/ 706 h 706"/>
              <a:gd name="T2" fmla="*/ 0 w 10"/>
              <a:gd name="T3" fmla="*/ 598 h 706"/>
              <a:gd name="T4" fmla="*/ 10 w 10"/>
              <a:gd name="T5" fmla="*/ 598 h 706"/>
              <a:gd name="T6" fmla="*/ 10 w 10"/>
              <a:gd name="T7" fmla="*/ 706 h 706"/>
              <a:gd name="T8" fmla="*/ 0 w 10"/>
              <a:gd name="T9" fmla="*/ 706 h 706"/>
              <a:gd name="T10" fmla="*/ 0 w 10"/>
              <a:gd name="T11" fmla="*/ 706 h 706"/>
              <a:gd name="T12" fmla="*/ 0 w 10"/>
              <a:gd name="T13" fmla="*/ 556 h 706"/>
              <a:gd name="T14" fmla="*/ 0 w 10"/>
              <a:gd name="T15" fmla="*/ 448 h 706"/>
              <a:gd name="T16" fmla="*/ 10 w 10"/>
              <a:gd name="T17" fmla="*/ 448 h 706"/>
              <a:gd name="T18" fmla="*/ 10 w 10"/>
              <a:gd name="T19" fmla="*/ 556 h 706"/>
              <a:gd name="T20" fmla="*/ 0 w 10"/>
              <a:gd name="T21" fmla="*/ 556 h 706"/>
              <a:gd name="T22" fmla="*/ 0 w 10"/>
              <a:gd name="T23" fmla="*/ 556 h 706"/>
              <a:gd name="T24" fmla="*/ 0 w 10"/>
              <a:gd name="T25" fmla="*/ 406 h 706"/>
              <a:gd name="T26" fmla="*/ 0 w 10"/>
              <a:gd name="T27" fmla="*/ 300 h 706"/>
              <a:gd name="T28" fmla="*/ 10 w 10"/>
              <a:gd name="T29" fmla="*/ 300 h 706"/>
              <a:gd name="T30" fmla="*/ 10 w 10"/>
              <a:gd name="T31" fmla="*/ 406 h 706"/>
              <a:gd name="T32" fmla="*/ 0 w 10"/>
              <a:gd name="T33" fmla="*/ 406 h 706"/>
              <a:gd name="T34" fmla="*/ 0 w 10"/>
              <a:gd name="T35" fmla="*/ 406 h 706"/>
              <a:gd name="T36" fmla="*/ 0 w 10"/>
              <a:gd name="T37" fmla="*/ 256 h 706"/>
              <a:gd name="T38" fmla="*/ 0 w 10"/>
              <a:gd name="T39" fmla="*/ 150 h 706"/>
              <a:gd name="T40" fmla="*/ 10 w 10"/>
              <a:gd name="T41" fmla="*/ 150 h 706"/>
              <a:gd name="T42" fmla="*/ 10 w 10"/>
              <a:gd name="T43" fmla="*/ 256 h 706"/>
              <a:gd name="T44" fmla="*/ 0 w 10"/>
              <a:gd name="T45" fmla="*/ 256 h 706"/>
              <a:gd name="T46" fmla="*/ 0 w 10"/>
              <a:gd name="T47" fmla="*/ 256 h 706"/>
              <a:gd name="T48" fmla="*/ 0 w 10"/>
              <a:gd name="T49" fmla="*/ 106 h 706"/>
              <a:gd name="T50" fmla="*/ 0 w 10"/>
              <a:gd name="T51" fmla="*/ 0 h 706"/>
              <a:gd name="T52" fmla="*/ 10 w 10"/>
              <a:gd name="T53" fmla="*/ 0 h 706"/>
              <a:gd name="T54" fmla="*/ 10 w 10"/>
              <a:gd name="T55" fmla="*/ 106 h 706"/>
              <a:gd name="T56" fmla="*/ 0 w 10"/>
              <a:gd name="T57" fmla="*/ 106 h 706"/>
              <a:gd name="T58" fmla="*/ 0 w 10"/>
              <a:gd name="T59" fmla="*/ 106 h 7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" h="706">
                <a:moveTo>
                  <a:pt x="0" y="706"/>
                </a:moveTo>
                <a:lnTo>
                  <a:pt x="0" y="598"/>
                </a:lnTo>
                <a:lnTo>
                  <a:pt x="10" y="598"/>
                </a:lnTo>
                <a:lnTo>
                  <a:pt x="10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48"/>
                </a:lnTo>
                <a:lnTo>
                  <a:pt x="10" y="448"/>
                </a:lnTo>
                <a:lnTo>
                  <a:pt x="1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41" name="Freeform 43"/>
          <p:cNvSpPr>
            <a:spLocks noEditPoints="1"/>
          </p:cNvSpPr>
          <p:nvPr userDrawn="1"/>
        </p:nvSpPr>
        <p:spPr bwMode="auto">
          <a:xfrm>
            <a:off x="3886202" y="4322765"/>
            <a:ext cx="21167" cy="1120775"/>
          </a:xfrm>
          <a:custGeom>
            <a:avLst/>
            <a:gdLst>
              <a:gd name="T0" fmla="*/ 0 w 10"/>
              <a:gd name="T1" fmla="*/ 706 h 706"/>
              <a:gd name="T2" fmla="*/ 0 w 10"/>
              <a:gd name="T3" fmla="*/ 598 h 706"/>
              <a:gd name="T4" fmla="*/ 10 w 10"/>
              <a:gd name="T5" fmla="*/ 598 h 706"/>
              <a:gd name="T6" fmla="*/ 10 w 10"/>
              <a:gd name="T7" fmla="*/ 706 h 706"/>
              <a:gd name="T8" fmla="*/ 0 w 10"/>
              <a:gd name="T9" fmla="*/ 706 h 706"/>
              <a:gd name="T10" fmla="*/ 0 w 10"/>
              <a:gd name="T11" fmla="*/ 706 h 706"/>
              <a:gd name="T12" fmla="*/ 0 w 10"/>
              <a:gd name="T13" fmla="*/ 556 h 706"/>
              <a:gd name="T14" fmla="*/ 0 w 10"/>
              <a:gd name="T15" fmla="*/ 448 h 706"/>
              <a:gd name="T16" fmla="*/ 10 w 10"/>
              <a:gd name="T17" fmla="*/ 448 h 706"/>
              <a:gd name="T18" fmla="*/ 10 w 10"/>
              <a:gd name="T19" fmla="*/ 556 h 706"/>
              <a:gd name="T20" fmla="*/ 0 w 10"/>
              <a:gd name="T21" fmla="*/ 556 h 706"/>
              <a:gd name="T22" fmla="*/ 0 w 10"/>
              <a:gd name="T23" fmla="*/ 556 h 706"/>
              <a:gd name="T24" fmla="*/ 0 w 10"/>
              <a:gd name="T25" fmla="*/ 406 h 706"/>
              <a:gd name="T26" fmla="*/ 0 w 10"/>
              <a:gd name="T27" fmla="*/ 300 h 706"/>
              <a:gd name="T28" fmla="*/ 10 w 10"/>
              <a:gd name="T29" fmla="*/ 300 h 706"/>
              <a:gd name="T30" fmla="*/ 10 w 10"/>
              <a:gd name="T31" fmla="*/ 406 h 706"/>
              <a:gd name="T32" fmla="*/ 0 w 10"/>
              <a:gd name="T33" fmla="*/ 406 h 706"/>
              <a:gd name="T34" fmla="*/ 0 w 10"/>
              <a:gd name="T35" fmla="*/ 406 h 706"/>
              <a:gd name="T36" fmla="*/ 0 w 10"/>
              <a:gd name="T37" fmla="*/ 256 h 706"/>
              <a:gd name="T38" fmla="*/ 0 w 10"/>
              <a:gd name="T39" fmla="*/ 150 h 706"/>
              <a:gd name="T40" fmla="*/ 10 w 10"/>
              <a:gd name="T41" fmla="*/ 150 h 706"/>
              <a:gd name="T42" fmla="*/ 10 w 10"/>
              <a:gd name="T43" fmla="*/ 256 h 706"/>
              <a:gd name="T44" fmla="*/ 0 w 10"/>
              <a:gd name="T45" fmla="*/ 256 h 706"/>
              <a:gd name="T46" fmla="*/ 0 w 10"/>
              <a:gd name="T47" fmla="*/ 256 h 706"/>
              <a:gd name="T48" fmla="*/ 0 w 10"/>
              <a:gd name="T49" fmla="*/ 106 h 706"/>
              <a:gd name="T50" fmla="*/ 0 w 10"/>
              <a:gd name="T51" fmla="*/ 0 h 706"/>
              <a:gd name="T52" fmla="*/ 10 w 10"/>
              <a:gd name="T53" fmla="*/ 0 h 706"/>
              <a:gd name="T54" fmla="*/ 10 w 10"/>
              <a:gd name="T55" fmla="*/ 106 h 706"/>
              <a:gd name="T56" fmla="*/ 0 w 10"/>
              <a:gd name="T57" fmla="*/ 106 h 706"/>
              <a:gd name="T58" fmla="*/ 0 w 10"/>
              <a:gd name="T59" fmla="*/ 106 h 7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" h="706">
                <a:moveTo>
                  <a:pt x="0" y="706"/>
                </a:moveTo>
                <a:lnTo>
                  <a:pt x="0" y="598"/>
                </a:lnTo>
                <a:lnTo>
                  <a:pt x="10" y="598"/>
                </a:lnTo>
                <a:lnTo>
                  <a:pt x="10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48"/>
                </a:lnTo>
                <a:lnTo>
                  <a:pt x="10" y="448"/>
                </a:lnTo>
                <a:lnTo>
                  <a:pt x="1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42" name="Freeform 44"/>
          <p:cNvSpPr>
            <a:spLocks noEditPoints="1"/>
          </p:cNvSpPr>
          <p:nvPr userDrawn="1"/>
        </p:nvSpPr>
        <p:spPr bwMode="auto">
          <a:xfrm>
            <a:off x="4800600" y="4799015"/>
            <a:ext cx="25401" cy="2066925"/>
          </a:xfrm>
          <a:custGeom>
            <a:avLst/>
            <a:gdLst>
              <a:gd name="T0" fmla="*/ 0 w 12"/>
              <a:gd name="T1" fmla="*/ 1302 h 1302"/>
              <a:gd name="T2" fmla="*/ 0 w 12"/>
              <a:gd name="T3" fmla="*/ 1196 h 1302"/>
              <a:gd name="T4" fmla="*/ 12 w 12"/>
              <a:gd name="T5" fmla="*/ 1196 h 1302"/>
              <a:gd name="T6" fmla="*/ 12 w 12"/>
              <a:gd name="T7" fmla="*/ 1302 h 1302"/>
              <a:gd name="T8" fmla="*/ 0 w 12"/>
              <a:gd name="T9" fmla="*/ 1302 h 1302"/>
              <a:gd name="T10" fmla="*/ 0 w 12"/>
              <a:gd name="T11" fmla="*/ 1302 h 1302"/>
              <a:gd name="T12" fmla="*/ 0 w 12"/>
              <a:gd name="T13" fmla="*/ 1154 h 1302"/>
              <a:gd name="T14" fmla="*/ 0 w 12"/>
              <a:gd name="T15" fmla="*/ 1046 h 1302"/>
              <a:gd name="T16" fmla="*/ 12 w 12"/>
              <a:gd name="T17" fmla="*/ 1046 h 1302"/>
              <a:gd name="T18" fmla="*/ 12 w 12"/>
              <a:gd name="T19" fmla="*/ 1154 h 1302"/>
              <a:gd name="T20" fmla="*/ 0 w 12"/>
              <a:gd name="T21" fmla="*/ 1154 h 1302"/>
              <a:gd name="T22" fmla="*/ 0 w 12"/>
              <a:gd name="T23" fmla="*/ 1154 h 1302"/>
              <a:gd name="T24" fmla="*/ 0 w 12"/>
              <a:gd name="T25" fmla="*/ 1004 h 1302"/>
              <a:gd name="T26" fmla="*/ 0 w 12"/>
              <a:gd name="T27" fmla="*/ 896 h 1302"/>
              <a:gd name="T28" fmla="*/ 12 w 12"/>
              <a:gd name="T29" fmla="*/ 896 h 1302"/>
              <a:gd name="T30" fmla="*/ 12 w 12"/>
              <a:gd name="T31" fmla="*/ 1004 h 1302"/>
              <a:gd name="T32" fmla="*/ 0 w 12"/>
              <a:gd name="T33" fmla="*/ 1004 h 1302"/>
              <a:gd name="T34" fmla="*/ 0 w 12"/>
              <a:gd name="T35" fmla="*/ 1004 h 1302"/>
              <a:gd name="T36" fmla="*/ 0 w 12"/>
              <a:gd name="T37" fmla="*/ 854 h 1302"/>
              <a:gd name="T38" fmla="*/ 0 w 12"/>
              <a:gd name="T39" fmla="*/ 748 h 1302"/>
              <a:gd name="T40" fmla="*/ 12 w 12"/>
              <a:gd name="T41" fmla="*/ 748 h 1302"/>
              <a:gd name="T42" fmla="*/ 12 w 12"/>
              <a:gd name="T43" fmla="*/ 854 h 1302"/>
              <a:gd name="T44" fmla="*/ 0 w 12"/>
              <a:gd name="T45" fmla="*/ 854 h 1302"/>
              <a:gd name="T46" fmla="*/ 0 w 12"/>
              <a:gd name="T47" fmla="*/ 854 h 1302"/>
              <a:gd name="T48" fmla="*/ 0 w 12"/>
              <a:gd name="T49" fmla="*/ 704 h 1302"/>
              <a:gd name="T50" fmla="*/ 0 w 12"/>
              <a:gd name="T51" fmla="*/ 598 h 1302"/>
              <a:gd name="T52" fmla="*/ 12 w 12"/>
              <a:gd name="T53" fmla="*/ 598 h 1302"/>
              <a:gd name="T54" fmla="*/ 12 w 12"/>
              <a:gd name="T55" fmla="*/ 704 h 1302"/>
              <a:gd name="T56" fmla="*/ 0 w 12"/>
              <a:gd name="T57" fmla="*/ 704 h 1302"/>
              <a:gd name="T58" fmla="*/ 0 w 12"/>
              <a:gd name="T59" fmla="*/ 704 h 1302"/>
              <a:gd name="T60" fmla="*/ 0 w 12"/>
              <a:gd name="T61" fmla="*/ 554 h 1302"/>
              <a:gd name="T62" fmla="*/ 0 w 12"/>
              <a:gd name="T63" fmla="*/ 448 h 1302"/>
              <a:gd name="T64" fmla="*/ 12 w 12"/>
              <a:gd name="T65" fmla="*/ 448 h 1302"/>
              <a:gd name="T66" fmla="*/ 12 w 12"/>
              <a:gd name="T67" fmla="*/ 554 h 1302"/>
              <a:gd name="T68" fmla="*/ 0 w 12"/>
              <a:gd name="T69" fmla="*/ 554 h 1302"/>
              <a:gd name="T70" fmla="*/ 0 w 12"/>
              <a:gd name="T71" fmla="*/ 554 h 1302"/>
              <a:gd name="T72" fmla="*/ 0 w 12"/>
              <a:gd name="T73" fmla="*/ 406 h 1302"/>
              <a:gd name="T74" fmla="*/ 0 w 12"/>
              <a:gd name="T75" fmla="*/ 298 h 1302"/>
              <a:gd name="T76" fmla="*/ 12 w 12"/>
              <a:gd name="T77" fmla="*/ 298 h 1302"/>
              <a:gd name="T78" fmla="*/ 12 w 12"/>
              <a:gd name="T79" fmla="*/ 406 h 1302"/>
              <a:gd name="T80" fmla="*/ 0 w 12"/>
              <a:gd name="T81" fmla="*/ 406 h 1302"/>
              <a:gd name="T82" fmla="*/ 0 w 12"/>
              <a:gd name="T83" fmla="*/ 406 h 1302"/>
              <a:gd name="T84" fmla="*/ 0 w 12"/>
              <a:gd name="T85" fmla="*/ 256 h 1302"/>
              <a:gd name="T86" fmla="*/ 0 w 12"/>
              <a:gd name="T87" fmla="*/ 148 h 1302"/>
              <a:gd name="T88" fmla="*/ 12 w 12"/>
              <a:gd name="T89" fmla="*/ 148 h 1302"/>
              <a:gd name="T90" fmla="*/ 12 w 12"/>
              <a:gd name="T91" fmla="*/ 256 h 1302"/>
              <a:gd name="T92" fmla="*/ 0 w 12"/>
              <a:gd name="T93" fmla="*/ 256 h 1302"/>
              <a:gd name="T94" fmla="*/ 0 w 12"/>
              <a:gd name="T95" fmla="*/ 256 h 1302"/>
              <a:gd name="T96" fmla="*/ 0 w 12"/>
              <a:gd name="T97" fmla="*/ 106 h 1302"/>
              <a:gd name="T98" fmla="*/ 0 w 12"/>
              <a:gd name="T99" fmla="*/ 0 h 1302"/>
              <a:gd name="T100" fmla="*/ 12 w 12"/>
              <a:gd name="T101" fmla="*/ 0 h 1302"/>
              <a:gd name="T102" fmla="*/ 12 w 12"/>
              <a:gd name="T103" fmla="*/ 106 h 1302"/>
              <a:gd name="T104" fmla="*/ 0 w 12"/>
              <a:gd name="T105" fmla="*/ 106 h 1302"/>
              <a:gd name="T106" fmla="*/ 0 w 12"/>
              <a:gd name="T107" fmla="*/ 106 h 130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2" h="1302">
                <a:moveTo>
                  <a:pt x="0" y="1302"/>
                </a:moveTo>
                <a:lnTo>
                  <a:pt x="0" y="1196"/>
                </a:lnTo>
                <a:lnTo>
                  <a:pt x="12" y="1196"/>
                </a:lnTo>
                <a:lnTo>
                  <a:pt x="12" y="1302"/>
                </a:lnTo>
                <a:lnTo>
                  <a:pt x="0" y="1302"/>
                </a:lnTo>
                <a:close/>
                <a:moveTo>
                  <a:pt x="0" y="1154"/>
                </a:moveTo>
                <a:lnTo>
                  <a:pt x="0" y="1046"/>
                </a:lnTo>
                <a:lnTo>
                  <a:pt x="12" y="1046"/>
                </a:lnTo>
                <a:lnTo>
                  <a:pt x="12" y="1154"/>
                </a:lnTo>
                <a:lnTo>
                  <a:pt x="0" y="1154"/>
                </a:lnTo>
                <a:close/>
                <a:moveTo>
                  <a:pt x="0" y="1004"/>
                </a:moveTo>
                <a:lnTo>
                  <a:pt x="0" y="896"/>
                </a:lnTo>
                <a:lnTo>
                  <a:pt x="12" y="896"/>
                </a:lnTo>
                <a:lnTo>
                  <a:pt x="12" y="1004"/>
                </a:lnTo>
                <a:lnTo>
                  <a:pt x="0" y="1004"/>
                </a:lnTo>
                <a:close/>
                <a:moveTo>
                  <a:pt x="0" y="854"/>
                </a:moveTo>
                <a:lnTo>
                  <a:pt x="0" y="748"/>
                </a:lnTo>
                <a:lnTo>
                  <a:pt x="12" y="748"/>
                </a:lnTo>
                <a:lnTo>
                  <a:pt x="12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2" y="598"/>
                </a:lnTo>
                <a:lnTo>
                  <a:pt x="12" y="704"/>
                </a:lnTo>
                <a:lnTo>
                  <a:pt x="0" y="704"/>
                </a:lnTo>
                <a:close/>
                <a:moveTo>
                  <a:pt x="0" y="554"/>
                </a:moveTo>
                <a:lnTo>
                  <a:pt x="0" y="448"/>
                </a:lnTo>
                <a:lnTo>
                  <a:pt x="12" y="448"/>
                </a:lnTo>
                <a:lnTo>
                  <a:pt x="12" y="554"/>
                </a:lnTo>
                <a:lnTo>
                  <a:pt x="0" y="554"/>
                </a:lnTo>
                <a:close/>
                <a:moveTo>
                  <a:pt x="0" y="406"/>
                </a:moveTo>
                <a:lnTo>
                  <a:pt x="0" y="298"/>
                </a:lnTo>
                <a:lnTo>
                  <a:pt x="12" y="298"/>
                </a:lnTo>
                <a:lnTo>
                  <a:pt x="12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48"/>
                </a:lnTo>
                <a:lnTo>
                  <a:pt x="12" y="148"/>
                </a:lnTo>
                <a:lnTo>
                  <a:pt x="12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2" y="0"/>
                </a:lnTo>
                <a:lnTo>
                  <a:pt x="12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43" name="Freeform 45"/>
          <p:cNvSpPr>
            <a:spLocks noEditPoints="1"/>
          </p:cNvSpPr>
          <p:nvPr userDrawn="1"/>
        </p:nvSpPr>
        <p:spPr bwMode="auto">
          <a:xfrm>
            <a:off x="4673602" y="4799015"/>
            <a:ext cx="21167" cy="2066925"/>
          </a:xfrm>
          <a:custGeom>
            <a:avLst/>
            <a:gdLst>
              <a:gd name="T0" fmla="*/ 0 w 10"/>
              <a:gd name="T1" fmla="*/ 1302 h 1302"/>
              <a:gd name="T2" fmla="*/ 0 w 10"/>
              <a:gd name="T3" fmla="*/ 1196 h 1302"/>
              <a:gd name="T4" fmla="*/ 10 w 10"/>
              <a:gd name="T5" fmla="*/ 1196 h 1302"/>
              <a:gd name="T6" fmla="*/ 10 w 10"/>
              <a:gd name="T7" fmla="*/ 1302 h 1302"/>
              <a:gd name="T8" fmla="*/ 0 w 10"/>
              <a:gd name="T9" fmla="*/ 1302 h 1302"/>
              <a:gd name="T10" fmla="*/ 0 w 10"/>
              <a:gd name="T11" fmla="*/ 1302 h 1302"/>
              <a:gd name="T12" fmla="*/ 0 w 10"/>
              <a:gd name="T13" fmla="*/ 1154 h 1302"/>
              <a:gd name="T14" fmla="*/ 0 w 10"/>
              <a:gd name="T15" fmla="*/ 1046 h 1302"/>
              <a:gd name="T16" fmla="*/ 10 w 10"/>
              <a:gd name="T17" fmla="*/ 1046 h 1302"/>
              <a:gd name="T18" fmla="*/ 10 w 10"/>
              <a:gd name="T19" fmla="*/ 1154 h 1302"/>
              <a:gd name="T20" fmla="*/ 0 w 10"/>
              <a:gd name="T21" fmla="*/ 1154 h 1302"/>
              <a:gd name="T22" fmla="*/ 0 w 10"/>
              <a:gd name="T23" fmla="*/ 1154 h 1302"/>
              <a:gd name="T24" fmla="*/ 0 w 10"/>
              <a:gd name="T25" fmla="*/ 1004 h 1302"/>
              <a:gd name="T26" fmla="*/ 0 w 10"/>
              <a:gd name="T27" fmla="*/ 896 h 1302"/>
              <a:gd name="T28" fmla="*/ 10 w 10"/>
              <a:gd name="T29" fmla="*/ 896 h 1302"/>
              <a:gd name="T30" fmla="*/ 10 w 10"/>
              <a:gd name="T31" fmla="*/ 1004 h 1302"/>
              <a:gd name="T32" fmla="*/ 0 w 10"/>
              <a:gd name="T33" fmla="*/ 1004 h 1302"/>
              <a:gd name="T34" fmla="*/ 0 w 10"/>
              <a:gd name="T35" fmla="*/ 1004 h 1302"/>
              <a:gd name="T36" fmla="*/ 0 w 10"/>
              <a:gd name="T37" fmla="*/ 854 h 1302"/>
              <a:gd name="T38" fmla="*/ 0 w 10"/>
              <a:gd name="T39" fmla="*/ 748 h 1302"/>
              <a:gd name="T40" fmla="*/ 10 w 10"/>
              <a:gd name="T41" fmla="*/ 748 h 1302"/>
              <a:gd name="T42" fmla="*/ 10 w 10"/>
              <a:gd name="T43" fmla="*/ 854 h 1302"/>
              <a:gd name="T44" fmla="*/ 0 w 10"/>
              <a:gd name="T45" fmla="*/ 854 h 1302"/>
              <a:gd name="T46" fmla="*/ 0 w 10"/>
              <a:gd name="T47" fmla="*/ 854 h 1302"/>
              <a:gd name="T48" fmla="*/ 0 w 10"/>
              <a:gd name="T49" fmla="*/ 704 h 1302"/>
              <a:gd name="T50" fmla="*/ 0 w 10"/>
              <a:gd name="T51" fmla="*/ 598 h 1302"/>
              <a:gd name="T52" fmla="*/ 10 w 10"/>
              <a:gd name="T53" fmla="*/ 598 h 1302"/>
              <a:gd name="T54" fmla="*/ 10 w 10"/>
              <a:gd name="T55" fmla="*/ 704 h 1302"/>
              <a:gd name="T56" fmla="*/ 0 w 10"/>
              <a:gd name="T57" fmla="*/ 704 h 1302"/>
              <a:gd name="T58" fmla="*/ 0 w 10"/>
              <a:gd name="T59" fmla="*/ 704 h 1302"/>
              <a:gd name="T60" fmla="*/ 0 w 10"/>
              <a:gd name="T61" fmla="*/ 554 h 1302"/>
              <a:gd name="T62" fmla="*/ 0 w 10"/>
              <a:gd name="T63" fmla="*/ 448 h 1302"/>
              <a:gd name="T64" fmla="*/ 10 w 10"/>
              <a:gd name="T65" fmla="*/ 448 h 1302"/>
              <a:gd name="T66" fmla="*/ 10 w 10"/>
              <a:gd name="T67" fmla="*/ 554 h 1302"/>
              <a:gd name="T68" fmla="*/ 0 w 10"/>
              <a:gd name="T69" fmla="*/ 554 h 1302"/>
              <a:gd name="T70" fmla="*/ 0 w 10"/>
              <a:gd name="T71" fmla="*/ 554 h 1302"/>
              <a:gd name="T72" fmla="*/ 0 w 10"/>
              <a:gd name="T73" fmla="*/ 406 h 1302"/>
              <a:gd name="T74" fmla="*/ 0 w 10"/>
              <a:gd name="T75" fmla="*/ 298 h 1302"/>
              <a:gd name="T76" fmla="*/ 10 w 10"/>
              <a:gd name="T77" fmla="*/ 298 h 1302"/>
              <a:gd name="T78" fmla="*/ 10 w 10"/>
              <a:gd name="T79" fmla="*/ 406 h 1302"/>
              <a:gd name="T80" fmla="*/ 0 w 10"/>
              <a:gd name="T81" fmla="*/ 406 h 1302"/>
              <a:gd name="T82" fmla="*/ 0 w 10"/>
              <a:gd name="T83" fmla="*/ 406 h 1302"/>
              <a:gd name="T84" fmla="*/ 0 w 10"/>
              <a:gd name="T85" fmla="*/ 256 h 1302"/>
              <a:gd name="T86" fmla="*/ 0 w 10"/>
              <a:gd name="T87" fmla="*/ 148 h 1302"/>
              <a:gd name="T88" fmla="*/ 10 w 10"/>
              <a:gd name="T89" fmla="*/ 148 h 1302"/>
              <a:gd name="T90" fmla="*/ 10 w 10"/>
              <a:gd name="T91" fmla="*/ 256 h 1302"/>
              <a:gd name="T92" fmla="*/ 0 w 10"/>
              <a:gd name="T93" fmla="*/ 256 h 1302"/>
              <a:gd name="T94" fmla="*/ 0 w 10"/>
              <a:gd name="T95" fmla="*/ 256 h 1302"/>
              <a:gd name="T96" fmla="*/ 0 w 10"/>
              <a:gd name="T97" fmla="*/ 106 h 1302"/>
              <a:gd name="T98" fmla="*/ 0 w 10"/>
              <a:gd name="T99" fmla="*/ 0 h 1302"/>
              <a:gd name="T100" fmla="*/ 10 w 10"/>
              <a:gd name="T101" fmla="*/ 0 h 1302"/>
              <a:gd name="T102" fmla="*/ 10 w 10"/>
              <a:gd name="T103" fmla="*/ 106 h 1302"/>
              <a:gd name="T104" fmla="*/ 0 w 10"/>
              <a:gd name="T105" fmla="*/ 106 h 1302"/>
              <a:gd name="T106" fmla="*/ 0 w 10"/>
              <a:gd name="T107" fmla="*/ 106 h 130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0" h="1302">
                <a:moveTo>
                  <a:pt x="0" y="1302"/>
                </a:moveTo>
                <a:lnTo>
                  <a:pt x="0" y="1196"/>
                </a:lnTo>
                <a:lnTo>
                  <a:pt x="10" y="1196"/>
                </a:lnTo>
                <a:lnTo>
                  <a:pt x="10" y="1302"/>
                </a:lnTo>
                <a:lnTo>
                  <a:pt x="0" y="1302"/>
                </a:lnTo>
                <a:close/>
                <a:moveTo>
                  <a:pt x="0" y="1154"/>
                </a:moveTo>
                <a:lnTo>
                  <a:pt x="0" y="1046"/>
                </a:lnTo>
                <a:lnTo>
                  <a:pt x="10" y="1046"/>
                </a:lnTo>
                <a:lnTo>
                  <a:pt x="10" y="1154"/>
                </a:lnTo>
                <a:lnTo>
                  <a:pt x="0" y="1154"/>
                </a:lnTo>
                <a:close/>
                <a:moveTo>
                  <a:pt x="0" y="1004"/>
                </a:moveTo>
                <a:lnTo>
                  <a:pt x="0" y="896"/>
                </a:lnTo>
                <a:lnTo>
                  <a:pt x="10" y="896"/>
                </a:lnTo>
                <a:lnTo>
                  <a:pt x="10" y="1004"/>
                </a:lnTo>
                <a:lnTo>
                  <a:pt x="0" y="1004"/>
                </a:lnTo>
                <a:close/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close/>
                <a:moveTo>
                  <a:pt x="0" y="554"/>
                </a:moveTo>
                <a:lnTo>
                  <a:pt x="0" y="448"/>
                </a:lnTo>
                <a:lnTo>
                  <a:pt x="10" y="448"/>
                </a:lnTo>
                <a:lnTo>
                  <a:pt x="10" y="554"/>
                </a:lnTo>
                <a:lnTo>
                  <a:pt x="0" y="554"/>
                </a:lnTo>
                <a:close/>
                <a:moveTo>
                  <a:pt x="0" y="406"/>
                </a:moveTo>
                <a:lnTo>
                  <a:pt x="0" y="298"/>
                </a:lnTo>
                <a:lnTo>
                  <a:pt x="10" y="298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48"/>
                </a:lnTo>
                <a:lnTo>
                  <a:pt x="10" y="148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44" name="Freeform 46"/>
          <p:cNvSpPr>
            <a:spLocks noEditPoints="1"/>
          </p:cNvSpPr>
          <p:nvPr userDrawn="1"/>
        </p:nvSpPr>
        <p:spPr bwMode="auto">
          <a:xfrm>
            <a:off x="4542369" y="4799015"/>
            <a:ext cx="21167" cy="2066925"/>
          </a:xfrm>
          <a:custGeom>
            <a:avLst/>
            <a:gdLst>
              <a:gd name="T0" fmla="*/ 0 w 10"/>
              <a:gd name="T1" fmla="*/ 1302 h 1302"/>
              <a:gd name="T2" fmla="*/ 0 w 10"/>
              <a:gd name="T3" fmla="*/ 1196 h 1302"/>
              <a:gd name="T4" fmla="*/ 10 w 10"/>
              <a:gd name="T5" fmla="*/ 1196 h 1302"/>
              <a:gd name="T6" fmla="*/ 10 w 10"/>
              <a:gd name="T7" fmla="*/ 1302 h 1302"/>
              <a:gd name="T8" fmla="*/ 0 w 10"/>
              <a:gd name="T9" fmla="*/ 1302 h 1302"/>
              <a:gd name="T10" fmla="*/ 0 w 10"/>
              <a:gd name="T11" fmla="*/ 1302 h 1302"/>
              <a:gd name="T12" fmla="*/ 0 w 10"/>
              <a:gd name="T13" fmla="*/ 1154 h 1302"/>
              <a:gd name="T14" fmla="*/ 0 w 10"/>
              <a:gd name="T15" fmla="*/ 1046 h 1302"/>
              <a:gd name="T16" fmla="*/ 10 w 10"/>
              <a:gd name="T17" fmla="*/ 1046 h 1302"/>
              <a:gd name="T18" fmla="*/ 10 w 10"/>
              <a:gd name="T19" fmla="*/ 1154 h 1302"/>
              <a:gd name="T20" fmla="*/ 0 w 10"/>
              <a:gd name="T21" fmla="*/ 1154 h 1302"/>
              <a:gd name="T22" fmla="*/ 0 w 10"/>
              <a:gd name="T23" fmla="*/ 1154 h 1302"/>
              <a:gd name="T24" fmla="*/ 0 w 10"/>
              <a:gd name="T25" fmla="*/ 1004 h 1302"/>
              <a:gd name="T26" fmla="*/ 0 w 10"/>
              <a:gd name="T27" fmla="*/ 896 h 1302"/>
              <a:gd name="T28" fmla="*/ 10 w 10"/>
              <a:gd name="T29" fmla="*/ 896 h 1302"/>
              <a:gd name="T30" fmla="*/ 10 w 10"/>
              <a:gd name="T31" fmla="*/ 1004 h 1302"/>
              <a:gd name="T32" fmla="*/ 0 w 10"/>
              <a:gd name="T33" fmla="*/ 1004 h 1302"/>
              <a:gd name="T34" fmla="*/ 0 w 10"/>
              <a:gd name="T35" fmla="*/ 1004 h 1302"/>
              <a:gd name="T36" fmla="*/ 0 w 10"/>
              <a:gd name="T37" fmla="*/ 854 h 1302"/>
              <a:gd name="T38" fmla="*/ 0 w 10"/>
              <a:gd name="T39" fmla="*/ 748 h 1302"/>
              <a:gd name="T40" fmla="*/ 10 w 10"/>
              <a:gd name="T41" fmla="*/ 748 h 1302"/>
              <a:gd name="T42" fmla="*/ 10 w 10"/>
              <a:gd name="T43" fmla="*/ 854 h 1302"/>
              <a:gd name="T44" fmla="*/ 0 w 10"/>
              <a:gd name="T45" fmla="*/ 854 h 1302"/>
              <a:gd name="T46" fmla="*/ 0 w 10"/>
              <a:gd name="T47" fmla="*/ 854 h 1302"/>
              <a:gd name="T48" fmla="*/ 0 w 10"/>
              <a:gd name="T49" fmla="*/ 704 h 1302"/>
              <a:gd name="T50" fmla="*/ 0 w 10"/>
              <a:gd name="T51" fmla="*/ 598 h 1302"/>
              <a:gd name="T52" fmla="*/ 10 w 10"/>
              <a:gd name="T53" fmla="*/ 598 h 1302"/>
              <a:gd name="T54" fmla="*/ 10 w 10"/>
              <a:gd name="T55" fmla="*/ 704 h 1302"/>
              <a:gd name="T56" fmla="*/ 0 w 10"/>
              <a:gd name="T57" fmla="*/ 704 h 1302"/>
              <a:gd name="T58" fmla="*/ 0 w 10"/>
              <a:gd name="T59" fmla="*/ 704 h 1302"/>
              <a:gd name="T60" fmla="*/ 0 w 10"/>
              <a:gd name="T61" fmla="*/ 554 h 1302"/>
              <a:gd name="T62" fmla="*/ 0 w 10"/>
              <a:gd name="T63" fmla="*/ 448 h 1302"/>
              <a:gd name="T64" fmla="*/ 10 w 10"/>
              <a:gd name="T65" fmla="*/ 448 h 1302"/>
              <a:gd name="T66" fmla="*/ 10 w 10"/>
              <a:gd name="T67" fmla="*/ 554 h 1302"/>
              <a:gd name="T68" fmla="*/ 0 w 10"/>
              <a:gd name="T69" fmla="*/ 554 h 1302"/>
              <a:gd name="T70" fmla="*/ 0 w 10"/>
              <a:gd name="T71" fmla="*/ 554 h 1302"/>
              <a:gd name="T72" fmla="*/ 0 w 10"/>
              <a:gd name="T73" fmla="*/ 406 h 1302"/>
              <a:gd name="T74" fmla="*/ 0 w 10"/>
              <a:gd name="T75" fmla="*/ 298 h 1302"/>
              <a:gd name="T76" fmla="*/ 10 w 10"/>
              <a:gd name="T77" fmla="*/ 298 h 1302"/>
              <a:gd name="T78" fmla="*/ 10 w 10"/>
              <a:gd name="T79" fmla="*/ 406 h 1302"/>
              <a:gd name="T80" fmla="*/ 0 w 10"/>
              <a:gd name="T81" fmla="*/ 406 h 1302"/>
              <a:gd name="T82" fmla="*/ 0 w 10"/>
              <a:gd name="T83" fmla="*/ 406 h 1302"/>
              <a:gd name="T84" fmla="*/ 0 w 10"/>
              <a:gd name="T85" fmla="*/ 256 h 1302"/>
              <a:gd name="T86" fmla="*/ 0 w 10"/>
              <a:gd name="T87" fmla="*/ 148 h 1302"/>
              <a:gd name="T88" fmla="*/ 10 w 10"/>
              <a:gd name="T89" fmla="*/ 148 h 1302"/>
              <a:gd name="T90" fmla="*/ 10 w 10"/>
              <a:gd name="T91" fmla="*/ 256 h 1302"/>
              <a:gd name="T92" fmla="*/ 0 w 10"/>
              <a:gd name="T93" fmla="*/ 256 h 1302"/>
              <a:gd name="T94" fmla="*/ 0 w 10"/>
              <a:gd name="T95" fmla="*/ 256 h 1302"/>
              <a:gd name="T96" fmla="*/ 0 w 10"/>
              <a:gd name="T97" fmla="*/ 106 h 1302"/>
              <a:gd name="T98" fmla="*/ 0 w 10"/>
              <a:gd name="T99" fmla="*/ 0 h 1302"/>
              <a:gd name="T100" fmla="*/ 10 w 10"/>
              <a:gd name="T101" fmla="*/ 0 h 1302"/>
              <a:gd name="T102" fmla="*/ 10 w 10"/>
              <a:gd name="T103" fmla="*/ 106 h 1302"/>
              <a:gd name="T104" fmla="*/ 0 w 10"/>
              <a:gd name="T105" fmla="*/ 106 h 1302"/>
              <a:gd name="T106" fmla="*/ 0 w 10"/>
              <a:gd name="T107" fmla="*/ 106 h 130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0" h="1302">
                <a:moveTo>
                  <a:pt x="0" y="1302"/>
                </a:moveTo>
                <a:lnTo>
                  <a:pt x="0" y="1196"/>
                </a:lnTo>
                <a:lnTo>
                  <a:pt x="10" y="1196"/>
                </a:lnTo>
                <a:lnTo>
                  <a:pt x="10" y="1302"/>
                </a:lnTo>
                <a:lnTo>
                  <a:pt x="0" y="1302"/>
                </a:lnTo>
                <a:close/>
                <a:moveTo>
                  <a:pt x="0" y="1154"/>
                </a:moveTo>
                <a:lnTo>
                  <a:pt x="0" y="1046"/>
                </a:lnTo>
                <a:lnTo>
                  <a:pt x="10" y="1046"/>
                </a:lnTo>
                <a:lnTo>
                  <a:pt x="10" y="1154"/>
                </a:lnTo>
                <a:lnTo>
                  <a:pt x="0" y="1154"/>
                </a:lnTo>
                <a:close/>
                <a:moveTo>
                  <a:pt x="0" y="1004"/>
                </a:moveTo>
                <a:lnTo>
                  <a:pt x="0" y="896"/>
                </a:lnTo>
                <a:lnTo>
                  <a:pt x="10" y="896"/>
                </a:lnTo>
                <a:lnTo>
                  <a:pt x="10" y="1004"/>
                </a:lnTo>
                <a:lnTo>
                  <a:pt x="0" y="1004"/>
                </a:lnTo>
                <a:close/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close/>
                <a:moveTo>
                  <a:pt x="0" y="554"/>
                </a:moveTo>
                <a:lnTo>
                  <a:pt x="0" y="448"/>
                </a:lnTo>
                <a:lnTo>
                  <a:pt x="10" y="448"/>
                </a:lnTo>
                <a:lnTo>
                  <a:pt x="10" y="554"/>
                </a:lnTo>
                <a:lnTo>
                  <a:pt x="0" y="554"/>
                </a:lnTo>
                <a:close/>
                <a:moveTo>
                  <a:pt x="0" y="406"/>
                </a:moveTo>
                <a:lnTo>
                  <a:pt x="0" y="298"/>
                </a:lnTo>
                <a:lnTo>
                  <a:pt x="10" y="298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48"/>
                </a:lnTo>
                <a:lnTo>
                  <a:pt x="10" y="148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45" name="Freeform 47"/>
          <p:cNvSpPr>
            <a:spLocks noEditPoints="1"/>
          </p:cNvSpPr>
          <p:nvPr userDrawn="1"/>
        </p:nvSpPr>
        <p:spPr bwMode="auto">
          <a:xfrm>
            <a:off x="4411135" y="4799015"/>
            <a:ext cx="21167" cy="2066925"/>
          </a:xfrm>
          <a:custGeom>
            <a:avLst/>
            <a:gdLst>
              <a:gd name="T0" fmla="*/ 0 w 10"/>
              <a:gd name="T1" fmla="*/ 1302 h 1302"/>
              <a:gd name="T2" fmla="*/ 0 w 10"/>
              <a:gd name="T3" fmla="*/ 1196 h 1302"/>
              <a:gd name="T4" fmla="*/ 10 w 10"/>
              <a:gd name="T5" fmla="*/ 1196 h 1302"/>
              <a:gd name="T6" fmla="*/ 10 w 10"/>
              <a:gd name="T7" fmla="*/ 1302 h 1302"/>
              <a:gd name="T8" fmla="*/ 0 w 10"/>
              <a:gd name="T9" fmla="*/ 1302 h 1302"/>
              <a:gd name="T10" fmla="*/ 0 w 10"/>
              <a:gd name="T11" fmla="*/ 1302 h 1302"/>
              <a:gd name="T12" fmla="*/ 0 w 10"/>
              <a:gd name="T13" fmla="*/ 1154 h 1302"/>
              <a:gd name="T14" fmla="*/ 0 w 10"/>
              <a:gd name="T15" fmla="*/ 1046 h 1302"/>
              <a:gd name="T16" fmla="*/ 10 w 10"/>
              <a:gd name="T17" fmla="*/ 1046 h 1302"/>
              <a:gd name="T18" fmla="*/ 10 w 10"/>
              <a:gd name="T19" fmla="*/ 1154 h 1302"/>
              <a:gd name="T20" fmla="*/ 0 w 10"/>
              <a:gd name="T21" fmla="*/ 1154 h 1302"/>
              <a:gd name="T22" fmla="*/ 0 w 10"/>
              <a:gd name="T23" fmla="*/ 1154 h 1302"/>
              <a:gd name="T24" fmla="*/ 0 w 10"/>
              <a:gd name="T25" fmla="*/ 1004 h 1302"/>
              <a:gd name="T26" fmla="*/ 0 w 10"/>
              <a:gd name="T27" fmla="*/ 896 h 1302"/>
              <a:gd name="T28" fmla="*/ 10 w 10"/>
              <a:gd name="T29" fmla="*/ 896 h 1302"/>
              <a:gd name="T30" fmla="*/ 10 w 10"/>
              <a:gd name="T31" fmla="*/ 1004 h 1302"/>
              <a:gd name="T32" fmla="*/ 0 w 10"/>
              <a:gd name="T33" fmla="*/ 1004 h 1302"/>
              <a:gd name="T34" fmla="*/ 0 w 10"/>
              <a:gd name="T35" fmla="*/ 1004 h 1302"/>
              <a:gd name="T36" fmla="*/ 0 w 10"/>
              <a:gd name="T37" fmla="*/ 854 h 1302"/>
              <a:gd name="T38" fmla="*/ 0 w 10"/>
              <a:gd name="T39" fmla="*/ 748 h 1302"/>
              <a:gd name="T40" fmla="*/ 10 w 10"/>
              <a:gd name="T41" fmla="*/ 748 h 1302"/>
              <a:gd name="T42" fmla="*/ 10 w 10"/>
              <a:gd name="T43" fmla="*/ 854 h 1302"/>
              <a:gd name="T44" fmla="*/ 0 w 10"/>
              <a:gd name="T45" fmla="*/ 854 h 1302"/>
              <a:gd name="T46" fmla="*/ 0 w 10"/>
              <a:gd name="T47" fmla="*/ 854 h 1302"/>
              <a:gd name="T48" fmla="*/ 0 w 10"/>
              <a:gd name="T49" fmla="*/ 704 h 1302"/>
              <a:gd name="T50" fmla="*/ 0 w 10"/>
              <a:gd name="T51" fmla="*/ 598 h 1302"/>
              <a:gd name="T52" fmla="*/ 10 w 10"/>
              <a:gd name="T53" fmla="*/ 598 h 1302"/>
              <a:gd name="T54" fmla="*/ 10 w 10"/>
              <a:gd name="T55" fmla="*/ 704 h 1302"/>
              <a:gd name="T56" fmla="*/ 0 w 10"/>
              <a:gd name="T57" fmla="*/ 704 h 1302"/>
              <a:gd name="T58" fmla="*/ 0 w 10"/>
              <a:gd name="T59" fmla="*/ 704 h 1302"/>
              <a:gd name="T60" fmla="*/ 0 w 10"/>
              <a:gd name="T61" fmla="*/ 554 h 1302"/>
              <a:gd name="T62" fmla="*/ 0 w 10"/>
              <a:gd name="T63" fmla="*/ 448 h 1302"/>
              <a:gd name="T64" fmla="*/ 10 w 10"/>
              <a:gd name="T65" fmla="*/ 448 h 1302"/>
              <a:gd name="T66" fmla="*/ 10 w 10"/>
              <a:gd name="T67" fmla="*/ 554 h 1302"/>
              <a:gd name="T68" fmla="*/ 0 w 10"/>
              <a:gd name="T69" fmla="*/ 554 h 1302"/>
              <a:gd name="T70" fmla="*/ 0 w 10"/>
              <a:gd name="T71" fmla="*/ 554 h 1302"/>
              <a:gd name="T72" fmla="*/ 0 w 10"/>
              <a:gd name="T73" fmla="*/ 406 h 1302"/>
              <a:gd name="T74" fmla="*/ 0 w 10"/>
              <a:gd name="T75" fmla="*/ 298 h 1302"/>
              <a:gd name="T76" fmla="*/ 10 w 10"/>
              <a:gd name="T77" fmla="*/ 298 h 1302"/>
              <a:gd name="T78" fmla="*/ 10 w 10"/>
              <a:gd name="T79" fmla="*/ 406 h 1302"/>
              <a:gd name="T80" fmla="*/ 0 w 10"/>
              <a:gd name="T81" fmla="*/ 406 h 1302"/>
              <a:gd name="T82" fmla="*/ 0 w 10"/>
              <a:gd name="T83" fmla="*/ 406 h 1302"/>
              <a:gd name="T84" fmla="*/ 0 w 10"/>
              <a:gd name="T85" fmla="*/ 256 h 1302"/>
              <a:gd name="T86" fmla="*/ 0 w 10"/>
              <a:gd name="T87" fmla="*/ 148 h 1302"/>
              <a:gd name="T88" fmla="*/ 10 w 10"/>
              <a:gd name="T89" fmla="*/ 148 h 1302"/>
              <a:gd name="T90" fmla="*/ 10 w 10"/>
              <a:gd name="T91" fmla="*/ 256 h 1302"/>
              <a:gd name="T92" fmla="*/ 0 w 10"/>
              <a:gd name="T93" fmla="*/ 256 h 1302"/>
              <a:gd name="T94" fmla="*/ 0 w 10"/>
              <a:gd name="T95" fmla="*/ 256 h 1302"/>
              <a:gd name="T96" fmla="*/ 0 w 10"/>
              <a:gd name="T97" fmla="*/ 106 h 1302"/>
              <a:gd name="T98" fmla="*/ 0 w 10"/>
              <a:gd name="T99" fmla="*/ 0 h 1302"/>
              <a:gd name="T100" fmla="*/ 10 w 10"/>
              <a:gd name="T101" fmla="*/ 0 h 1302"/>
              <a:gd name="T102" fmla="*/ 10 w 10"/>
              <a:gd name="T103" fmla="*/ 106 h 1302"/>
              <a:gd name="T104" fmla="*/ 0 w 10"/>
              <a:gd name="T105" fmla="*/ 106 h 1302"/>
              <a:gd name="T106" fmla="*/ 0 w 10"/>
              <a:gd name="T107" fmla="*/ 106 h 130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0" h="1302">
                <a:moveTo>
                  <a:pt x="0" y="1302"/>
                </a:moveTo>
                <a:lnTo>
                  <a:pt x="0" y="1196"/>
                </a:lnTo>
                <a:lnTo>
                  <a:pt x="10" y="1196"/>
                </a:lnTo>
                <a:lnTo>
                  <a:pt x="10" y="1302"/>
                </a:lnTo>
                <a:lnTo>
                  <a:pt x="0" y="1302"/>
                </a:lnTo>
                <a:close/>
                <a:moveTo>
                  <a:pt x="0" y="1154"/>
                </a:moveTo>
                <a:lnTo>
                  <a:pt x="0" y="1046"/>
                </a:lnTo>
                <a:lnTo>
                  <a:pt x="10" y="1046"/>
                </a:lnTo>
                <a:lnTo>
                  <a:pt x="10" y="1154"/>
                </a:lnTo>
                <a:lnTo>
                  <a:pt x="0" y="1154"/>
                </a:lnTo>
                <a:close/>
                <a:moveTo>
                  <a:pt x="0" y="1004"/>
                </a:moveTo>
                <a:lnTo>
                  <a:pt x="0" y="896"/>
                </a:lnTo>
                <a:lnTo>
                  <a:pt x="10" y="896"/>
                </a:lnTo>
                <a:lnTo>
                  <a:pt x="10" y="1004"/>
                </a:lnTo>
                <a:lnTo>
                  <a:pt x="0" y="1004"/>
                </a:lnTo>
                <a:close/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close/>
                <a:moveTo>
                  <a:pt x="0" y="554"/>
                </a:moveTo>
                <a:lnTo>
                  <a:pt x="0" y="448"/>
                </a:lnTo>
                <a:lnTo>
                  <a:pt x="10" y="448"/>
                </a:lnTo>
                <a:lnTo>
                  <a:pt x="10" y="554"/>
                </a:lnTo>
                <a:lnTo>
                  <a:pt x="0" y="554"/>
                </a:lnTo>
                <a:close/>
                <a:moveTo>
                  <a:pt x="0" y="406"/>
                </a:moveTo>
                <a:lnTo>
                  <a:pt x="0" y="298"/>
                </a:lnTo>
                <a:lnTo>
                  <a:pt x="10" y="298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48"/>
                </a:lnTo>
                <a:lnTo>
                  <a:pt x="10" y="148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46" name="Freeform 48"/>
          <p:cNvSpPr>
            <a:spLocks noEditPoints="1"/>
          </p:cNvSpPr>
          <p:nvPr userDrawn="1"/>
        </p:nvSpPr>
        <p:spPr bwMode="auto">
          <a:xfrm>
            <a:off x="5312834" y="5033964"/>
            <a:ext cx="21167" cy="882650"/>
          </a:xfrm>
          <a:custGeom>
            <a:avLst/>
            <a:gdLst>
              <a:gd name="T0" fmla="*/ 0 w 10"/>
              <a:gd name="T1" fmla="*/ 556 h 556"/>
              <a:gd name="T2" fmla="*/ 0 w 10"/>
              <a:gd name="T3" fmla="*/ 450 h 556"/>
              <a:gd name="T4" fmla="*/ 10 w 10"/>
              <a:gd name="T5" fmla="*/ 450 h 556"/>
              <a:gd name="T6" fmla="*/ 10 w 10"/>
              <a:gd name="T7" fmla="*/ 556 h 556"/>
              <a:gd name="T8" fmla="*/ 0 w 10"/>
              <a:gd name="T9" fmla="*/ 556 h 556"/>
              <a:gd name="T10" fmla="*/ 0 w 10"/>
              <a:gd name="T11" fmla="*/ 556 h 556"/>
              <a:gd name="T12" fmla="*/ 0 w 10"/>
              <a:gd name="T13" fmla="*/ 406 h 556"/>
              <a:gd name="T14" fmla="*/ 0 w 10"/>
              <a:gd name="T15" fmla="*/ 300 h 556"/>
              <a:gd name="T16" fmla="*/ 10 w 10"/>
              <a:gd name="T17" fmla="*/ 300 h 556"/>
              <a:gd name="T18" fmla="*/ 10 w 10"/>
              <a:gd name="T19" fmla="*/ 406 h 556"/>
              <a:gd name="T20" fmla="*/ 0 w 10"/>
              <a:gd name="T21" fmla="*/ 406 h 556"/>
              <a:gd name="T22" fmla="*/ 0 w 10"/>
              <a:gd name="T23" fmla="*/ 406 h 556"/>
              <a:gd name="T24" fmla="*/ 0 w 10"/>
              <a:gd name="T25" fmla="*/ 258 h 556"/>
              <a:gd name="T26" fmla="*/ 0 w 10"/>
              <a:gd name="T27" fmla="*/ 150 h 556"/>
              <a:gd name="T28" fmla="*/ 10 w 10"/>
              <a:gd name="T29" fmla="*/ 150 h 556"/>
              <a:gd name="T30" fmla="*/ 10 w 10"/>
              <a:gd name="T31" fmla="*/ 258 h 556"/>
              <a:gd name="T32" fmla="*/ 0 w 10"/>
              <a:gd name="T33" fmla="*/ 258 h 556"/>
              <a:gd name="T34" fmla="*/ 0 w 10"/>
              <a:gd name="T35" fmla="*/ 258 h 556"/>
              <a:gd name="T36" fmla="*/ 0 w 10"/>
              <a:gd name="T37" fmla="*/ 108 h 556"/>
              <a:gd name="T38" fmla="*/ 0 w 10"/>
              <a:gd name="T39" fmla="*/ 0 h 556"/>
              <a:gd name="T40" fmla="*/ 10 w 10"/>
              <a:gd name="T41" fmla="*/ 0 h 556"/>
              <a:gd name="T42" fmla="*/ 10 w 10"/>
              <a:gd name="T43" fmla="*/ 108 h 556"/>
              <a:gd name="T44" fmla="*/ 0 w 10"/>
              <a:gd name="T45" fmla="*/ 108 h 556"/>
              <a:gd name="T46" fmla="*/ 0 w 10"/>
              <a:gd name="T47" fmla="*/ 108 h 55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0" h="556">
                <a:moveTo>
                  <a:pt x="0" y="556"/>
                </a:moveTo>
                <a:lnTo>
                  <a:pt x="0" y="450"/>
                </a:lnTo>
                <a:lnTo>
                  <a:pt x="10" y="450"/>
                </a:lnTo>
                <a:lnTo>
                  <a:pt x="1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8"/>
                </a:moveTo>
                <a:lnTo>
                  <a:pt x="0" y="150"/>
                </a:lnTo>
                <a:lnTo>
                  <a:pt x="10" y="150"/>
                </a:lnTo>
                <a:lnTo>
                  <a:pt x="10" y="258"/>
                </a:lnTo>
                <a:lnTo>
                  <a:pt x="0" y="258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47" name="Freeform 49"/>
          <p:cNvSpPr>
            <a:spLocks noEditPoints="1"/>
          </p:cNvSpPr>
          <p:nvPr userDrawn="1"/>
        </p:nvSpPr>
        <p:spPr bwMode="auto">
          <a:xfrm>
            <a:off x="5181602" y="5033964"/>
            <a:ext cx="21167" cy="882650"/>
          </a:xfrm>
          <a:custGeom>
            <a:avLst/>
            <a:gdLst>
              <a:gd name="T0" fmla="*/ 0 w 10"/>
              <a:gd name="T1" fmla="*/ 556 h 556"/>
              <a:gd name="T2" fmla="*/ 0 w 10"/>
              <a:gd name="T3" fmla="*/ 450 h 556"/>
              <a:gd name="T4" fmla="*/ 10 w 10"/>
              <a:gd name="T5" fmla="*/ 450 h 556"/>
              <a:gd name="T6" fmla="*/ 10 w 10"/>
              <a:gd name="T7" fmla="*/ 556 h 556"/>
              <a:gd name="T8" fmla="*/ 0 w 10"/>
              <a:gd name="T9" fmla="*/ 556 h 556"/>
              <a:gd name="T10" fmla="*/ 0 w 10"/>
              <a:gd name="T11" fmla="*/ 556 h 556"/>
              <a:gd name="T12" fmla="*/ 0 w 10"/>
              <a:gd name="T13" fmla="*/ 406 h 556"/>
              <a:gd name="T14" fmla="*/ 0 w 10"/>
              <a:gd name="T15" fmla="*/ 300 h 556"/>
              <a:gd name="T16" fmla="*/ 10 w 10"/>
              <a:gd name="T17" fmla="*/ 300 h 556"/>
              <a:gd name="T18" fmla="*/ 10 w 10"/>
              <a:gd name="T19" fmla="*/ 406 h 556"/>
              <a:gd name="T20" fmla="*/ 0 w 10"/>
              <a:gd name="T21" fmla="*/ 406 h 556"/>
              <a:gd name="T22" fmla="*/ 0 w 10"/>
              <a:gd name="T23" fmla="*/ 406 h 556"/>
              <a:gd name="T24" fmla="*/ 0 w 10"/>
              <a:gd name="T25" fmla="*/ 258 h 556"/>
              <a:gd name="T26" fmla="*/ 0 w 10"/>
              <a:gd name="T27" fmla="*/ 150 h 556"/>
              <a:gd name="T28" fmla="*/ 10 w 10"/>
              <a:gd name="T29" fmla="*/ 150 h 556"/>
              <a:gd name="T30" fmla="*/ 10 w 10"/>
              <a:gd name="T31" fmla="*/ 258 h 556"/>
              <a:gd name="T32" fmla="*/ 0 w 10"/>
              <a:gd name="T33" fmla="*/ 258 h 556"/>
              <a:gd name="T34" fmla="*/ 0 w 10"/>
              <a:gd name="T35" fmla="*/ 258 h 556"/>
              <a:gd name="T36" fmla="*/ 0 w 10"/>
              <a:gd name="T37" fmla="*/ 108 h 556"/>
              <a:gd name="T38" fmla="*/ 0 w 10"/>
              <a:gd name="T39" fmla="*/ 0 h 556"/>
              <a:gd name="T40" fmla="*/ 10 w 10"/>
              <a:gd name="T41" fmla="*/ 0 h 556"/>
              <a:gd name="T42" fmla="*/ 10 w 10"/>
              <a:gd name="T43" fmla="*/ 108 h 556"/>
              <a:gd name="T44" fmla="*/ 0 w 10"/>
              <a:gd name="T45" fmla="*/ 108 h 556"/>
              <a:gd name="T46" fmla="*/ 0 w 10"/>
              <a:gd name="T47" fmla="*/ 108 h 55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0" h="556">
                <a:moveTo>
                  <a:pt x="0" y="556"/>
                </a:moveTo>
                <a:lnTo>
                  <a:pt x="0" y="450"/>
                </a:lnTo>
                <a:lnTo>
                  <a:pt x="10" y="450"/>
                </a:lnTo>
                <a:lnTo>
                  <a:pt x="1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8"/>
                </a:moveTo>
                <a:lnTo>
                  <a:pt x="0" y="150"/>
                </a:lnTo>
                <a:lnTo>
                  <a:pt x="10" y="150"/>
                </a:lnTo>
                <a:lnTo>
                  <a:pt x="10" y="258"/>
                </a:lnTo>
                <a:lnTo>
                  <a:pt x="0" y="258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48" name="Freeform 50"/>
          <p:cNvSpPr>
            <a:spLocks noEditPoints="1"/>
          </p:cNvSpPr>
          <p:nvPr userDrawn="1"/>
        </p:nvSpPr>
        <p:spPr bwMode="auto">
          <a:xfrm>
            <a:off x="5050369" y="5033965"/>
            <a:ext cx="21167" cy="644525"/>
          </a:xfrm>
          <a:custGeom>
            <a:avLst/>
            <a:gdLst>
              <a:gd name="T0" fmla="*/ 0 w 10"/>
              <a:gd name="T1" fmla="*/ 406 h 406"/>
              <a:gd name="T2" fmla="*/ 0 w 10"/>
              <a:gd name="T3" fmla="*/ 300 h 406"/>
              <a:gd name="T4" fmla="*/ 10 w 10"/>
              <a:gd name="T5" fmla="*/ 300 h 406"/>
              <a:gd name="T6" fmla="*/ 10 w 10"/>
              <a:gd name="T7" fmla="*/ 406 h 406"/>
              <a:gd name="T8" fmla="*/ 0 w 10"/>
              <a:gd name="T9" fmla="*/ 406 h 406"/>
              <a:gd name="T10" fmla="*/ 0 w 10"/>
              <a:gd name="T11" fmla="*/ 406 h 406"/>
              <a:gd name="T12" fmla="*/ 0 w 10"/>
              <a:gd name="T13" fmla="*/ 258 h 406"/>
              <a:gd name="T14" fmla="*/ 0 w 10"/>
              <a:gd name="T15" fmla="*/ 150 h 406"/>
              <a:gd name="T16" fmla="*/ 10 w 10"/>
              <a:gd name="T17" fmla="*/ 150 h 406"/>
              <a:gd name="T18" fmla="*/ 10 w 10"/>
              <a:gd name="T19" fmla="*/ 258 h 406"/>
              <a:gd name="T20" fmla="*/ 0 w 10"/>
              <a:gd name="T21" fmla="*/ 258 h 406"/>
              <a:gd name="T22" fmla="*/ 0 w 10"/>
              <a:gd name="T23" fmla="*/ 258 h 406"/>
              <a:gd name="T24" fmla="*/ 0 w 10"/>
              <a:gd name="T25" fmla="*/ 108 h 406"/>
              <a:gd name="T26" fmla="*/ 0 w 10"/>
              <a:gd name="T27" fmla="*/ 0 h 406"/>
              <a:gd name="T28" fmla="*/ 10 w 10"/>
              <a:gd name="T29" fmla="*/ 0 h 406"/>
              <a:gd name="T30" fmla="*/ 10 w 10"/>
              <a:gd name="T31" fmla="*/ 108 h 406"/>
              <a:gd name="T32" fmla="*/ 0 w 10"/>
              <a:gd name="T33" fmla="*/ 108 h 406"/>
              <a:gd name="T34" fmla="*/ 0 w 10"/>
              <a:gd name="T35" fmla="*/ 108 h 40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" h="406"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8"/>
                </a:moveTo>
                <a:lnTo>
                  <a:pt x="0" y="150"/>
                </a:lnTo>
                <a:lnTo>
                  <a:pt x="10" y="150"/>
                </a:lnTo>
                <a:lnTo>
                  <a:pt x="10" y="258"/>
                </a:lnTo>
                <a:lnTo>
                  <a:pt x="0" y="258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49" name="Freeform 51"/>
          <p:cNvSpPr>
            <a:spLocks noEditPoints="1"/>
          </p:cNvSpPr>
          <p:nvPr userDrawn="1"/>
        </p:nvSpPr>
        <p:spPr bwMode="auto">
          <a:xfrm>
            <a:off x="4919133" y="5033965"/>
            <a:ext cx="25401" cy="644525"/>
          </a:xfrm>
          <a:custGeom>
            <a:avLst/>
            <a:gdLst>
              <a:gd name="T0" fmla="*/ 0 w 12"/>
              <a:gd name="T1" fmla="*/ 406 h 406"/>
              <a:gd name="T2" fmla="*/ 0 w 12"/>
              <a:gd name="T3" fmla="*/ 300 h 406"/>
              <a:gd name="T4" fmla="*/ 12 w 12"/>
              <a:gd name="T5" fmla="*/ 300 h 406"/>
              <a:gd name="T6" fmla="*/ 12 w 12"/>
              <a:gd name="T7" fmla="*/ 406 h 406"/>
              <a:gd name="T8" fmla="*/ 0 w 12"/>
              <a:gd name="T9" fmla="*/ 406 h 406"/>
              <a:gd name="T10" fmla="*/ 0 w 12"/>
              <a:gd name="T11" fmla="*/ 406 h 406"/>
              <a:gd name="T12" fmla="*/ 0 w 12"/>
              <a:gd name="T13" fmla="*/ 258 h 406"/>
              <a:gd name="T14" fmla="*/ 0 w 12"/>
              <a:gd name="T15" fmla="*/ 150 h 406"/>
              <a:gd name="T16" fmla="*/ 12 w 12"/>
              <a:gd name="T17" fmla="*/ 150 h 406"/>
              <a:gd name="T18" fmla="*/ 12 w 12"/>
              <a:gd name="T19" fmla="*/ 258 h 406"/>
              <a:gd name="T20" fmla="*/ 0 w 12"/>
              <a:gd name="T21" fmla="*/ 258 h 406"/>
              <a:gd name="T22" fmla="*/ 0 w 12"/>
              <a:gd name="T23" fmla="*/ 258 h 406"/>
              <a:gd name="T24" fmla="*/ 0 w 12"/>
              <a:gd name="T25" fmla="*/ 108 h 406"/>
              <a:gd name="T26" fmla="*/ 0 w 12"/>
              <a:gd name="T27" fmla="*/ 0 h 406"/>
              <a:gd name="T28" fmla="*/ 12 w 12"/>
              <a:gd name="T29" fmla="*/ 0 h 406"/>
              <a:gd name="T30" fmla="*/ 12 w 12"/>
              <a:gd name="T31" fmla="*/ 108 h 406"/>
              <a:gd name="T32" fmla="*/ 0 w 12"/>
              <a:gd name="T33" fmla="*/ 108 h 406"/>
              <a:gd name="T34" fmla="*/ 0 w 12"/>
              <a:gd name="T35" fmla="*/ 108 h 40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2" h="406">
                <a:moveTo>
                  <a:pt x="0" y="406"/>
                </a:moveTo>
                <a:lnTo>
                  <a:pt x="0" y="300"/>
                </a:lnTo>
                <a:lnTo>
                  <a:pt x="12" y="300"/>
                </a:lnTo>
                <a:lnTo>
                  <a:pt x="12" y="406"/>
                </a:lnTo>
                <a:lnTo>
                  <a:pt x="0" y="406"/>
                </a:lnTo>
                <a:close/>
                <a:moveTo>
                  <a:pt x="0" y="258"/>
                </a:moveTo>
                <a:lnTo>
                  <a:pt x="0" y="150"/>
                </a:lnTo>
                <a:lnTo>
                  <a:pt x="12" y="150"/>
                </a:lnTo>
                <a:lnTo>
                  <a:pt x="12" y="258"/>
                </a:lnTo>
                <a:lnTo>
                  <a:pt x="0" y="258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2" y="0"/>
                </a:lnTo>
                <a:lnTo>
                  <a:pt x="12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50" name="Freeform 52"/>
          <p:cNvSpPr>
            <a:spLocks noEditPoints="1"/>
          </p:cNvSpPr>
          <p:nvPr userDrawn="1"/>
        </p:nvSpPr>
        <p:spPr bwMode="auto">
          <a:xfrm>
            <a:off x="5837767" y="5510214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50 h 256"/>
              <a:gd name="T4" fmla="*/ 10 w 10"/>
              <a:gd name="T5" fmla="*/ 150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6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6 h 256"/>
              <a:gd name="T20" fmla="*/ 0 w 10"/>
              <a:gd name="T21" fmla="*/ 106 h 256"/>
              <a:gd name="T22" fmla="*/ 0 w 10"/>
              <a:gd name="T23" fmla="*/ 106 h 2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51" name="Freeform 53"/>
          <p:cNvSpPr>
            <a:spLocks noEditPoints="1"/>
          </p:cNvSpPr>
          <p:nvPr userDrawn="1"/>
        </p:nvSpPr>
        <p:spPr bwMode="auto">
          <a:xfrm>
            <a:off x="5706535" y="5510214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50 h 256"/>
              <a:gd name="T4" fmla="*/ 10 w 10"/>
              <a:gd name="T5" fmla="*/ 150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6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6 h 256"/>
              <a:gd name="T20" fmla="*/ 0 w 10"/>
              <a:gd name="T21" fmla="*/ 106 h 256"/>
              <a:gd name="T22" fmla="*/ 0 w 10"/>
              <a:gd name="T23" fmla="*/ 106 h 2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52" name="Freeform 54"/>
          <p:cNvSpPr>
            <a:spLocks noEditPoints="1"/>
          </p:cNvSpPr>
          <p:nvPr userDrawn="1"/>
        </p:nvSpPr>
        <p:spPr bwMode="auto">
          <a:xfrm>
            <a:off x="5575302" y="5033964"/>
            <a:ext cx="21167" cy="882650"/>
          </a:xfrm>
          <a:custGeom>
            <a:avLst/>
            <a:gdLst>
              <a:gd name="T0" fmla="*/ 0 w 10"/>
              <a:gd name="T1" fmla="*/ 556 h 556"/>
              <a:gd name="T2" fmla="*/ 0 w 10"/>
              <a:gd name="T3" fmla="*/ 450 h 556"/>
              <a:gd name="T4" fmla="*/ 10 w 10"/>
              <a:gd name="T5" fmla="*/ 450 h 556"/>
              <a:gd name="T6" fmla="*/ 10 w 10"/>
              <a:gd name="T7" fmla="*/ 556 h 556"/>
              <a:gd name="T8" fmla="*/ 0 w 10"/>
              <a:gd name="T9" fmla="*/ 556 h 556"/>
              <a:gd name="T10" fmla="*/ 0 w 10"/>
              <a:gd name="T11" fmla="*/ 556 h 556"/>
              <a:gd name="T12" fmla="*/ 0 w 10"/>
              <a:gd name="T13" fmla="*/ 406 h 556"/>
              <a:gd name="T14" fmla="*/ 0 w 10"/>
              <a:gd name="T15" fmla="*/ 300 h 556"/>
              <a:gd name="T16" fmla="*/ 10 w 10"/>
              <a:gd name="T17" fmla="*/ 300 h 556"/>
              <a:gd name="T18" fmla="*/ 10 w 10"/>
              <a:gd name="T19" fmla="*/ 406 h 556"/>
              <a:gd name="T20" fmla="*/ 0 w 10"/>
              <a:gd name="T21" fmla="*/ 406 h 556"/>
              <a:gd name="T22" fmla="*/ 0 w 10"/>
              <a:gd name="T23" fmla="*/ 406 h 556"/>
              <a:gd name="T24" fmla="*/ 0 w 10"/>
              <a:gd name="T25" fmla="*/ 258 h 556"/>
              <a:gd name="T26" fmla="*/ 0 w 10"/>
              <a:gd name="T27" fmla="*/ 150 h 556"/>
              <a:gd name="T28" fmla="*/ 10 w 10"/>
              <a:gd name="T29" fmla="*/ 150 h 556"/>
              <a:gd name="T30" fmla="*/ 10 w 10"/>
              <a:gd name="T31" fmla="*/ 258 h 556"/>
              <a:gd name="T32" fmla="*/ 0 w 10"/>
              <a:gd name="T33" fmla="*/ 258 h 556"/>
              <a:gd name="T34" fmla="*/ 0 w 10"/>
              <a:gd name="T35" fmla="*/ 258 h 556"/>
              <a:gd name="T36" fmla="*/ 0 w 10"/>
              <a:gd name="T37" fmla="*/ 108 h 556"/>
              <a:gd name="T38" fmla="*/ 0 w 10"/>
              <a:gd name="T39" fmla="*/ 0 h 556"/>
              <a:gd name="T40" fmla="*/ 10 w 10"/>
              <a:gd name="T41" fmla="*/ 0 h 556"/>
              <a:gd name="T42" fmla="*/ 10 w 10"/>
              <a:gd name="T43" fmla="*/ 108 h 556"/>
              <a:gd name="T44" fmla="*/ 0 w 10"/>
              <a:gd name="T45" fmla="*/ 108 h 556"/>
              <a:gd name="T46" fmla="*/ 0 w 10"/>
              <a:gd name="T47" fmla="*/ 108 h 55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0" h="556">
                <a:moveTo>
                  <a:pt x="0" y="556"/>
                </a:moveTo>
                <a:lnTo>
                  <a:pt x="0" y="450"/>
                </a:lnTo>
                <a:lnTo>
                  <a:pt x="10" y="450"/>
                </a:lnTo>
                <a:lnTo>
                  <a:pt x="1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8"/>
                </a:moveTo>
                <a:lnTo>
                  <a:pt x="0" y="150"/>
                </a:lnTo>
                <a:lnTo>
                  <a:pt x="10" y="150"/>
                </a:lnTo>
                <a:lnTo>
                  <a:pt x="10" y="258"/>
                </a:lnTo>
                <a:lnTo>
                  <a:pt x="0" y="258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53" name="Freeform 55"/>
          <p:cNvSpPr>
            <a:spLocks noEditPoints="1"/>
          </p:cNvSpPr>
          <p:nvPr userDrawn="1"/>
        </p:nvSpPr>
        <p:spPr bwMode="auto">
          <a:xfrm>
            <a:off x="5444066" y="5033964"/>
            <a:ext cx="25401" cy="882650"/>
          </a:xfrm>
          <a:custGeom>
            <a:avLst/>
            <a:gdLst>
              <a:gd name="T0" fmla="*/ 0 w 12"/>
              <a:gd name="T1" fmla="*/ 556 h 556"/>
              <a:gd name="T2" fmla="*/ 0 w 12"/>
              <a:gd name="T3" fmla="*/ 450 h 556"/>
              <a:gd name="T4" fmla="*/ 12 w 12"/>
              <a:gd name="T5" fmla="*/ 450 h 556"/>
              <a:gd name="T6" fmla="*/ 12 w 12"/>
              <a:gd name="T7" fmla="*/ 556 h 556"/>
              <a:gd name="T8" fmla="*/ 0 w 12"/>
              <a:gd name="T9" fmla="*/ 556 h 556"/>
              <a:gd name="T10" fmla="*/ 0 w 12"/>
              <a:gd name="T11" fmla="*/ 556 h 556"/>
              <a:gd name="T12" fmla="*/ 0 w 12"/>
              <a:gd name="T13" fmla="*/ 406 h 556"/>
              <a:gd name="T14" fmla="*/ 0 w 12"/>
              <a:gd name="T15" fmla="*/ 300 h 556"/>
              <a:gd name="T16" fmla="*/ 12 w 12"/>
              <a:gd name="T17" fmla="*/ 300 h 556"/>
              <a:gd name="T18" fmla="*/ 12 w 12"/>
              <a:gd name="T19" fmla="*/ 406 h 556"/>
              <a:gd name="T20" fmla="*/ 0 w 12"/>
              <a:gd name="T21" fmla="*/ 406 h 556"/>
              <a:gd name="T22" fmla="*/ 0 w 12"/>
              <a:gd name="T23" fmla="*/ 406 h 556"/>
              <a:gd name="T24" fmla="*/ 0 w 12"/>
              <a:gd name="T25" fmla="*/ 258 h 556"/>
              <a:gd name="T26" fmla="*/ 0 w 12"/>
              <a:gd name="T27" fmla="*/ 150 h 556"/>
              <a:gd name="T28" fmla="*/ 12 w 12"/>
              <a:gd name="T29" fmla="*/ 150 h 556"/>
              <a:gd name="T30" fmla="*/ 12 w 12"/>
              <a:gd name="T31" fmla="*/ 258 h 556"/>
              <a:gd name="T32" fmla="*/ 0 w 12"/>
              <a:gd name="T33" fmla="*/ 258 h 556"/>
              <a:gd name="T34" fmla="*/ 0 w 12"/>
              <a:gd name="T35" fmla="*/ 258 h 556"/>
              <a:gd name="T36" fmla="*/ 0 w 12"/>
              <a:gd name="T37" fmla="*/ 108 h 556"/>
              <a:gd name="T38" fmla="*/ 0 w 12"/>
              <a:gd name="T39" fmla="*/ 0 h 556"/>
              <a:gd name="T40" fmla="*/ 12 w 12"/>
              <a:gd name="T41" fmla="*/ 0 h 556"/>
              <a:gd name="T42" fmla="*/ 12 w 12"/>
              <a:gd name="T43" fmla="*/ 108 h 556"/>
              <a:gd name="T44" fmla="*/ 0 w 12"/>
              <a:gd name="T45" fmla="*/ 108 h 556"/>
              <a:gd name="T46" fmla="*/ 0 w 12"/>
              <a:gd name="T47" fmla="*/ 108 h 55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2" h="556">
                <a:moveTo>
                  <a:pt x="0" y="556"/>
                </a:moveTo>
                <a:lnTo>
                  <a:pt x="0" y="450"/>
                </a:lnTo>
                <a:lnTo>
                  <a:pt x="12" y="450"/>
                </a:lnTo>
                <a:lnTo>
                  <a:pt x="12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2" y="300"/>
                </a:lnTo>
                <a:lnTo>
                  <a:pt x="12" y="406"/>
                </a:lnTo>
                <a:lnTo>
                  <a:pt x="0" y="406"/>
                </a:lnTo>
                <a:close/>
                <a:moveTo>
                  <a:pt x="0" y="258"/>
                </a:moveTo>
                <a:lnTo>
                  <a:pt x="0" y="150"/>
                </a:lnTo>
                <a:lnTo>
                  <a:pt x="12" y="150"/>
                </a:lnTo>
                <a:lnTo>
                  <a:pt x="12" y="258"/>
                </a:lnTo>
                <a:lnTo>
                  <a:pt x="0" y="258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2" y="0"/>
                </a:lnTo>
                <a:lnTo>
                  <a:pt x="12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54" name="Freeform 56"/>
          <p:cNvSpPr>
            <a:spLocks noEditPoints="1"/>
          </p:cNvSpPr>
          <p:nvPr userDrawn="1"/>
        </p:nvSpPr>
        <p:spPr bwMode="auto">
          <a:xfrm>
            <a:off x="6345767" y="5748338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50 h 256"/>
              <a:gd name="T4" fmla="*/ 10 w 10"/>
              <a:gd name="T5" fmla="*/ 150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6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6 h 256"/>
              <a:gd name="T20" fmla="*/ 0 w 10"/>
              <a:gd name="T21" fmla="*/ 106 h 256"/>
              <a:gd name="T22" fmla="*/ 0 w 10"/>
              <a:gd name="T23" fmla="*/ 106 h 2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55" name="Freeform 57"/>
          <p:cNvSpPr>
            <a:spLocks noEditPoints="1"/>
          </p:cNvSpPr>
          <p:nvPr userDrawn="1"/>
        </p:nvSpPr>
        <p:spPr bwMode="auto">
          <a:xfrm>
            <a:off x="6214534" y="5510215"/>
            <a:ext cx="21167" cy="644525"/>
          </a:xfrm>
          <a:custGeom>
            <a:avLst/>
            <a:gdLst>
              <a:gd name="T0" fmla="*/ 0 w 10"/>
              <a:gd name="T1" fmla="*/ 406 h 406"/>
              <a:gd name="T2" fmla="*/ 0 w 10"/>
              <a:gd name="T3" fmla="*/ 300 h 406"/>
              <a:gd name="T4" fmla="*/ 10 w 10"/>
              <a:gd name="T5" fmla="*/ 300 h 406"/>
              <a:gd name="T6" fmla="*/ 10 w 10"/>
              <a:gd name="T7" fmla="*/ 406 h 406"/>
              <a:gd name="T8" fmla="*/ 0 w 10"/>
              <a:gd name="T9" fmla="*/ 406 h 406"/>
              <a:gd name="T10" fmla="*/ 0 w 10"/>
              <a:gd name="T11" fmla="*/ 406 h 406"/>
              <a:gd name="T12" fmla="*/ 0 w 10"/>
              <a:gd name="T13" fmla="*/ 256 h 406"/>
              <a:gd name="T14" fmla="*/ 0 w 10"/>
              <a:gd name="T15" fmla="*/ 150 h 406"/>
              <a:gd name="T16" fmla="*/ 10 w 10"/>
              <a:gd name="T17" fmla="*/ 150 h 406"/>
              <a:gd name="T18" fmla="*/ 10 w 10"/>
              <a:gd name="T19" fmla="*/ 256 h 406"/>
              <a:gd name="T20" fmla="*/ 0 w 10"/>
              <a:gd name="T21" fmla="*/ 256 h 406"/>
              <a:gd name="T22" fmla="*/ 0 w 10"/>
              <a:gd name="T23" fmla="*/ 256 h 406"/>
              <a:gd name="T24" fmla="*/ 0 w 10"/>
              <a:gd name="T25" fmla="*/ 106 h 406"/>
              <a:gd name="T26" fmla="*/ 0 w 10"/>
              <a:gd name="T27" fmla="*/ 0 h 406"/>
              <a:gd name="T28" fmla="*/ 10 w 10"/>
              <a:gd name="T29" fmla="*/ 0 h 406"/>
              <a:gd name="T30" fmla="*/ 10 w 10"/>
              <a:gd name="T31" fmla="*/ 106 h 406"/>
              <a:gd name="T32" fmla="*/ 0 w 10"/>
              <a:gd name="T33" fmla="*/ 106 h 406"/>
              <a:gd name="T34" fmla="*/ 0 w 10"/>
              <a:gd name="T35" fmla="*/ 106 h 40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" h="406"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56" name="Freeform 58"/>
          <p:cNvSpPr>
            <a:spLocks noEditPoints="1"/>
          </p:cNvSpPr>
          <p:nvPr userDrawn="1"/>
        </p:nvSpPr>
        <p:spPr bwMode="auto">
          <a:xfrm>
            <a:off x="6083301" y="5510215"/>
            <a:ext cx="25401" cy="644525"/>
          </a:xfrm>
          <a:custGeom>
            <a:avLst/>
            <a:gdLst>
              <a:gd name="T0" fmla="*/ 0 w 12"/>
              <a:gd name="T1" fmla="*/ 406 h 406"/>
              <a:gd name="T2" fmla="*/ 0 w 12"/>
              <a:gd name="T3" fmla="*/ 300 h 406"/>
              <a:gd name="T4" fmla="*/ 12 w 12"/>
              <a:gd name="T5" fmla="*/ 300 h 406"/>
              <a:gd name="T6" fmla="*/ 12 w 12"/>
              <a:gd name="T7" fmla="*/ 406 h 406"/>
              <a:gd name="T8" fmla="*/ 0 w 12"/>
              <a:gd name="T9" fmla="*/ 406 h 406"/>
              <a:gd name="T10" fmla="*/ 0 w 12"/>
              <a:gd name="T11" fmla="*/ 406 h 406"/>
              <a:gd name="T12" fmla="*/ 0 w 12"/>
              <a:gd name="T13" fmla="*/ 256 h 406"/>
              <a:gd name="T14" fmla="*/ 0 w 12"/>
              <a:gd name="T15" fmla="*/ 150 h 406"/>
              <a:gd name="T16" fmla="*/ 12 w 12"/>
              <a:gd name="T17" fmla="*/ 150 h 406"/>
              <a:gd name="T18" fmla="*/ 12 w 12"/>
              <a:gd name="T19" fmla="*/ 256 h 406"/>
              <a:gd name="T20" fmla="*/ 0 w 12"/>
              <a:gd name="T21" fmla="*/ 256 h 406"/>
              <a:gd name="T22" fmla="*/ 0 w 12"/>
              <a:gd name="T23" fmla="*/ 256 h 406"/>
              <a:gd name="T24" fmla="*/ 0 w 12"/>
              <a:gd name="T25" fmla="*/ 106 h 406"/>
              <a:gd name="T26" fmla="*/ 0 w 12"/>
              <a:gd name="T27" fmla="*/ 0 h 406"/>
              <a:gd name="T28" fmla="*/ 12 w 12"/>
              <a:gd name="T29" fmla="*/ 0 h 406"/>
              <a:gd name="T30" fmla="*/ 12 w 12"/>
              <a:gd name="T31" fmla="*/ 106 h 406"/>
              <a:gd name="T32" fmla="*/ 0 w 12"/>
              <a:gd name="T33" fmla="*/ 106 h 406"/>
              <a:gd name="T34" fmla="*/ 0 w 12"/>
              <a:gd name="T35" fmla="*/ 106 h 40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2" h="406">
                <a:moveTo>
                  <a:pt x="0" y="406"/>
                </a:moveTo>
                <a:lnTo>
                  <a:pt x="0" y="300"/>
                </a:lnTo>
                <a:lnTo>
                  <a:pt x="12" y="300"/>
                </a:lnTo>
                <a:lnTo>
                  <a:pt x="12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2" y="150"/>
                </a:lnTo>
                <a:lnTo>
                  <a:pt x="12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2" y="0"/>
                </a:lnTo>
                <a:lnTo>
                  <a:pt x="12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57" name="Freeform 59"/>
          <p:cNvSpPr>
            <a:spLocks noEditPoints="1"/>
          </p:cNvSpPr>
          <p:nvPr userDrawn="1"/>
        </p:nvSpPr>
        <p:spPr bwMode="auto">
          <a:xfrm>
            <a:off x="5956301" y="5510214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50 h 256"/>
              <a:gd name="T4" fmla="*/ 10 w 10"/>
              <a:gd name="T5" fmla="*/ 150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6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6 h 256"/>
              <a:gd name="T20" fmla="*/ 0 w 10"/>
              <a:gd name="T21" fmla="*/ 106 h 256"/>
              <a:gd name="T22" fmla="*/ 0 w 10"/>
              <a:gd name="T23" fmla="*/ 106 h 2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58" name="Freeform 60"/>
          <p:cNvSpPr>
            <a:spLocks noEditPoints="1"/>
          </p:cNvSpPr>
          <p:nvPr userDrawn="1"/>
        </p:nvSpPr>
        <p:spPr bwMode="auto">
          <a:xfrm>
            <a:off x="6870701" y="5986465"/>
            <a:ext cx="21167" cy="879475"/>
          </a:xfrm>
          <a:custGeom>
            <a:avLst/>
            <a:gdLst>
              <a:gd name="T0" fmla="*/ 0 w 10"/>
              <a:gd name="T1" fmla="*/ 554 h 554"/>
              <a:gd name="T2" fmla="*/ 0 w 10"/>
              <a:gd name="T3" fmla="*/ 448 h 554"/>
              <a:gd name="T4" fmla="*/ 10 w 10"/>
              <a:gd name="T5" fmla="*/ 448 h 554"/>
              <a:gd name="T6" fmla="*/ 10 w 10"/>
              <a:gd name="T7" fmla="*/ 554 h 554"/>
              <a:gd name="T8" fmla="*/ 0 w 10"/>
              <a:gd name="T9" fmla="*/ 554 h 554"/>
              <a:gd name="T10" fmla="*/ 0 w 10"/>
              <a:gd name="T11" fmla="*/ 554 h 554"/>
              <a:gd name="T12" fmla="*/ 0 w 10"/>
              <a:gd name="T13" fmla="*/ 406 h 554"/>
              <a:gd name="T14" fmla="*/ 0 w 10"/>
              <a:gd name="T15" fmla="*/ 298 h 554"/>
              <a:gd name="T16" fmla="*/ 10 w 10"/>
              <a:gd name="T17" fmla="*/ 298 h 554"/>
              <a:gd name="T18" fmla="*/ 10 w 10"/>
              <a:gd name="T19" fmla="*/ 406 h 554"/>
              <a:gd name="T20" fmla="*/ 0 w 10"/>
              <a:gd name="T21" fmla="*/ 406 h 554"/>
              <a:gd name="T22" fmla="*/ 0 w 10"/>
              <a:gd name="T23" fmla="*/ 406 h 554"/>
              <a:gd name="T24" fmla="*/ 0 w 10"/>
              <a:gd name="T25" fmla="*/ 256 h 554"/>
              <a:gd name="T26" fmla="*/ 0 w 10"/>
              <a:gd name="T27" fmla="*/ 148 h 554"/>
              <a:gd name="T28" fmla="*/ 10 w 10"/>
              <a:gd name="T29" fmla="*/ 148 h 554"/>
              <a:gd name="T30" fmla="*/ 10 w 10"/>
              <a:gd name="T31" fmla="*/ 256 h 554"/>
              <a:gd name="T32" fmla="*/ 0 w 10"/>
              <a:gd name="T33" fmla="*/ 256 h 554"/>
              <a:gd name="T34" fmla="*/ 0 w 10"/>
              <a:gd name="T35" fmla="*/ 256 h 554"/>
              <a:gd name="T36" fmla="*/ 0 w 10"/>
              <a:gd name="T37" fmla="*/ 106 h 554"/>
              <a:gd name="T38" fmla="*/ 0 w 10"/>
              <a:gd name="T39" fmla="*/ 0 h 554"/>
              <a:gd name="T40" fmla="*/ 10 w 10"/>
              <a:gd name="T41" fmla="*/ 0 h 554"/>
              <a:gd name="T42" fmla="*/ 10 w 10"/>
              <a:gd name="T43" fmla="*/ 106 h 554"/>
              <a:gd name="T44" fmla="*/ 0 w 10"/>
              <a:gd name="T45" fmla="*/ 106 h 554"/>
              <a:gd name="T46" fmla="*/ 0 w 10"/>
              <a:gd name="T47" fmla="*/ 106 h 55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0" h="554">
                <a:moveTo>
                  <a:pt x="0" y="554"/>
                </a:moveTo>
                <a:lnTo>
                  <a:pt x="0" y="448"/>
                </a:lnTo>
                <a:lnTo>
                  <a:pt x="10" y="448"/>
                </a:lnTo>
                <a:lnTo>
                  <a:pt x="10" y="554"/>
                </a:lnTo>
                <a:lnTo>
                  <a:pt x="0" y="554"/>
                </a:lnTo>
                <a:close/>
                <a:moveTo>
                  <a:pt x="0" y="406"/>
                </a:moveTo>
                <a:lnTo>
                  <a:pt x="0" y="298"/>
                </a:lnTo>
                <a:lnTo>
                  <a:pt x="10" y="298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48"/>
                </a:lnTo>
                <a:lnTo>
                  <a:pt x="10" y="148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59" name="Freeform 61"/>
          <p:cNvSpPr>
            <a:spLocks noEditPoints="1"/>
          </p:cNvSpPr>
          <p:nvPr userDrawn="1"/>
        </p:nvSpPr>
        <p:spPr bwMode="auto">
          <a:xfrm>
            <a:off x="6739468" y="5748339"/>
            <a:ext cx="25401" cy="1117600"/>
          </a:xfrm>
          <a:custGeom>
            <a:avLst/>
            <a:gdLst>
              <a:gd name="T0" fmla="*/ 0 w 12"/>
              <a:gd name="T1" fmla="*/ 704 h 704"/>
              <a:gd name="T2" fmla="*/ 0 w 12"/>
              <a:gd name="T3" fmla="*/ 598 h 704"/>
              <a:gd name="T4" fmla="*/ 12 w 12"/>
              <a:gd name="T5" fmla="*/ 598 h 704"/>
              <a:gd name="T6" fmla="*/ 12 w 12"/>
              <a:gd name="T7" fmla="*/ 704 h 704"/>
              <a:gd name="T8" fmla="*/ 0 w 12"/>
              <a:gd name="T9" fmla="*/ 704 h 704"/>
              <a:gd name="T10" fmla="*/ 0 w 12"/>
              <a:gd name="T11" fmla="*/ 704 h 704"/>
              <a:gd name="T12" fmla="*/ 0 w 12"/>
              <a:gd name="T13" fmla="*/ 556 h 704"/>
              <a:gd name="T14" fmla="*/ 0 w 12"/>
              <a:gd name="T15" fmla="*/ 448 h 704"/>
              <a:gd name="T16" fmla="*/ 12 w 12"/>
              <a:gd name="T17" fmla="*/ 448 h 704"/>
              <a:gd name="T18" fmla="*/ 12 w 12"/>
              <a:gd name="T19" fmla="*/ 556 h 704"/>
              <a:gd name="T20" fmla="*/ 0 w 12"/>
              <a:gd name="T21" fmla="*/ 556 h 704"/>
              <a:gd name="T22" fmla="*/ 0 w 12"/>
              <a:gd name="T23" fmla="*/ 556 h 704"/>
              <a:gd name="T24" fmla="*/ 0 w 12"/>
              <a:gd name="T25" fmla="*/ 406 h 704"/>
              <a:gd name="T26" fmla="*/ 0 w 12"/>
              <a:gd name="T27" fmla="*/ 298 h 704"/>
              <a:gd name="T28" fmla="*/ 12 w 12"/>
              <a:gd name="T29" fmla="*/ 298 h 704"/>
              <a:gd name="T30" fmla="*/ 12 w 12"/>
              <a:gd name="T31" fmla="*/ 406 h 704"/>
              <a:gd name="T32" fmla="*/ 0 w 12"/>
              <a:gd name="T33" fmla="*/ 406 h 704"/>
              <a:gd name="T34" fmla="*/ 0 w 12"/>
              <a:gd name="T35" fmla="*/ 406 h 704"/>
              <a:gd name="T36" fmla="*/ 0 w 12"/>
              <a:gd name="T37" fmla="*/ 256 h 704"/>
              <a:gd name="T38" fmla="*/ 0 w 12"/>
              <a:gd name="T39" fmla="*/ 150 h 704"/>
              <a:gd name="T40" fmla="*/ 12 w 12"/>
              <a:gd name="T41" fmla="*/ 150 h 704"/>
              <a:gd name="T42" fmla="*/ 12 w 12"/>
              <a:gd name="T43" fmla="*/ 256 h 704"/>
              <a:gd name="T44" fmla="*/ 0 w 12"/>
              <a:gd name="T45" fmla="*/ 256 h 704"/>
              <a:gd name="T46" fmla="*/ 0 w 12"/>
              <a:gd name="T47" fmla="*/ 256 h 704"/>
              <a:gd name="T48" fmla="*/ 0 w 12"/>
              <a:gd name="T49" fmla="*/ 106 h 704"/>
              <a:gd name="T50" fmla="*/ 0 w 12"/>
              <a:gd name="T51" fmla="*/ 0 h 704"/>
              <a:gd name="T52" fmla="*/ 12 w 12"/>
              <a:gd name="T53" fmla="*/ 0 h 704"/>
              <a:gd name="T54" fmla="*/ 12 w 12"/>
              <a:gd name="T55" fmla="*/ 106 h 704"/>
              <a:gd name="T56" fmla="*/ 0 w 12"/>
              <a:gd name="T57" fmla="*/ 106 h 704"/>
              <a:gd name="T58" fmla="*/ 0 w 12"/>
              <a:gd name="T59" fmla="*/ 106 h 7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2" h="704">
                <a:moveTo>
                  <a:pt x="0" y="704"/>
                </a:moveTo>
                <a:lnTo>
                  <a:pt x="0" y="598"/>
                </a:lnTo>
                <a:lnTo>
                  <a:pt x="12" y="598"/>
                </a:lnTo>
                <a:lnTo>
                  <a:pt x="12" y="704"/>
                </a:lnTo>
                <a:lnTo>
                  <a:pt x="0" y="704"/>
                </a:lnTo>
                <a:close/>
                <a:moveTo>
                  <a:pt x="0" y="556"/>
                </a:moveTo>
                <a:lnTo>
                  <a:pt x="0" y="448"/>
                </a:lnTo>
                <a:lnTo>
                  <a:pt x="12" y="448"/>
                </a:lnTo>
                <a:lnTo>
                  <a:pt x="12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298"/>
                </a:lnTo>
                <a:lnTo>
                  <a:pt x="12" y="298"/>
                </a:lnTo>
                <a:lnTo>
                  <a:pt x="12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2" y="150"/>
                </a:lnTo>
                <a:lnTo>
                  <a:pt x="12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2" y="0"/>
                </a:lnTo>
                <a:lnTo>
                  <a:pt x="12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60" name="Freeform 62"/>
          <p:cNvSpPr>
            <a:spLocks noEditPoints="1"/>
          </p:cNvSpPr>
          <p:nvPr userDrawn="1"/>
        </p:nvSpPr>
        <p:spPr bwMode="auto">
          <a:xfrm>
            <a:off x="6612469" y="5748338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50 h 256"/>
              <a:gd name="T4" fmla="*/ 10 w 10"/>
              <a:gd name="T5" fmla="*/ 150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6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6 h 256"/>
              <a:gd name="T20" fmla="*/ 0 w 10"/>
              <a:gd name="T21" fmla="*/ 106 h 256"/>
              <a:gd name="T22" fmla="*/ 0 w 10"/>
              <a:gd name="T23" fmla="*/ 106 h 2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61" name="Freeform 63"/>
          <p:cNvSpPr>
            <a:spLocks noEditPoints="1"/>
          </p:cNvSpPr>
          <p:nvPr userDrawn="1"/>
        </p:nvSpPr>
        <p:spPr bwMode="auto">
          <a:xfrm>
            <a:off x="6481234" y="5748338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50 h 256"/>
              <a:gd name="T4" fmla="*/ 10 w 10"/>
              <a:gd name="T5" fmla="*/ 150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6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6 h 256"/>
              <a:gd name="T20" fmla="*/ 0 w 10"/>
              <a:gd name="T21" fmla="*/ 106 h 256"/>
              <a:gd name="T22" fmla="*/ 0 w 10"/>
              <a:gd name="T23" fmla="*/ 106 h 2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62" name="Freeform 64"/>
          <p:cNvSpPr>
            <a:spLocks/>
          </p:cNvSpPr>
          <p:nvPr userDrawn="1"/>
        </p:nvSpPr>
        <p:spPr bwMode="auto">
          <a:xfrm>
            <a:off x="7378699" y="6221413"/>
            <a:ext cx="25401" cy="171450"/>
          </a:xfrm>
          <a:custGeom>
            <a:avLst/>
            <a:gdLst>
              <a:gd name="T0" fmla="*/ 0 w 12"/>
              <a:gd name="T1" fmla="*/ 108 h 108"/>
              <a:gd name="T2" fmla="*/ 0 w 12"/>
              <a:gd name="T3" fmla="*/ 0 h 108"/>
              <a:gd name="T4" fmla="*/ 12 w 12"/>
              <a:gd name="T5" fmla="*/ 0 h 108"/>
              <a:gd name="T6" fmla="*/ 12 w 12"/>
              <a:gd name="T7" fmla="*/ 108 h 108"/>
              <a:gd name="T8" fmla="*/ 0 w 12"/>
              <a:gd name="T9" fmla="*/ 108 h 108"/>
              <a:gd name="T10" fmla="*/ 0 w 12"/>
              <a:gd name="T11" fmla="*/ 108 h 1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" h="108">
                <a:moveTo>
                  <a:pt x="0" y="108"/>
                </a:moveTo>
                <a:lnTo>
                  <a:pt x="0" y="0"/>
                </a:lnTo>
                <a:lnTo>
                  <a:pt x="12" y="0"/>
                </a:lnTo>
                <a:lnTo>
                  <a:pt x="12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63" name="Freeform 65"/>
          <p:cNvSpPr>
            <a:spLocks noEditPoints="1"/>
          </p:cNvSpPr>
          <p:nvPr userDrawn="1"/>
        </p:nvSpPr>
        <p:spPr bwMode="auto">
          <a:xfrm>
            <a:off x="7251702" y="5986464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48 h 256"/>
              <a:gd name="T4" fmla="*/ 10 w 10"/>
              <a:gd name="T5" fmla="*/ 148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6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6 h 256"/>
              <a:gd name="T20" fmla="*/ 0 w 10"/>
              <a:gd name="T21" fmla="*/ 106 h 256"/>
              <a:gd name="T22" fmla="*/ 0 w 10"/>
              <a:gd name="T23" fmla="*/ 106 h 2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48"/>
                </a:lnTo>
                <a:lnTo>
                  <a:pt x="10" y="148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64" name="Freeform 66"/>
          <p:cNvSpPr>
            <a:spLocks noEditPoints="1"/>
          </p:cNvSpPr>
          <p:nvPr userDrawn="1"/>
        </p:nvSpPr>
        <p:spPr bwMode="auto">
          <a:xfrm>
            <a:off x="7120469" y="5986464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48 h 256"/>
              <a:gd name="T4" fmla="*/ 10 w 10"/>
              <a:gd name="T5" fmla="*/ 148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6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6 h 256"/>
              <a:gd name="T20" fmla="*/ 0 w 10"/>
              <a:gd name="T21" fmla="*/ 106 h 256"/>
              <a:gd name="T22" fmla="*/ 0 w 10"/>
              <a:gd name="T23" fmla="*/ 106 h 2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48"/>
                </a:lnTo>
                <a:lnTo>
                  <a:pt x="10" y="148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65" name="Freeform 67"/>
          <p:cNvSpPr>
            <a:spLocks noEditPoints="1"/>
          </p:cNvSpPr>
          <p:nvPr userDrawn="1"/>
        </p:nvSpPr>
        <p:spPr bwMode="auto">
          <a:xfrm>
            <a:off x="6989234" y="5986465"/>
            <a:ext cx="21167" cy="879475"/>
          </a:xfrm>
          <a:custGeom>
            <a:avLst/>
            <a:gdLst>
              <a:gd name="T0" fmla="*/ 0 w 10"/>
              <a:gd name="T1" fmla="*/ 554 h 554"/>
              <a:gd name="T2" fmla="*/ 0 w 10"/>
              <a:gd name="T3" fmla="*/ 448 h 554"/>
              <a:gd name="T4" fmla="*/ 10 w 10"/>
              <a:gd name="T5" fmla="*/ 448 h 554"/>
              <a:gd name="T6" fmla="*/ 10 w 10"/>
              <a:gd name="T7" fmla="*/ 554 h 554"/>
              <a:gd name="T8" fmla="*/ 0 w 10"/>
              <a:gd name="T9" fmla="*/ 554 h 554"/>
              <a:gd name="T10" fmla="*/ 0 w 10"/>
              <a:gd name="T11" fmla="*/ 554 h 554"/>
              <a:gd name="T12" fmla="*/ 0 w 10"/>
              <a:gd name="T13" fmla="*/ 406 h 554"/>
              <a:gd name="T14" fmla="*/ 0 w 10"/>
              <a:gd name="T15" fmla="*/ 298 h 554"/>
              <a:gd name="T16" fmla="*/ 10 w 10"/>
              <a:gd name="T17" fmla="*/ 298 h 554"/>
              <a:gd name="T18" fmla="*/ 10 w 10"/>
              <a:gd name="T19" fmla="*/ 406 h 554"/>
              <a:gd name="T20" fmla="*/ 0 w 10"/>
              <a:gd name="T21" fmla="*/ 406 h 554"/>
              <a:gd name="T22" fmla="*/ 0 w 10"/>
              <a:gd name="T23" fmla="*/ 406 h 554"/>
              <a:gd name="T24" fmla="*/ 0 w 10"/>
              <a:gd name="T25" fmla="*/ 256 h 554"/>
              <a:gd name="T26" fmla="*/ 0 w 10"/>
              <a:gd name="T27" fmla="*/ 148 h 554"/>
              <a:gd name="T28" fmla="*/ 10 w 10"/>
              <a:gd name="T29" fmla="*/ 148 h 554"/>
              <a:gd name="T30" fmla="*/ 10 w 10"/>
              <a:gd name="T31" fmla="*/ 256 h 554"/>
              <a:gd name="T32" fmla="*/ 0 w 10"/>
              <a:gd name="T33" fmla="*/ 256 h 554"/>
              <a:gd name="T34" fmla="*/ 0 w 10"/>
              <a:gd name="T35" fmla="*/ 256 h 554"/>
              <a:gd name="T36" fmla="*/ 0 w 10"/>
              <a:gd name="T37" fmla="*/ 106 h 554"/>
              <a:gd name="T38" fmla="*/ 0 w 10"/>
              <a:gd name="T39" fmla="*/ 0 h 554"/>
              <a:gd name="T40" fmla="*/ 10 w 10"/>
              <a:gd name="T41" fmla="*/ 0 h 554"/>
              <a:gd name="T42" fmla="*/ 10 w 10"/>
              <a:gd name="T43" fmla="*/ 106 h 554"/>
              <a:gd name="T44" fmla="*/ 0 w 10"/>
              <a:gd name="T45" fmla="*/ 106 h 554"/>
              <a:gd name="T46" fmla="*/ 0 w 10"/>
              <a:gd name="T47" fmla="*/ 106 h 55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0" h="554">
                <a:moveTo>
                  <a:pt x="0" y="554"/>
                </a:moveTo>
                <a:lnTo>
                  <a:pt x="0" y="448"/>
                </a:lnTo>
                <a:lnTo>
                  <a:pt x="10" y="448"/>
                </a:lnTo>
                <a:lnTo>
                  <a:pt x="10" y="554"/>
                </a:lnTo>
                <a:lnTo>
                  <a:pt x="0" y="554"/>
                </a:lnTo>
                <a:close/>
                <a:moveTo>
                  <a:pt x="0" y="406"/>
                </a:moveTo>
                <a:lnTo>
                  <a:pt x="0" y="298"/>
                </a:lnTo>
                <a:lnTo>
                  <a:pt x="10" y="298"/>
                </a:lnTo>
                <a:lnTo>
                  <a:pt x="1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48"/>
                </a:lnTo>
                <a:lnTo>
                  <a:pt x="10" y="148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66" name="Freeform 68"/>
          <p:cNvSpPr>
            <a:spLocks/>
          </p:cNvSpPr>
          <p:nvPr userDrawn="1"/>
        </p:nvSpPr>
        <p:spPr bwMode="auto">
          <a:xfrm>
            <a:off x="7907868" y="6221413"/>
            <a:ext cx="21167" cy="171450"/>
          </a:xfrm>
          <a:custGeom>
            <a:avLst/>
            <a:gdLst>
              <a:gd name="T0" fmla="*/ 0 w 10"/>
              <a:gd name="T1" fmla="*/ 108 h 108"/>
              <a:gd name="T2" fmla="*/ 0 w 10"/>
              <a:gd name="T3" fmla="*/ 0 h 108"/>
              <a:gd name="T4" fmla="*/ 10 w 10"/>
              <a:gd name="T5" fmla="*/ 0 h 108"/>
              <a:gd name="T6" fmla="*/ 10 w 10"/>
              <a:gd name="T7" fmla="*/ 108 h 108"/>
              <a:gd name="T8" fmla="*/ 0 w 10"/>
              <a:gd name="T9" fmla="*/ 108 h 108"/>
              <a:gd name="T10" fmla="*/ 0 w 10"/>
              <a:gd name="T11" fmla="*/ 108 h 1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" h="108"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67" name="Freeform 69"/>
          <p:cNvSpPr>
            <a:spLocks/>
          </p:cNvSpPr>
          <p:nvPr userDrawn="1"/>
        </p:nvSpPr>
        <p:spPr bwMode="auto">
          <a:xfrm>
            <a:off x="7776635" y="6221413"/>
            <a:ext cx="21167" cy="171450"/>
          </a:xfrm>
          <a:custGeom>
            <a:avLst/>
            <a:gdLst>
              <a:gd name="T0" fmla="*/ 0 w 10"/>
              <a:gd name="T1" fmla="*/ 108 h 108"/>
              <a:gd name="T2" fmla="*/ 0 w 10"/>
              <a:gd name="T3" fmla="*/ 0 h 108"/>
              <a:gd name="T4" fmla="*/ 10 w 10"/>
              <a:gd name="T5" fmla="*/ 0 h 108"/>
              <a:gd name="T6" fmla="*/ 10 w 10"/>
              <a:gd name="T7" fmla="*/ 108 h 108"/>
              <a:gd name="T8" fmla="*/ 0 w 10"/>
              <a:gd name="T9" fmla="*/ 108 h 108"/>
              <a:gd name="T10" fmla="*/ 0 w 10"/>
              <a:gd name="T11" fmla="*/ 108 h 1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" h="108"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68" name="Freeform 70"/>
          <p:cNvSpPr>
            <a:spLocks/>
          </p:cNvSpPr>
          <p:nvPr userDrawn="1"/>
        </p:nvSpPr>
        <p:spPr bwMode="auto">
          <a:xfrm>
            <a:off x="7645402" y="6221413"/>
            <a:ext cx="21167" cy="171450"/>
          </a:xfrm>
          <a:custGeom>
            <a:avLst/>
            <a:gdLst>
              <a:gd name="T0" fmla="*/ 0 w 10"/>
              <a:gd name="T1" fmla="*/ 108 h 108"/>
              <a:gd name="T2" fmla="*/ 0 w 10"/>
              <a:gd name="T3" fmla="*/ 0 h 108"/>
              <a:gd name="T4" fmla="*/ 10 w 10"/>
              <a:gd name="T5" fmla="*/ 0 h 108"/>
              <a:gd name="T6" fmla="*/ 10 w 10"/>
              <a:gd name="T7" fmla="*/ 108 h 108"/>
              <a:gd name="T8" fmla="*/ 0 w 10"/>
              <a:gd name="T9" fmla="*/ 108 h 108"/>
              <a:gd name="T10" fmla="*/ 0 w 10"/>
              <a:gd name="T11" fmla="*/ 108 h 1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" h="108"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69" name="Freeform 71"/>
          <p:cNvSpPr>
            <a:spLocks/>
          </p:cNvSpPr>
          <p:nvPr userDrawn="1"/>
        </p:nvSpPr>
        <p:spPr bwMode="auto">
          <a:xfrm>
            <a:off x="7514167" y="6221413"/>
            <a:ext cx="21167" cy="171450"/>
          </a:xfrm>
          <a:custGeom>
            <a:avLst/>
            <a:gdLst>
              <a:gd name="T0" fmla="*/ 0 w 10"/>
              <a:gd name="T1" fmla="*/ 108 h 108"/>
              <a:gd name="T2" fmla="*/ 0 w 10"/>
              <a:gd name="T3" fmla="*/ 0 h 108"/>
              <a:gd name="T4" fmla="*/ 10 w 10"/>
              <a:gd name="T5" fmla="*/ 0 h 108"/>
              <a:gd name="T6" fmla="*/ 10 w 10"/>
              <a:gd name="T7" fmla="*/ 108 h 108"/>
              <a:gd name="T8" fmla="*/ 0 w 10"/>
              <a:gd name="T9" fmla="*/ 108 h 108"/>
              <a:gd name="T10" fmla="*/ 0 w 10"/>
              <a:gd name="T11" fmla="*/ 108 h 1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" h="108"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70" name="Freeform 72"/>
          <p:cNvSpPr>
            <a:spLocks noEditPoints="1"/>
          </p:cNvSpPr>
          <p:nvPr userDrawn="1"/>
        </p:nvSpPr>
        <p:spPr bwMode="auto">
          <a:xfrm>
            <a:off x="8415869" y="6459538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50 h 256"/>
              <a:gd name="T4" fmla="*/ 10 w 10"/>
              <a:gd name="T5" fmla="*/ 150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8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8 h 256"/>
              <a:gd name="T20" fmla="*/ 0 w 10"/>
              <a:gd name="T21" fmla="*/ 108 h 256"/>
              <a:gd name="T22" fmla="*/ 0 w 10"/>
              <a:gd name="T23" fmla="*/ 108 h 2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71" name="Freeform 73"/>
          <p:cNvSpPr>
            <a:spLocks noEditPoints="1"/>
          </p:cNvSpPr>
          <p:nvPr userDrawn="1"/>
        </p:nvSpPr>
        <p:spPr bwMode="auto">
          <a:xfrm>
            <a:off x="8284635" y="6459538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50 h 256"/>
              <a:gd name="T4" fmla="*/ 10 w 10"/>
              <a:gd name="T5" fmla="*/ 150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8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8 h 256"/>
              <a:gd name="T20" fmla="*/ 0 w 10"/>
              <a:gd name="T21" fmla="*/ 108 h 256"/>
              <a:gd name="T22" fmla="*/ 0 w 10"/>
              <a:gd name="T23" fmla="*/ 108 h 2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72" name="Freeform 74"/>
          <p:cNvSpPr>
            <a:spLocks noEditPoints="1"/>
          </p:cNvSpPr>
          <p:nvPr userDrawn="1"/>
        </p:nvSpPr>
        <p:spPr bwMode="auto">
          <a:xfrm>
            <a:off x="8153400" y="6459538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50 h 256"/>
              <a:gd name="T4" fmla="*/ 10 w 10"/>
              <a:gd name="T5" fmla="*/ 150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8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8 h 256"/>
              <a:gd name="T20" fmla="*/ 0 w 10"/>
              <a:gd name="T21" fmla="*/ 108 h 256"/>
              <a:gd name="T22" fmla="*/ 0 w 10"/>
              <a:gd name="T23" fmla="*/ 108 h 2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73" name="Freeform 75"/>
          <p:cNvSpPr>
            <a:spLocks noEditPoints="1"/>
          </p:cNvSpPr>
          <p:nvPr userDrawn="1"/>
        </p:nvSpPr>
        <p:spPr bwMode="auto">
          <a:xfrm>
            <a:off x="8022168" y="6221415"/>
            <a:ext cx="25401" cy="409575"/>
          </a:xfrm>
          <a:custGeom>
            <a:avLst/>
            <a:gdLst>
              <a:gd name="T0" fmla="*/ 0 w 12"/>
              <a:gd name="T1" fmla="*/ 258 h 258"/>
              <a:gd name="T2" fmla="*/ 0 w 12"/>
              <a:gd name="T3" fmla="*/ 150 h 258"/>
              <a:gd name="T4" fmla="*/ 12 w 12"/>
              <a:gd name="T5" fmla="*/ 150 h 258"/>
              <a:gd name="T6" fmla="*/ 12 w 12"/>
              <a:gd name="T7" fmla="*/ 258 h 258"/>
              <a:gd name="T8" fmla="*/ 0 w 12"/>
              <a:gd name="T9" fmla="*/ 258 h 258"/>
              <a:gd name="T10" fmla="*/ 0 w 12"/>
              <a:gd name="T11" fmla="*/ 258 h 258"/>
              <a:gd name="T12" fmla="*/ 0 w 12"/>
              <a:gd name="T13" fmla="*/ 108 h 258"/>
              <a:gd name="T14" fmla="*/ 0 w 12"/>
              <a:gd name="T15" fmla="*/ 0 h 258"/>
              <a:gd name="T16" fmla="*/ 12 w 12"/>
              <a:gd name="T17" fmla="*/ 0 h 258"/>
              <a:gd name="T18" fmla="*/ 12 w 12"/>
              <a:gd name="T19" fmla="*/ 108 h 258"/>
              <a:gd name="T20" fmla="*/ 0 w 12"/>
              <a:gd name="T21" fmla="*/ 108 h 258"/>
              <a:gd name="T22" fmla="*/ 0 w 12"/>
              <a:gd name="T23" fmla="*/ 108 h 25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" h="258">
                <a:moveTo>
                  <a:pt x="0" y="258"/>
                </a:moveTo>
                <a:lnTo>
                  <a:pt x="0" y="150"/>
                </a:lnTo>
                <a:lnTo>
                  <a:pt x="12" y="150"/>
                </a:lnTo>
                <a:lnTo>
                  <a:pt x="12" y="258"/>
                </a:lnTo>
                <a:lnTo>
                  <a:pt x="0" y="258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2" y="0"/>
                </a:lnTo>
                <a:lnTo>
                  <a:pt x="12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74" name="Freeform 76"/>
          <p:cNvSpPr>
            <a:spLocks noEditPoints="1"/>
          </p:cNvSpPr>
          <p:nvPr userDrawn="1"/>
        </p:nvSpPr>
        <p:spPr bwMode="auto">
          <a:xfrm>
            <a:off x="8940802" y="6459538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50 h 256"/>
              <a:gd name="T4" fmla="*/ 10 w 10"/>
              <a:gd name="T5" fmla="*/ 150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8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8 h 256"/>
              <a:gd name="T20" fmla="*/ 0 w 10"/>
              <a:gd name="T21" fmla="*/ 108 h 256"/>
              <a:gd name="T22" fmla="*/ 0 w 10"/>
              <a:gd name="T23" fmla="*/ 108 h 2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75" name="Freeform 77"/>
          <p:cNvSpPr>
            <a:spLocks noEditPoints="1"/>
          </p:cNvSpPr>
          <p:nvPr userDrawn="1"/>
        </p:nvSpPr>
        <p:spPr bwMode="auto">
          <a:xfrm>
            <a:off x="8809569" y="6459538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50 h 256"/>
              <a:gd name="T4" fmla="*/ 10 w 10"/>
              <a:gd name="T5" fmla="*/ 150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8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8 h 256"/>
              <a:gd name="T20" fmla="*/ 0 w 10"/>
              <a:gd name="T21" fmla="*/ 108 h 256"/>
              <a:gd name="T22" fmla="*/ 0 w 10"/>
              <a:gd name="T23" fmla="*/ 108 h 2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76" name="Freeform 78"/>
          <p:cNvSpPr>
            <a:spLocks/>
          </p:cNvSpPr>
          <p:nvPr userDrawn="1"/>
        </p:nvSpPr>
        <p:spPr bwMode="auto">
          <a:xfrm>
            <a:off x="8678335" y="6459538"/>
            <a:ext cx="21167" cy="171450"/>
          </a:xfrm>
          <a:custGeom>
            <a:avLst/>
            <a:gdLst>
              <a:gd name="T0" fmla="*/ 0 w 10"/>
              <a:gd name="T1" fmla="*/ 108 h 108"/>
              <a:gd name="T2" fmla="*/ 0 w 10"/>
              <a:gd name="T3" fmla="*/ 0 h 108"/>
              <a:gd name="T4" fmla="*/ 10 w 10"/>
              <a:gd name="T5" fmla="*/ 0 h 108"/>
              <a:gd name="T6" fmla="*/ 10 w 10"/>
              <a:gd name="T7" fmla="*/ 108 h 108"/>
              <a:gd name="T8" fmla="*/ 0 w 10"/>
              <a:gd name="T9" fmla="*/ 108 h 108"/>
              <a:gd name="T10" fmla="*/ 0 w 10"/>
              <a:gd name="T11" fmla="*/ 108 h 1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" h="108"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77" name="Freeform 79"/>
          <p:cNvSpPr>
            <a:spLocks/>
          </p:cNvSpPr>
          <p:nvPr userDrawn="1"/>
        </p:nvSpPr>
        <p:spPr bwMode="auto">
          <a:xfrm>
            <a:off x="8551335" y="6459538"/>
            <a:ext cx="21167" cy="171450"/>
          </a:xfrm>
          <a:custGeom>
            <a:avLst/>
            <a:gdLst>
              <a:gd name="T0" fmla="*/ 0 w 10"/>
              <a:gd name="T1" fmla="*/ 108 h 108"/>
              <a:gd name="T2" fmla="*/ 0 w 10"/>
              <a:gd name="T3" fmla="*/ 0 h 108"/>
              <a:gd name="T4" fmla="*/ 10 w 10"/>
              <a:gd name="T5" fmla="*/ 0 h 108"/>
              <a:gd name="T6" fmla="*/ 10 w 10"/>
              <a:gd name="T7" fmla="*/ 108 h 108"/>
              <a:gd name="T8" fmla="*/ 0 w 10"/>
              <a:gd name="T9" fmla="*/ 108 h 108"/>
              <a:gd name="T10" fmla="*/ 0 w 10"/>
              <a:gd name="T11" fmla="*/ 108 h 1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" h="108"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78" name="Freeform 80"/>
          <p:cNvSpPr>
            <a:spLocks/>
          </p:cNvSpPr>
          <p:nvPr userDrawn="1"/>
        </p:nvSpPr>
        <p:spPr bwMode="auto">
          <a:xfrm>
            <a:off x="9448802" y="6697665"/>
            <a:ext cx="21167" cy="168275"/>
          </a:xfrm>
          <a:custGeom>
            <a:avLst/>
            <a:gdLst>
              <a:gd name="T0" fmla="*/ 0 w 10"/>
              <a:gd name="T1" fmla="*/ 106 h 106"/>
              <a:gd name="T2" fmla="*/ 0 w 10"/>
              <a:gd name="T3" fmla="*/ 0 h 106"/>
              <a:gd name="T4" fmla="*/ 10 w 10"/>
              <a:gd name="T5" fmla="*/ 0 h 106"/>
              <a:gd name="T6" fmla="*/ 10 w 10"/>
              <a:gd name="T7" fmla="*/ 106 h 106"/>
              <a:gd name="T8" fmla="*/ 0 w 10"/>
              <a:gd name="T9" fmla="*/ 106 h 106"/>
              <a:gd name="T10" fmla="*/ 0 w 10"/>
              <a:gd name="T11" fmla="*/ 106 h 10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" h="106"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79" name="Freeform 81"/>
          <p:cNvSpPr>
            <a:spLocks/>
          </p:cNvSpPr>
          <p:nvPr userDrawn="1"/>
        </p:nvSpPr>
        <p:spPr bwMode="auto">
          <a:xfrm>
            <a:off x="9317569" y="6697665"/>
            <a:ext cx="21167" cy="168275"/>
          </a:xfrm>
          <a:custGeom>
            <a:avLst/>
            <a:gdLst>
              <a:gd name="T0" fmla="*/ 0 w 10"/>
              <a:gd name="T1" fmla="*/ 106 h 106"/>
              <a:gd name="T2" fmla="*/ 0 w 10"/>
              <a:gd name="T3" fmla="*/ 0 h 106"/>
              <a:gd name="T4" fmla="*/ 10 w 10"/>
              <a:gd name="T5" fmla="*/ 0 h 106"/>
              <a:gd name="T6" fmla="*/ 10 w 10"/>
              <a:gd name="T7" fmla="*/ 106 h 106"/>
              <a:gd name="T8" fmla="*/ 0 w 10"/>
              <a:gd name="T9" fmla="*/ 106 h 106"/>
              <a:gd name="T10" fmla="*/ 0 w 10"/>
              <a:gd name="T11" fmla="*/ 106 h 10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" h="106"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80" name="Freeform 82"/>
          <p:cNvSpPr>
            <a:spLocks/>
          </p:cNvSpPr>
          <p:nvPr userDrawn="1"/>
        </p:nvSpPr>
        <p:spPr bwMode="auto">
          <a:xfrm>
            <a:off x="9190567" y="6697665"/>
            <a:ext cx="21167" cy="168275"/>
          </a:xfrm>
          <a:custGeom>
            <a:avLst/>
            <a:gdLst>
              <a:gd name="T0" fmla="*/ 0 w 10"/>
              <a:gd name="T1" fmla="*/ 106 h 106"/>
              <a:gd name="T2" fmla="*/ 0 w 10"/>
              <a:gd name="T3" fmla="*/ 0 h 106"/>
              <a:gd name="T4" fmla="*/ 10 w 10"/>
              <a:gd name="T5" fmla="*/ 0 h 106"/>
              <a:gd name="T6" fmla="*/ 10 w 10"/>
              <a:gd name="T7" fmla="*/ 106 h 106"/>
              <a:gd name="T8" fmla="*/ 0 w 10"/>
              <a:gd name="T9" fmla="*/ 106 h 106"/>
              <a:gd name="T10" fmla="*/ 0 w 10"/>
              <a:gd name="T11" fmla="*/ 106 h 10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" h="106"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81" name="Freeform 83"/>
          <p:cNvSpPr>
            <a:spLocks/>
          </p:cNvSpPr>
          <p:nvPr userDrawn="1"/>
        </p:nvSpPr>
        <p:spPr bwMode="auto">
          <a:xfrm>
            <a:off x="9059335" y="6697665"/>
            <a:ext cx="21167" cy="168275"/>
          </a:xfrm>
          <a:custGeom>
            <a:avLst/>
            <a:gdLst>
              <a:gd name="T0" fmla="*/ 0 w 10"/>
              <a:gd name="T1" fmla="*/ 106 h 106"/>
              <a:gd name="T2" fmla="*/ 0 w 10"/>
              <a:gd name="T3" fmla="*/ 0 h 106"/>
              <a:gd name="T4" fmla="*/ 10 w 10"/>
              <a:gd name="T5" fmla="*/ 0 h 106"/>
              <a:gd name="T6" fmla="*/ 10 w 10"/>
              <a:gd name="T7" fmla="*/ 106 h 106"/>
              <a:gd name="T8" fmla="*/ 0 w 10"/>
              <a:gd name="T9" fmla="*/ 106 h 106"/>
              <a:gd name="T10" fmla="*/ 0 w 10"/>
              <a:gd name="T11" fmla="*/ 106 h 10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" h="106"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82" name="Freeform 84"/>
          <p:cNvSpPr>
            <a:spLocks/>
          </p:cNvSpPr>
          <p:nvPr userDrawn="1"/>
        </p:nvSpPr>
        <p:spPr bwMode="auto">
          <a:xfrm>
            <a:off x="9715501" y="6697665"/>
            <a:ext cx="21167" cy="168275"/>
          </a:xfrm>
          <a:custGeom>
            <a:avLst/>
            <a:gdLst>
              <a:gd name="T0" fmla="*/ 0 w 10"/>
              <a:gd name="T1" fmla="*/ 106 h 106"/>
              <a:gd name="T2" fmla="*/ 0 w 10"/>
              <a:gd name="T3" fmla="*/ 0 h 106"/>
              <a:gd name="T4" fmla="*/ 10 w 10"/>
              <a:gd name="T5" fmla="*/ 0 h 106"/>
              <a:gd name="T6" fmla="*/ 10 w 10"/>
              <a:gd name="T7" fmla="*/ 106 h 106"/>
              <a:gd name="T8" fmla="*/ 0 w 10"/>
              <a:gd name="T9" fmla="*/ 106 h 106"/>
              <a:gd name="T10" fmla="*/ 0 w 10"/>
              <a:gd name="T11" fmla="*/ 106 h 10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" h="106"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sp>
        <p:nvSpPr>
          <p:cNvPr id="83" name="Freeform 85"/>
          <p:cNvSpPr>
            <a:spLocks/>
          </p:cNvSpPr>
          <p:nvPr userDrawn="1"/>
        </p:nvSpPr>
        <p:spPr bwMode="auto">
          <a:xfrm>
            <a:off x="9584269" y="6697665"/>
            <a:ext cx="21167" cy="168275"/>
          </a:xfrm>
          <a:custGeom>
            <a:avLst/>
            <a:gdLst>
              <a:gd name="T0" fmla="*/ 0 w 10"/>
              <a:gd name="T1" fmla="*/ 106 h 106"/>
              <a:gd name="T2" fmla="*/ 0 w 10"/>
              <a:gd name="T3" fmla="*/ 0 h 106"/>
              <a:gd name="T4" fmla="*/ 10 w 10"/>
              <a:gd name="T5" fmla="*/ 0 h 106"/>
              <a:gd name="T6" fmla="*/ 10 w 10"/>
              <a:gd name="T7" fmla="*/ 106 h 106"/>
              <a:gd name="T8" fmla="*/ 0 w 10"/>
              <a:gd name="T9" fmla="*/ 106 h 106"/>
              <a:gd name="T10" fmla="*/ 0 w 10"/>
              <a:gd name="T11" fmla="*/ 106 h 10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" h="106"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sz="2000"/>
          </a:p>
        </p:txBody>
      </p:sp>
      <p:grpSp>
        <p:nvGrpSpPr>
          <p:cNvPr id="84" name="Group 86"/>
          <p:cNvGrpSpPr>
            <a:grpSpLocks/>
          </p:cNvGrpSpPr>
          <p:nvPr userDrawn="1"/>
        </p:nvGrpSpPr>
        <p:grpSpPr bwMode="auto">
          <a:xfrm>
            <a:off x="11184468" y="6237290"/>
            <a:ext cx="628651" cy="407987"/>
            <a:chOff x="5214" y="3871"/>
            <a:chExt cx="363" cy="314"/>
          </a:xfrm>
        </p:grpSpPr>
        <p:cxnSp>
          <p:nvCxnSpPr>
            <p:cNvPr id="85" name="AutoShape 87"/>
            <p:cNvCxnSpPr>
              <a:cxnSpLocks noChangeShapeType="1"/>
            </p:cNvCxnSpPr>
            <p:nvPr/>
          </p:nvCxnSpPr>
          <p:spPr bwMode="auto">
            <a:xfrm rot="5400000">
              <a:off x="5275" y="3989"/>
              <a:ext cx="145" cy="97"/>
            </a:xfrm>
            <a:prstGeom prst="bentConnector3">
              <a:avLst>
                <a:gd name="adj1" fmla="val 58620"/>
              </a:avLst>
            </a:prstGeom>
            <a:noFill/>
            <a:ln w="12700">
              <a:solidFill>
                <a:srgbClr val="D52B1E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6" name="AutoShape 88"/>
            <p:cNvCxnSpPr>
              <a:cxnSpLocks noChangeShapeType="1"/>
            </p:cNvCxnSpPr>
            <p:nvPr/>
          </p:nvCxnSpPr>
          <p:spPr bwMode="auto">
            <a:xfrm rot="16200000" flipH="1">
              <a:off x="5371" y="3982"/>
              <a:ext cx="145" cy="96"/>
            </a:xfrm>
            <a:prstGeom prst="bentConnector3">
              <a:avLst>
                <a:gd name="adj1" fmla="val 65514"/>
              </a:avLst>
            </a:prstGeom>
            <a:noFill/>
            <a:ln w="12700">
              <a:solidFill>
                <a:srgbClr val="D52B1E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7" name="AutoShape 89"/>
            <p:cNvCxnSpPr>
              <a:cxnSpLocks noChangeShapeType="1"/>
            </p:cNvCxnSpPr>
            <p:nvPr/>
          </p:nvCxnSpPr>
          <p:spPr bwMode="auto">
            <a:xfrm rot="16200000" flipH="1">
              <a:off x="5385" y="3968"/>
              <a:ext cx="53" cy="31"/>
            </a:xfrm>
            <a:prstGeom prst="bentConnector2">
              <a:avLst/>
            </a:prstGeom>
            <a:noFill/>
            <a:ln w="12700">
              <a:solidFill>
                <a:srgbClr val="D52B1E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8" name="AutoShape 90"/>
            <p:cNvSpPr>
              <a:spLocks noChangeArrowheads="1"/>
            </p:cNvSpPr>
            <p:nvPr/>
          </p:nvSpPr>
          <p:spPr bwMode="auto">
            <a:xfrm>
              <a:off x="5308" y="3871"/>
              <a:ext cx="170" cy="72"/>
            </a:xfrm>
            <a:prstGeom prst="roundRect">
              <a:avLst>
                <a:gd name="adj" fmla="val 16667"/>
              </a:avLst>
            </a:prstGeom>
            <a:solidFill>
              <a:srgbClr val="818A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l"/>
              <a:endParaRPr lang="it-IT" sz="1800">
                <a:solidFill>
                  <a:srgbClr val="000000"/>
                </a:solidFill>
              </a:endParaRPr>
            </a:p>
          </p:txBody>
        </p:sp>
        <p:sp>
          <p:nvSpPr>
            <p:cNvPr id="89" name="AutoShape 91"/>
            <p:cNvSpPr>
              <a:spLocks noChangeArrowheads="1"/>
            </p:cNvSpPr>
            <p:nvPr/>
          </p:nvSpPr>
          <p:spPr bwMode="auto">
            <a:xfrm>
              <a:off x="5214" y="4113"/>
              <a:ext cx="170" cy="72"/>
            </a:xfrm>
            <a:prstGeom prst="roundRect">
              <a:avLst>
                <a:gd name="adj" fmla="val 16667"/>
              </a:avLst>
            </a:prstGeom>
            <a:solidFill>
              <a:srgbClr val="818A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l"/>
              <a:endParaRPr lang="it-IT" sz="1800">
                <a:solidFill>
                  <a:srgbClr val="000000"/>
                </a:solidFill>
              </a:endParaRPr>
            </a:p>
          </p:txBody>
        </p:sp>
        <p:sp>
          <p:nvSpPr>
            <p:cNvPr id="90" name="AutoShape 92"/>
            <p:cNvSpPr>
              <a:spLocks noChangeArrowheads="1"/>
            </p:cNvSpPr>
            <p:nvPr/>
          </p:nvSpPr>
          <p:spPr bwMode="auto">
            <a:xfrm>
              <a:off x="5407" y="4113"/>
              <a:ext cx="170" cy="72"/>
            </a:xfrm>
            <a:prstGeom prst="roundRect">
              <a:avLst>
                <a:gd name="adj" fmla="val 16667"/>
              </a:avLst>
            </a:prstGeom>
            <a:solidFill>
              <a:srgbClr val="818A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l"/>
              <a:endParaRPr lang="it-IT" sz="1800">
                <a:solidFill>
                  <a:srgbClr val="000000"/>
                </a:solidFill>
              </a:endParaRPr>
            </a:p>
          </p:txBody>
        </p:sp>
        <p:sp>
          <p:nvSpPr>
            <p:cNvPr id="91" name="AutoShape 93"/>
            <p:cNvSpPr>
              <a:spLocks noChangeArrowheads="1"/>
            </p:cNvSpPr>
            <p:nvPr/>
          </p:nvSpPr>
          <p:spPr bwMode="auto">
            <a:xfrm>
              <a:off x="5436" y="3983"/>
              <a:ext cx="120" cy="50"/>
            </a:xfrm>
            <a:prstGeom prst="roundRect">
              <a:avLst>
                <a:gd name="adj" fmla="val 16667"/>
              </a:avLst>
            </a:prstGeom>
            <a:solidFill>
              <a:srgbClr val="818A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l"/>
              <a:endParaRPr lang="it-IT" sz="1800">
                <a:solidFill>
                  <a:srgbClr val="000000"/>
                </a:solidFill>
              </a:endParaRPr>
            </a:p>
          </p:txBody>
        </p:sp>
      </p:grpSp>
      <p:pic>
        <p:nvPicPr>
          <p:cNvPr id="92" name="Immagine 93" descr="InfratelItalia 2009.bmp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868" y="471490"/>
            <a:ext cx="2112433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402419" y="2062164"/>
            <a:ext cx="7361767" cy="287337"/>
          </a:xfrm>
        </p:spPr>
        <p:txBody>
          <a:bodyPr/>
          <a:lstStyle>
            <a:lvl1pPr>
              <a:defRPr sz="2000"/>
            </a:lvl1pPr>
          </a:lstStyle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328371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8585828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171453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2283" y="1916114"/>
            <a:ext cx="5187951" cy="2736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3435" y="1916114"/>
            <a:ext cx="5187951" cy="2736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6858719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2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78482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Programmazione della politica di coesione 2021-2027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B52A4-A707-4038-8225-8A38DFA2AC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10333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15220296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2286" y="1196976"/>
            <a:ext cx="10579100" cy="3603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912286" y="1916114"/>
            <a:ext cx="10579100" cy="2736850"/>
          </a:xfrm>
        </p:spPr>
        <p:txBody>
          <a:bodyPr/>
          <a:lstStyle/>
          <a:p>
            <a:pPr lv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3283626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7199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Programmazione della politica di coesione 2021-2027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D702-B8DB-43E1-8CDB-957056004FA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880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Programmazione della politica di coesione 2021-2027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D702-B8DB-43E1-8CDB-957056004FA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5330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Programmazione della politica di coesione 2021-2027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D702-B8DB-43E1-8CDB-957056004FA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5597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Programmazione della politica di coesione 2021-2027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D702-B8DB-43E1-8CDB-957056004FA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6554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Programmazione della politica di coesione 2021-2027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D702-B8DB-43E1-8CDB-957056004FA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1324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Programmazione della politica di coesione 2021-2027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D702-B8DB-43E1-8CDB-957056004FA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8301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Programmazione della politica di coesione 2021-2027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D702-B8DB-43E1-8CDB-957056004FA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4170" y="37306"/>
            <a:ext cx="1430503" cy="7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76" y="83791"/>
            <a:ext cx="1226760" cy="7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8501" y="6093296"/>
            <a:ext cx="1498843" cy="7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399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Programmazione della politica di coesione 2021-2027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CC1DC-9344-4E11-BB2C-48FF1889550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97440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Programmazione della politica di coesione 2021-2027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D702-B8DB-43E1-8CDB-957056004FA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8543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Programmazione della politica di coesione 2021-2027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D702-B8DB-43E1-8CDB-957056004FA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3515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Programmazione della politica di coesione 2021-2027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D702-B8DB-43E1-8CDB-957056004FA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3549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Programmazione della politica di coesione 2021-2027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D702-B8DB-43E1-8CDB-957056004FA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6711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02418" y="2062164"/>
            <a:ext cx="7361767" cy="287337"/>
          </a:xfrm>
        </p:spPr>
        <p:txBody>
          <a:bodyPr anchor="ctr"/>
          <a:lstStyle>
            <a:lvl1pPr>
              <a:defRPr sz="1800"/>
            </a:lvl1pPr>
          </a:lstStyle>
          <a:p>
            <a:pPr lvl="0"/>
            <a:r>
              <a:rPr lang="it-IT" altLang="it-IT" noProof="0" dirty="0"/>
              <a:t>Fare clic per modificare lo stile del titolo</a:t>
            </a:r>
          </a:p>
        </p:txBody>
      </p:sp>
      <p:sp>
        <p:nvSpPr>
          <p:cNvPr id="44052" name="Freeform 20"/>
          <p:cNvSpPr>
            <a:spLocks noEditPoints="1"/>
          </p:cNvSpPr>
          <p:nvPr userDrawn="1"/>
        </p:nvSpPr>
        <p:spPr bwMode="auto">
          <a:xfrm>
            <a:off x="1172634" y="2185989"/>
            <a:ext cx="21167" cy="1355725"/>
          </a:xfrm>
          <a:custGeom>
            <a:avLst/>
            <a:gdLst>
              <a:gd name="T0" fmla="*/ 0 w 10"/>
              <a:gd name="T1" fmla="*/ 854 h 854"/>
              <a:gd name="T2" fmla="*/ 0 w 10"/>
              <a:gd name="T3" fmla="*/ 748 h 854"/>
              <a:gd name="T4" fmla="*/ 10 w 10"/>
              <a:gd name="T5" fmla="*/ 748 h 854"/>
              <a:gd name="T6" fmla="*/ 10 w 10"/>
              <a:gd name="T7" fmla="*/ 854 h 854"/>
              <a:gd name="T8" fmla="*/ 0 w 10"/>
              <a:gd name="T9" fmla="*/ 854 h 854"/>
              <a:gd name="T10" fmla="*/ 0 w 10"/>
              <a:gd name="T11" fmla="*/ 854 h 854"/>
              <a:gd name="T12" fmla="*/ 0 w 10"/>
              <a:gd name="T13" fmla="*/ 704 h 854"/>
              <a:gd name="T14" fmla="*/ 0 w 10"/>
              <a:gd name="T15" fmla="*/ 598 h 854"/>
              <a:gd name="T16" fmla="*/ 10 w 10"/>
              <a:gd name="T17" fmla="*/ 598 h 854"/>
              <a:gd name="T18" fmla="*/ 10 w 10"/>
              <a:gd name="T19" fmla="*/ 704 h 854"/>
              <a:gd name="T20" fmla="*/ 0 w 10"/>
              <a:gd name="T21" fmla="*/ 704 h 854"/>
              <a:gd name="T22" fmla="*/ 0 w 10"/>
              <a:gd name="T23" fmla="*/ 704 h 854"/>
              <a:gd name="T24" fmla="*/ 0 w 10"/>
              <a:gd name="T25" fmla="*/ 554 h 854"/>
              <a:gd name="T26" fmla="*/ 0 w 10"/>
              <a:gd name="T27" fmla="*/ 448 h 854"/>
              <a:gd name="T28" fmla="*/ 10 w 10"/>
              <a:gd name="T29" fmla="*/ 448 h 854"/>
              <a:gd name="T30" fmla="*/ 10 w 10"/>
              <a:gd name="T31" fmla="*/ 554 h 854"/>
              <a:gd name="T32" fmla="*/ 0 w 10"/>
              <a:gd name="T33" fmla="*/ 554 h 854"/>
              <a:gd name="T34" fmla="*/ 0 w 10"/>
              <a:gd name="T35" fmla="*/ 554 h 854"/>
              <a:gd name="T36" fmla="*/ 0 w 10"/>
              <a:gd name="T37" fmla="*/ 406 h 854"/>
              <a:gd name="T38" fmla="*/ 0 w 10"/>
              <a:gd name="T39" fmla="*/ 298 h 854"/>
              <a:gd name="T40" fmla="*/ 10 w 10"/>
              <a:gd name="T41" fmla="*/ 298 h 854"/>
              <a:gd name="T42" fmla="*/ 10 w 10"/>
              <a:gd name="T43" fmla="*/ 406 h 854"/>
              <a:gd name="T44" fmla="*/ 0 w 10"/>
              <a:gd name="T45" fmla="*/ 406 h 854"/>
              <a:gd name="T46" fmla="*/ 0 w 10"/>
              <a:gd name="T47" fmla="*/ 406 h 854"/>
              <a:gd name="T48" fmla="*/ 0 w 10"/>
              <a:gd name="T49" fmla="*/ 256 h 854"/>
              <a:gd name="T50" fmla="*/ 0 w 10"/>
              <a:gd name="T51" fmla="*/ 150 h 854"/>
              <a:gd name="T52" fmla="*/ 10 w 10"/>
              <a:gd name="T53" fmla="*/ 150 h 854"/>
              <a:gd name="T54" fmla="*/ 10 w 10"/>
              <a:gd name="T55" fmla="*/ 256 h 854"/>
              <a:gd name="T56" fmla="*/ 0 w 10"/>
              <a:gd name="T57" fmla="*/ 256 h 854"/>
              <a:gd name="T58" fmla="*/ 0 w 10"/>
              <a:gd name="T59" fmla="*/ 256 h 854"/>
              <a:gd name="T60" fmla="*/ 0 w 10"/>
              <a:gd name="T61" fmla="*/ 106 h 854"/>
              <a:gd name="T62" fmla="*/ 0 w 10"/>
              <a:gd name="T63" fmla="*/ 0 h 854"/>
              <a:gd name="T64" fmla="*/ 10 w 10"/>
              <a:gd name="T65" fmla="*/ 0 h 854"/>
              <a:gd name="T66" fmla="*/ 10 w 10"/>
              <a:gd name="T67" fmla="*/ 106 h 854"/>
              <a:gd name="T68" fmla="*/ 0 w 10"/>
              <a:gd name="T69" fmla="*/ 106 h 854"/>
              <a:gd name="T70" fmla="*/ 0 w 10"/>
              <a:gd name="T71" fmla="*/ 106 h 8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0" h="854"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lnTo>
                  <a:pt x="0" y="704"/>
                </a:lnTo>
                <a:close/>
                <a:moveTo>
                  <a:pt x="0" y="554"/>
                </a:moveTo>
                <a:lnTo>
                  <a:pt x="0" y="448"/>
                </a:lnTo>
                <a:lnTo>
                  <a:pt x="10" y="448"/>
                </a:lnTo>
                <a:lnTo>
                  <a:pt x="10" y="554"/>
                </a:lnTo>
                <a:lnTo>
                  <a:pt x="0" y="554"/>
                </a:lnTo>
                <a:lnTo>
                  <a:pt x="0" y="554"/>
                </a:lnTo>
                <a:close/>
                <a:moveTo>
                  <a:pt x="0" y="406"/>
                </a:moveTo>
                <a:lnTo>
                  <a:pt x="0" y="298"/>
                </a:lnTo>
                <a:lnTo>
                  <a:pt x="10" y="298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53" name="Freeform 21"/>
          <p:cNvSpPr>
            <a:spLocks noEditPoints="1"/>
          </p:cNvSpPr>
          <p:nvPr userDrawn="1"/>
        </p:nvSpPr>
        <p:spPr bwMode="auto">
          <a:xfrm>
            <a:off x="1045634" y="2185989"/>
            <a:ext cx="21167" cy="1355725"/>
          </a:xfrm>
          <a:custGeom>
            <a:avLst/>
            <a:gdLst>
              <a:gd name="T0" fmla="*/ 0 w 10"/>
              <a:gd name="T1" fmla="*/ 854 h 854"/>
              <a:gd name="T2" fmla="*/ 0 w 10"/>
              <a:gd name="T3" fmla="*/ 748 h 854"/>
              <a:gd name="T4" fmla="*/ 10 w 10"/>
              <a:gd name="T5" fmla="*/ 748 h 854"/>
              <a:gd name="T6" fmla="*/ 10 w 10"/>
              <a:gd name="T7" fmla="*/ 854 h 854"/>
              <a:gd name="T8" fmla="*/ 0 w 10"/>
              <a:gd name="T9" fmla="*/ 854 h 854"/>
              <a:gd name="T10" fmla="*/ 0 w 10"/>
              <a:gd name="T11" fmla="*/ 854 h 854"/>
              <a:gd name="T12" fmla="*/ 0 w 10"/>
              <a:gd name="T13" fmla="*/ 704 h 854"/>
              <a:gd name="T14" fmla="*/ 0 w 10"/>
              <a:gd name="T15" fmla="*/ 598 h 854"/>
              <a:gd name="T16" fmla="*/ 10 w 10"/>
              <a:gd name="T17" fmla="*/ 598 h 854"/>
              <a:gd name="T18" fmla="*/ 10 w 10"/>
              <a:gd name="T19" fmla="*/ 704 h 854"/>
              <a:gd name="T20" fmla="*/ 0 w 10"/>
              <a:gd name="T21" fmla="*/ 704 h 854"/>
              <a:gd name="T22" fmla="*/ 0 w 10"/>
              <a:gd name="T23" fmla="*/ 704 h 854"/>
              <a:gd name="T24" fmla="*/ 0 w 10"/>
              <a:gd name="T25" fmla="*/ 554 h 854"/>
              <a:gd name="T26" fmla="*/ 0 w 10"/>
              <a:gd name="T27" fmla="*/ 448 h 854"/>
              <a:gd name="T28" fmla="*/ 10 w 10"/>
              <a:gd name="T29" fmla="*/ 448 h 854"/>
              <a:gd name="T30" fmla="*/ 10 w 10"/>
              <a:gd name="T31" fmla="*/ 554 h 854"/>
              <a:gd name="T32" fmla="*/ 0 w 10"/>
              <a:gd name="T33" fmla="*/ 554 h 854"/>
              <a:gd name="T34" fmla="*/ 0 w 10"/>
              <a:gd name="T35" fmla="*/ 554 h 854"/>
              <a:gd name="T36" fmla="*/ 0 w 10"/>
              <a:gd name="T37" fmla="*/ 406 h 854"/>
              <a:gd name="T38" fmla="*/ 0 w 10"/>
              <a:gd name="T39" fmla="*/ 298 h 854"/>
              <a:gd name="T40" fmla="*/ 10 w 10"/>
              <a:gd name="T41" fmla="*/ 298 h 854"/>
              <a:gd name="T42" fmla="*/ 10 w 10"/>
              <a:gd name="T43" fmla="*/ 406 h 854"/>
              <a:gd name="T44" fmla="*/ 0 w 10"/>
              <a:gd name="T45" fmla="*/ 406 h 854"/>
              <a:gd name="T46" fmla="*/ 0 w 10"/>
              <a:gd name="T47" fmla="*/ 406 h 854"/>
              <a:gd name="T48" fmla="*/ 0 w 10"/>
              <a:gd name="T49" fmla="*/ 256 h 854"/>
              <a:gd name="T50" fmla="*/ 0 w 10"/>
              <a:gd name="T51" fmla="*/ 150 h 854"/>
              <a:gd name="T52" fmla="*/ 10 w 10"/>
              <a:gd name="T53" fmla="*/ 150 h 854"/>
              <a:gd name="T54" fmla="*/ 10 w 10"/>
              <a:gd name="T55" fmla="*/ 256 h 854"/>
              <a:gd name="T56" fmla="*/ 0 w 10"/>
              <a:gd name="T57" fmla="*/ 256 h 854"/>
              <a:gd name="T58" fmla="*/ 0 w 10"/>
              <a:gd name="T59" fmla="*/ 256 h 854"/>
              <a:gd name="T60" fmla="*/ 0 w 10"/>
              <a:gd name="T61" fmla="*/ 106 h 854"/>
              <a:gd name="T62" fmla="*/ 0 w 10"/>
              <a:gd name="T63" fmla="*/ 0 h 854"/>
              <a:gd name="T64" fmla="*/ 10 w 10"/>
              <a:gd name="T65" fmla="*/ 0 h 854"/>
              <a:gd name="T66" fmla="*/ 10 w 10"/>
              <a:gd name="T67" fmla="*/ 106 h 854"/>
              <a:gd name="T68" fmla="*/ 0 w 10"/>
              <a:gd name="T69" fmla="*/ 106 h 854"/>
              <a:gd name="T70" fmla="*/ 0 w 10"/>
              <a:gd name="T71" fmla="*/ 106 h 8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0" h="854"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lnTo>
                  <a:pt x="0" y="704"/>
                </a:lnTo>
                <a:close/>
                <a:moveTo>
                  <a:pt x="0" y="554"/>
                </a:moveTo>
                <a:lnTo>
                  <a:pt x="0" y="448"/>
                </a:lnTo>
                <a:lnTo>
                  <a:pt x="10" y="448"/>
                </a:lnTo>
                <a:lnTo>
                  <a:pt x="10" y="554"/>
                </a:lnTo>
                <a:lnTo>
                  <a:pt x="0" y="554"/>
                </a:lnTo>
                <a:lnTo>
                  <a:pt x="0" y="554"/>
                </a:lnTo>
                <a:close/>
                <a:moveTo>
                  <a:pt x="0" y="406"/>
                </a:moveTo>
                <a:lnTo>
                  <a:pt x="0" y="298"/>
                </a:lnTo>
                <a:lnTo>
                  <a:pt x="10" y="298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54" name="Freeform 22"/>
          <p:cNvSpPr>
            <a:spLocks noEditPoints="1"/>
          </p:cNvSpPr>
          <p:nvPr userDrawn="1"/>
        </p:nvSpPr>
        <p:spPr bwMode="auto">
          <a:xfrm>
            <a:off x="914401" y="1947864"/>
            <a:ext cx="21167" cy="1355725"/>
          </a:xfrm>
          <a:custGeom>
            <a:avLst/>
            <a:gdLst>
              <a:gd name="T0" fmla="*/ 0 w 10"/>
              <a:gd name="T1" fmla="*/ 854 h 854"/>
              <a:gd name="T2" fmla="*/ 0 w 10"/>
              <a:gd name="T3" fmla="*/ 748 h 854"/>
              <a:gd name="T4" fmla="*/ 10 w 10"/>
              <a:gd name="T5" fmla="*/ 748 h 854"/>
              <a:gd name="T6" fmla="*/ 10 w 10"/>
              <a:gd name="T7" fmla="*/ 854 h 854"/>
              <a:gd name="T8" fmla="*/ 0 w 10"/>
              <a:gd name="T9" fmla="*/ 854 h 854"/>
              <a:gd name="T10" fmla="*/ 0 w 10"/>
              <a:gd name="T11" fmla="*/ 854 h 854"/>
              <a:gd name="T12" fmla="*/ 0 w 10"/>
              <a:gd name="T13" fmla="*/ 704 h 854"/>
              <a:gd name="T14" fmla="*/ 0 w 10"/>
              <a:gd name="T15" fmla="*/ 598 h 854"/>
              <a:gd name="T16" fmla="*/ 10 w 10"/>
              <a:gd name="T17" fmla="*/ 598 h 854"/>
              <a:gd name="T18" fmla="*/ 10 w 10"/>
              <a:gd name="T19" fmla="*/ 704 h 854"/>
              <a:gd name="T20" fmla="*/ 0 w 10"/>
              <a:gd name="T21" fmla="*/ 704 h 854"/>
              <a:gd name="T22" fmla="*/ 0 w 10"/>
              <a:gd name="T23" fmla="*/ 704 h 854"/>
              <a:gd name="T24" fmla="*/ 0 w 10"/>
              <a:gd name="T25" fmla="*/ 556 h 854"/>
              <a:gd name="T26" fmla="*/ 0 w 10"/>
              <a:gd name="T27" fmla="*/ 448 h 854"/>
              <a:gd name="T28" fmla="*/ 10 w 10"/>
              <a:gd name="T29" fmla="*/ 448 h 854"/>
              <a:gd name="T30" fmla="*/ 10 w 10"/>
              <a:gd name="T31" fmla="*/ 556 h 854"/>
              <a:gd name="T32" fmla="*/ 0 w 10"/>
              <a:gd name="T33" fmla="*/ 556 h 854"/>
              <a:gd name="T34" fmla="*/ 0 w 10"/>
              <a:gd name="T35" fmla="*/ 556 h 854"/>
              <a:gd name="T36" fmla="*/ 0 w 10"/>
              <a:gd name="T37" fmla="*/ 406 h 854"/>
              <a:gd name="T38" fmla="*/ 0 w 10"/>
              <a:gd name="T39" fmla="*/ 300 h 854"/>
              <a:gd name="T40" fmla="*/ 10 w 10"/>
              <a:gd name="T41" fmla="*/ 300 h 854"/>
              <a:gd name="T42" fmla="*/ 10 w 10"/>
              <a:gd name="T43" fmla="*/ 406 h 854"/>
              <a:gd name="T44" fmla="*/ 0 w 10"/>
              <a:gd name="T45" fmla="*/ 406 h 854"/>
              <a:gd name="T46" fmla="*/ 0 w 10"/>
              <a:gd name="T47" fmla="*/ 406 h 854"/>
              <a:gd name="T48" fmla="*/ 0 w 10"/>
              <a:gd name="T49" fmla="*/ 256 h 854"/>
              <a:gd name="T50" fmla="*/ 0 w 10"/>
              <a:gd name="T51" fmla="*/ 150 h 854"/>
              <a:gd name="T52" fmla="*/ 10 w 10"/>
              <a:gd name="T53" fmla="*/ 150 h 854"/>
              <a:gd name="T54" fmla="*/ 10 w 10"/>
              <a:gd name="T55" fmla="*/ 256 h 854"/>
              <a:gd name="T56" fmla="*/ 0 w 10"/>
              <a:gd name="T57" fmla="*/ 256 h 854"/>
              <a:gd name="T58" fmla="*/ 0 w 10"/>
              <a:gd name="T59" fmla="*/ 256 h 854"/>
              <a:gd name="T60" fmla="*/ 0 w 10"/>
              <a:gd name="T61" fmla="*/ 106 h 854"/>
              <a:gd name="T62" fmla="*/ 0 w 10"/>
              <a:gd name="T63" fmla="*/ 0 h 854"/>
              <a:gd name="T64" fmla="*/ 10 w 10"/>
              <a:gd name="T65" fmla="*/ 0 h 854"/>
              <a:gd name="T66" fmla="*/ 10 w 10"/>
              <a:gd name="T67" fmla="*/ 106 h 854"/>
              <a:gd name="T68" fmla="*/ 0 w 10"/>
              <a:gd name="T69" fmla="*/ 106 h 854"/>
              <a:gd name="T70" fmla="*/ 0 w 10"/>
              <a:gd name="T71" fmla="*/ 106 h 8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0" h="854"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lnTo>
                  <a:pt x="0" y="704"/>
                </a:lnTo>
                <a:close/>
                <a:moveTo>
                  <a:pt x="0" y="556"/>
                </a:moveTo>
                <a:lnTo>
                  <a:pt x="0" y="448"/>
                </a:lnTo>
                <a:lnTo>
                  <a:pt x="10" y="448"/>
                </a:lnTo>
                <a:lnTo>
                  <a:pt x="10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55" name="Freeform 23"/>
          <p:cNvSpPr>
            <a:spLocks noEditPoints="1"/>
          </p:cNvSpPr>
          <p:nvPr userDrawn="1"/>
        </p:nvSpPr>
        <p:spPr bwMode="auto">
          <a:xfrm>
            <a:off x="783167" y="1947864"/>
            <a:ext cx="21167" cy="1355725"/>
          </a:xfrm>
          <a:custGeom>
            <a:avLst/>
            <a:gdLst>
              <a:gd name="T0" fmla="*/ 0 w 10"/>
              <a:gd name="T1" fmla="*/ 854 h 854"/>
              <a:gd name="T2" fmla="*/ 0 w 10"/>
              <a:gd name="T3" fmla="*/ 748 h 854"/>
              <a:gd name="T4" fmla="*/ 10 w 10"/>
              <a:gd name="T5" fmla="*/ 748 h 854"/>
              <a:gd name="T6" fmla="*/ 10 w 10"/>
              <a:gd name="T7" fmla="*/ 854 h 854"/>
              <a:gd name="T8" fmla="*/ 0 w 10"/>
              <a:gd name="T9" fmla="*/ 854 h 854"/>
              <a:gd name="T10" fmla="*/ 0 w 10"/>
              <a:gd name="T11" fmla="*/ 854 h 854"/>
              <a:gd name="T12" fmla="*/ 0 w 10"/>
              <a:gd name="T13" fmla="*/ 704 h 854"/>
              <a:gd name="T14" fmla="*/ 0 w 10"/>
              <a:gd name="T15" fmla="*/ 598 h 854"/>
              <a:gd name="T16" fmla="*/ 10 w 10"/>
              <a:gd name="T17" fmla="*/ 598 h 854"/>
              <a:gd name="T18" fmla="*/ 10 w 10"/>
              <a:gd name="T19" fmla="*/ 704 h 854"/>
              <a:gd name="T20" fmla="*/ 0 w 10"/>
              <a:gd name="T21" fmla="*/ 704 h 854"/>
              <a:gd name="T22" fmla="*/ 0 w 10"/>
              <a:gd name="T23" fmla="*/ 704 h 854"/>
              <a:gd name="T24" fmla="*/ 0 w 10"/>
              <a:gd name="T25" fmla="*/ 556 h 854"/>
              <a:gd name="T26" fmla="*/ 0 w 10"/>
              <a:gd name="T27" fmla="*/ 448 h 854"/>
              <a:gd name="T28" fmla="*/ 10 w 10"/>
              <a:gd name="T29" fmla="*/ 448 h 854"/>
              <a:gd name="T30" fmla="*/ 10 w 10"/>
              <a:gd name="T31" fmla="*/ 556 h 854"/>
              <a:gd name="T32" fmla="*/ 0 w 10"/>
              <a:gd name="T33" fmla="*/ 556 h 854"/>
              <a:gd name="T34" fmla="*/ 0 w 10"/>
              <a:gd name="T35" fmla="*/ 556 h 854"/>
              <a:gd name="T36" fmla="*/ 0 w 10"/>
              <a:gd name="T37" fmla="*/ 406 h 854"/>
              <a:gd name="T38" fmla="*/ 0 w 10"/>
              <a:gd name="T39" fmla="*/ 300 h 854"/>
              <a:gd name="T40" fmla="*/ 10 w 10"/>
              <a:gd name="T41" fmla="*/ 300 h 854"/>
              <a:gd name="T42" fmla="*/ 10 w 10"/>
              <a:gd name="T43" fmla="*/ 406 h 854"/>
              <a:gd name="T44" fmla="*/ 0 w 10"/>
              <a:gd name="T45" fmla="*/ 406 h 854"/>
              <a:gd name="T46" fmla="*/ 0 w 10"/>
              <a:gd name="T47" fmla="*/ 406 h 854"/>
              <a:gd name="T48" fmla="*/ 0 w 10"/>
              <a:gd name="T49" fmla="*/ 256 h 854"/>
              <a:gd name="T50" fmla="*/ 0 w 10"/>
              <a:gd name="T51" fmla="*/ 150 h 854"/>
              <a:gd name="T52" fmla="*/ 10 w 10"/>
              <a:gd name="T53" fmla="*/ 150 h 854"/>
              <a:gd name="T54" fmla="*/ 10 w 10"/>
              <a:gd name="T55" fmla="*/ 256 h 854"/>
              <a:gd name="T56" fmla="*/ 0 w 10"/>
              <a:gd name="T57" fmla="*/ 256 h 854"/>
              <a:gd name="T58" fmla="*/ 0 w 10"/>
              <a:gd name="T59" fmla="*/ 256 h 854"/>
              <a:gd name="T60" fmla="*/ 0 w 10"/>
              <a:gd name="T61" fmla="*/ 106 h 854"/>
              <a:gd name="T62" fmla="*/ 0 w 10"/>
              <a:gd name="T63" fmla="*/ 0 h 854"/>
              <a:gd name="T64" fmla="*/ 10 w 10"/>
              <a:gd name="T65" fmla="*/ 0 h 854"/>
              <a:gd name="T66" fmla="*/ 10 w 10"/>
              <a:gd name="T67" fmla="*/ 106 h 854"/>
              <a:gd name="T68" fmla="*/ 0 w 10"/>
              <a:gd name="T69" fmla="*/ 106 h 854"/>
              <a:gd name="T70" fmla="*/ 0 w 10"/>
              <a:gd name="T71" fmla="*/ 106 h 8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0" h="854"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lnTo>
                  <a:pt x="0" y="704"/>
                </a:lnTo>
                <a:close/>
                <a:moveTo>
                  <a:pt x="0" y="556"/>
                </a:moveTo>
                <a:lnTo>
                  <a:pt x="0" y="448"/>
                </a:lnTo>
                <a:lnTo>
                  <a:pt x="10" y="448"/>
                </a:lnTo>
                <a:lnTo>
                  <a:pt x="10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56" name="Freeform 24"/>
          <p:cNvSpPr>
            <a:spLocks noEditPoints="1"/>
          </p:cNvSpPr>
          <p:nvPr userDrawn="1"/>
        </p:nvSpPr>
        <p:spPr bwMode="auto">
          <a:xfrm>
            <a:off x="651934" y="1947863"/>
            <a:ext cx="21167" cy="1117600"/>
          </a:xfrm>
          <a:custGeom>
            <a:avLst/>
            <a:gdLst>
              <a:gd name="T0" fmla="*/ 0 w 10"/>
              <a:gd name="T1" fmla="*/ 704 h 704"/>
              <a:gd name="T2" fmla="*/ 0 w 10"/>
              <a:gd name="T3" fmla="*/ 598 h 704"/>
              <a:gd name="T4" fmla="*/ 10 w 10"/>
              <a:gd name="T5" fmla="*/ 598 h 704"/>
              <a:gd name="T6" fmla="*/ 10 w 10"/>
              <a:gd name="T7" fmla="*/ 704 h 704"/>
              <a:gd name="T8" fmla="*/ 0 w 10"/>
              <a:gd name="T9" fmla="*/ 704 h 704"/>
              <a:gd name="T10" fmla="*/ 0 w 10"/>
              <a:gd name="T11" fmla="*/ 704 h 704"/>
              <a:gd name="T12" fmla="*/ 0 w 10"/>
              <a:gd name="T13" fmla="*/ 556 h 704"/>
              <a:gd name="T14" fmla="*/ 0 w 10"/>
              <a:gd name="T15" fmla="*/ 448 h 704"/>
              <a:gd name="T16" fmla="*/ 10 w 10"/>
              <a:gd name="T17" fmla="*/ 448 h 704"/>
              <a:gd name="T18" fmla="*/ 10 w 10"/>
              <a:gd name="T19" fmla="*/ 556 h 704"/>
              <a:gd name="T20" fmla="*/ 0 w 10"/>
              <a:gd name="T21" fmla="*/ 556 h 704"/>
              <a:gd name="T22" fmla="*/ 0 w 10"/>
              <a:gd name="T23" fmla="*/ 556 h 704"/>
              <a:gd name="T24" fmla="*/ 0 w 10"/>
              <a:gd name="T25" fmla="*/ 406 h 704"/>
              <a:gd name="T26" fmla="*/ 0 w 10"/>
              <a:gd name="T27" fmla="*/ 300 h 704"/>
              <a:gd name="T28" fmla="*/ 10 w 10"/>
              <a:gd name="T29" fmla="*/ 300 h 704"/>
              <a:gd name="T30" fmla="*/ 10 w 10"/>
              <a:gd name="T31" fmla="*/ 406 h 704"/>
              <a:gd name="T32" fmla="*/ 0 w 10"/>
              <a:gd name="T33" fmla="*/ 406 h 704"/>
              <a:gd name="T34" fmla="*/ 0 w 10"/>
              <a:gd name="T35" fmla="*/ 406 h 704"/>
              <a:gd name="T36" fmla="*/ 0 w 10"/>
              <a:gd name="T37" fmla="*/ 256 h 704"/>
              <a:gd name="T38" fmla="*/ 0 w 10"/>
              <a:gd name="T39" fmla="*/ 150 h 704"/>
              <a:gd name="T40" fmla="*/ 10 w 10"/>
              <a:gd name="T41" fmla="*/ 150 h 704"/>
              <a:gd name="T42" fmla="*/ 10 w 10"/>
              <a:gd name="T43" fmla="*/ 256 h 704"/>
              <a:gd name="T44" fmla="*/ 0 w 10"/>
              <a:gd name="T45" fmla="*/ 256 h 704"/>
              <a:gd name="T46" fmla="*/ 0 w 10"/>
              <a:gd name="T47" fmla="*/ 256 h 704"/>
              <a:gd name="T48" fmla="*/ 0 w 10"/>
              <a:gd name="T49" fmla="*/ 106 h 704"/>
              <a:gd name="T50" fmla="*/ 0 w 10"/>
              <a:gd name="T51" fmla="*/ 0 h 704"/>
              <a:gd name="T52" fmla="*/ 10 w 10"/>
              <a:gd name="T53" fmla="*/ 0 h 704"/>
              <a:gd name="T54" fmla="*/ 10 w 10"/>
              <a:gd name="T55" fmla="*/ 106 h 704"/>
              <a:gd name="T56" fmla="*/ 0 w 10"/>
              <a:gd name="T57" fmla="*/ 106 h 704"/>
              <a:gd name="T58" fmla="*/ 0 w 10"/>
              <a:gd name="T59" fmla="*/ 106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" h="704"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lnTo>
                  <a:pt x="0" y="704"/>
                </a:lnTo>
                <a:close/>
                <a:moveTo>
                  <a:pt x="0" y="556"/>
                </a:moveTo>
                <a:lnTo>
                  <a:pt x="0" y="448"/>
                </a:lnTo>
                <a:lnTo>
                  <a:pt x="10" y="448"/>
                </a:lnTo>
                <a:lnTo>
                  <a:pt x="10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57" name="Freeform 25"/>
          <p:cNvSpPr>
            <a:spLocks noEditPoints="1"/>
          </p:cNvSpPr>
          <p:nvPr userDrawn="1"/>
        </p:nvSpPr>
        <p:spPr bwMode="auto">
          <a:xfrm>
            <a:off x="520700" y="1947863"/>
            <a:ext cx="25400" cy="1117600"/>
          </a:xfrm>
          <a:custGeom>
            <a:avLst/>
            <a:gdLst>
              <a:gd name="T0" fmla="*/ 0 w 12"/>
              <a:gd name="T1" fmla="*/ 704 h 704"/>
              <a:gd name="T2" fmla="*/ 0 w 12"/>
              <a:gd name="T3" fmla="*/ 598 h 704"/>
              <a:gd name="T4" fmla="*/ 12 w 12"/>
              <a:gd name="T5" fmla="*/ 598 h 704"/>
              <a:gd name="T6" fmla="*/ 12 w 12"/>
              <a:gd name="T7" fmla="*/ 704 h 704"/>
              <a:gd name="T8" fmla="*/ 0 w 12"/>
              <a:gd name="T9" fmla="*/ 704 h 704"/>
              <a:gd name="T10" fmla="*/ 0 w 12"/>
              <a:gd name="T11" fmla="*/ 704 h 704"/>
              <a:gd name="T12" fmla="*/ 0 w 12"/>
              <a:gd name="T13" fmla="*/ 556 h 704"/>
              <a:gd name="T14" fmla="*/ 0 w 12"/>
              <a:gd name="T15" fmla="*/ 448 h 704"/>
              <a:gd name="T16" fmla="*/ 12 w 12"/>
              <a:gd name="T17" fmla="*/ 448 h 704"/>
              <a:gd name="T18" fmla="*/ 12 w 12"/>
              <a:gd name="T19" fmla="*/ 556 h 704"/>
              <a:gd name="T20" fmla="*/ 0 w 12"/>
              <a:gd name="T21" fmla="*/ 556 h 704"/>
              <a:gd name="T22" fmla="*/ 0 w 12"/>
              <a:gd name="T23" fmla="*/ 556 h 704"/>
              <a:gd name="T24" fmla="*/ 0 w 12"/>
              <a:gd name="T25" fmla="*/ 406 h 704"/>
              <a:gd name="T26" fmla="*/ 0 w 12"/>
              <a:gd name="T27" fmla="*/ 300 h 704"/>
              <a:gd name="T28" fmla="*/ 12 w 12"/>
              <a:gd name="T29" fmla="*/ 300 h 704"/>
              <a:gd name="T30" fmla="*/ 12 w 12"/>
              <a:gd name="T31" fmla="*/ 406 h 704"/>
              <a:gd name="T32" fmla="*/ 0 w 12"/>
              <a:gd name="T33" fmla="*/ 406 h 704"/>
              <a:gd name="T34" fmla="*/ 0 w 12"/>
              <a:gd name="T35" fmla="*/ 406 h 704"/>
              <a:gd name="T36" fmla="*/ 0 w 12"/>
              <a:gd name="T37" fmla="*/ 256 h 704"/>
              <a:gd name="T38" fmla="*/ 0 w 12"/>
              <a:gd name="T39" fmla="*/ 150 h 704"/>
              <a:gd name="T40" fmla="*/ 12 w 12"/>
              <a:gd name="T41" fmla="*/ 150 h 704"/>
              <a:gd name="T42" fmla="*/ 12 w 12"/>
              <a:gd name="T43" fmla="*/ 256 h 704"/>
              <a:gd name="T44" fmla="*/ 0 w 12"/>
              <a:gd name="T45" fmla="*/ 256 h 704"/>
              <a:gd name="T46" fmla="*/ 0 w 12"/>
              <a:gd name="T47" fmla="*/ 256 h 704"/>
              <a:gd name="T48" fmla="*/ 0 w 12"/>
              <a:gd name="T49" fmla="*/ 106 h 704"/>
              <a:gd name="T50" fmla="*/ 0 w 12"/>
              <a:gd name="T51" fmla="*/ 0 h 704"/>
              <a:gd name="T52" fmla="*/ 12 w 12"/>
              <a:gd name="T53" fmla="*/ 0 h 704"/>
              <a:gd name="T54" fmla="*/ 12 w 12"/>
              <a:gd name="T55" fmla="*/ 106 h 704"/>
              <a:gd name="T56" fmla="*/ 0 w 12"/>
              <a:gd name="T57" fmla="*/ 106 h 704"/>
              <a:gd name="T58" fmla="*/ 0 w 12"/>
              <a:gd name="T59" fmla="*/ 106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2" h="704">
                <a:moveTo>
                  <a:pt x="0" y="704"/>
                </a:moveTo>
                <a:lnTo>
                  <a:pt x="0" y="598"/>
                </a:lnTo>
                <a:lnTo>
                  <a:pt x="12" y="598"/>
                </a:lnTo>
                <a:lnTo>
                  <a:pt x="12" y="704"/>
                </a:lnTo>
                <a:lnTo>
                  <a:pt x="0" y="704"/>
                </a:lnTo>
                <a:lnTo>
                  <a:pt x="0" y="704"/>
                </a:lnTo>
                <a:close/>
                <a:moveTo>
                  <a:pt x="0" y="556"/>
                </a:moveTo>
                <a:lnTo>
                  <a:pt x="0" y="448"/>
                </a:lnTo>
                <a:lnTo>
                  <a:pt x="12" y="448"/>
                </a:lnTo>
                <a:lnTo>
                  <a:pt x="12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2" y="300"/>
                </a:lnTo>
                <a:lnTo>
                  <a:pt x="12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2" y="150"/>
                </a:lnTo>
                <a:lnTo>
                  <a:pt x="12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2" y="0"/>
                </a:lnTo>
                <a:lnTo>
                  <a:pt x="12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58" name="Freeform 26"/>
          <p:cNvSpPr>
            <a:spLocks noEditPoints="1"/>
          </p:cNvSpPr>
          <p:nvPr userDrawn="1"/>
        </p:nvSpPr>
        <p:spPr bwMode="auto">
          <a:xfrm>
            <a:off x="393701" y="1947863"/>
            <a:ext cx="21167" cy="882650"/>
          </a:xfrm>
          <a:custGeom>
            <a:avLst/>
            <a:gdLst>
              <a:gd name="T0" fmla="*/ 0 w 10"/>
              <a:gd name="T1" fmla="*/ 556 h 556"/>
              <a:gd name="T2" fmla="*/ 0 w 10"/>
              <a:gd name="T3" fmla="*/ 448 h 556"/>
              <a:gd name="T4" fmla="*/ 10 w 10"/>
              <a:gd name="T5" fmla="*/ 448 h 556"/>
              <a:gd name="T6" fmla="*/ 10 w 10"/>
              <a:gd name="T7" fmla="*/ 556 h 556"/>
              <a:gd name="T8" fmla="*/ 0 w 10"/>
              <a:gd name="T9" fmla="*/ 556 h 556"/>
              <a:gd name="T10" fmla="*/ 0 w 10"/>
              <a:gd name="T11" fmla="*/ 556 h 556"/>
              <a:gd name="T12" fmla="*/ 0 w 10"/>
              <a:gd name="T13" fmla="*/ 406 h 556"/>
              <a:gd name="T14" fmla="*/ 0 w 10"/>
              <a:gd name="T15" fmla="*/ 300 h 556"/>
              <a:gd name="T16" fmla="*/ 10 w 10"/>
              <a:gd name="T17" fmla="*/ 300 h 556"/>
              <a:gd name="T18" fmla="*/ 10 w 10"/>
              <a:gd name="T19" fmla="*/ 406 h 556"/>
              <a:gd name="T20" fmla="*/ 0 w 10"/>
              <a:gd name="T21" fmla="*/ 406 h 556"/>
              <a:gd name="T22" fmla="*/ 0 w 10"/>
              <a:gd name="T23" fmla="*/ 406 h 556"/>
              <a:gd name="T24" fmla="*/ 0 w 10"/>
              <a:gd name="T25" fmla="*/ 256 h 556"/>
              <a:gd name="T26" fmla="*/ 0 w 10"/>
              <a:gd name="T27" fmla="*/ 150 h 556"/>
              <a:gd name="T28" fmla="*/ 10 w 10"/>
              <a:gd name="T29" fmla="*/ 150 h 556"/>
              <a:gd name="T30" fmla="*/ 10 w 10"/>
              <a:gd name="T31" fmla="*/ 256 h 556"/>
              <a:gd name="T32" fmla="*/ 0 w 10"/>
              <a:gd name="T33" fmla="*/ 256 h 556"/>
              <a:gd name="T34" fmla="*/ 0 w 10"/>
              <a:gd name="T35" fmla="*/ 256 h 556"/>
              <a:gd name="T36" fmla="*/ 0 w 10"/>
              <a:gd name="T37" fmla="*/ 106 h 556"/>
              <a:gd name="T38" fmla="*/ 0 w 10"/>
              <a:gd name="T39" fmla="*/ 0 h 556"/>
              <a:gd name="T40" fmla="*/ 10 w 10"/>
              <a:gd name="T41" fmla="*/ 0 h 556"/>
              <a:gd name="T42" fmla="*/ 10 w 10"/>
              <a:gd name="T43" fmla="*/ 106 h 556"/>
              <a:gd name="T44" fmla="*/ 0 w 10"/>
              <a:gd name="T45" fmla="*/ 106 h 556"/>
              <a:gd name="T46" fmla="*/ 0 w 10"/>
              <a:gd name="T47" fmla="*/ 106 h 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0" h="556">
                <a:moveTo>
                  <a:pt x="0" y="556"/>
                </a:moveTo>
                <a:lnTo>
                  <a:pt x="0" y="448"/>
                </a:lnTo>
                <a:lnTo>
                  <a:pt x="10" y="448"/>
                </a:lnTo>
                <a:lnTo>
                  <a:pt x="10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59" name="Freeform 27"/>
          <p:cNvSpPr>
            <a:spLocks noEditPoints="1"/>
          </p:cNvSpPr>
          <p:nvPr userDrawn="1"/>
        </p:nvSpPr>
        <p:spPr bwMode="auto">
          <a:xfrm>
            <a:off x="262467" y="1947863"/>
            <a:ext cx="21167" cy="882650"/>
          </a:xfrm>
          <a:custGeom>
            <a:avLst/>
            <a:gdLst>
              <a:gd name="T0" fmla="*/ 0 w 10"/>
              <a:gd name="T1" fmla="*/ 556 h 556"/>
              <a:gd name="T2" fmla="*/ 0 w 10"/>
              <a:gd name="T3" fmla="*/ 448 h 556"/>
              <a:gd name="T4" fmla="*/ 10 w 10"/>
              <a:gd name="T5" fmla="*/ 448 h 556"/>
              <a:gd name="T6" fmla="*/ 10 w 10"/>
              <a:gd name="T7" fmla="*/ 556 h 556"/>
              <a:gd name="T8" fmla="*/ 0 w 10"/>
              <a:gd name="T9" fmla="*/ 556 h 556"/>
              <a:gd name="T10" fmla="*/ 0 w 10"/>
              <a:gd name="T11" fmla="*/ 556 h 556"/>
              <a:gd name="T12" fmla="*/ 0 w 10"/>
              <a:gd name="T13" fmla="*/ 406 h 556"/>
              <a:gd name="T14" fmla="*/ 0 w 10"/>
              <a:gd name="T15" fmla="*/ 300 h 556"/>
              <a:gd name="T16" fmla="*/ 10 w 10"/>
              <a:gd name="T17" fmla="*/ 300 h 556"/>
              <a:gd name="T18" fmla="*/ 10 w 10"/>
              <a:gd name="T19" fmla="*/ 406 h 556"/>
              <a:gd name="T20" fmla="*/ 0 w 10"/>
              <a:gd name="T21" fmla="*/ 406 h 556"/>
              <a:gd name="T22" fmla="*/ 0 w 10"/>
              <a:gd name="T23" fmla="*/ 406 h 556"/>
              <a:gd name="T24" fmla="*/ 0 w 10"/>
              <a:gd name="T25" fmla="*/ 256 h 556"/>
              <a:gd name="T26" fmla="*/ 0 w 10"/>
              <a:gd name="T27" fmla="*/ 150 h 556"/>
              <a:gd name="T28" fmla="*/ 10 w 10"/>
              <a:gd name="T29" fmla="*/ 150 h 556"/>
              <a:gd name="T30" fmla="*/ 10 w 10"/>
              <a:gd name="T31" fmla="*/ 256 h 556"/>
              <a:gd name="T32" fmla="*/ 0 w 10"/>
              <a:gd name="T33" fmla="*/ 256 h 556"/>
              <a:gd name="T34" fmla="*/ 0 w 10"/>
              <a:gd name="T35" fmla="*/ 256 h 556"/>
              <a:gd name="T36" fmla="*/ 0 w 10"/>
              <a:gd name="T37" fmla="*/ 106 h 556"/>
              <a:gd name="T38" fmla="*/ 0 w 10"/>
              <a:gd name="T39" fmla="*/ 0 h 556"/>
              <a:gd name="T40" fmla="*/ 10 w 10"/>
              <a:gd name="T41" fmla="*/ 0 h 556"/>
              <a:gd name="T42" fmla="*/ 10 w 10"/>
              <a:gd name="T43" fmla="*/ 106 h 556"/>
              <a:gd name="T44" fmla="*/ 0 w 10"/>
              <a:gd name="T45" fmla="*/ 106 h 556"/>
              <a:gd name="T46" fmla="*/ 0 w 10"/>
              <a:gd name="T47" fmla="*/ 106 h 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0" h="556">
                <a:moveTo>
                  <a:pt x="0" y="556"/>
                </a:moveTo>
                <a:lnTo>
                  <a:pt x="0" y="448"/>
                </a:lnTo>
                <a:lnTo>
                  <a:pt x="10" y="448"/>
                </a:lnTo>
                <a:lnTo>
                  <a:pt x="10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60" name="Freeform 28"/>
          <p:cNvSpPr>
            <a:spLocks noEditPoints="1"/>
          </p:cNvSpPr>
          <p:nvPr userDrawn="1"/>
        </p:nvSpPr>
        <p:spPr bwMode="auto">
          <a:xfrm>
            <a:off x="131234" y="1947864"/>
            <a:ext cx="21167" cy="644525"/>
          </a:xfrm>
          <a:custGeom>
            <a:avLst/>
            <a:gdLst>
              <a:gd name="T0" fmla="*/ 0 w 10"/>
              <a:gd name="T1" fmla="*/ 406 h 406"/>
              <a:gd name="T2" fmla="*/ 0 w 10"/>
              <a:gd name="T3" fmla="*/ 300 h 406"/>
              <a:gd name="T4" fmla="*/ 10 w 10"/>
              <a:gd name="T5" fmla="*/ 300 h 406"/>
              <a:gd name="T6" fmla="*/ 10 w 10"/>
              <a:gd name="T7" fmla="*/ 406 h 406"/>
              <a:gd name="T8" fmla="*/ 0 w 10"/>
              <a:gd name="T9" fmla="*/ 406 h 406"/>
              <a:gd name="T10" fmla="*/ 0 w 10"/>
              <a:gd name="T11" fmla="*/ 406 h 406"/>
              <a:gd name="T12" fmla="*/ 0 w 10"/>
              <a:gd name="T13" fmla="*/ 256 h 406"/>
              <a:gd name="T14" fmla="*/ 0 w 10"/>
              <a:gd name="T15" fmla="*/ 150 h 406"/>
              <a:gd name="T16" fmla="*/ 10 w 10"/>
              <a:gd name="T17" fmla="*/ 150 h 406"/>
              <a:gd name="T18" fmla="*/ 10 w 10"/>
              <a:gd name="T19" fmla="*/ 256 h 406"/>
              <a:gd name="T20" fmla="*/ 0 w 10"/>
              <a:gd name="T21" fmla="*/ 256 h 406"/>
              <a:gd name="T22" fmla="*/ 0 w 10"/>
              <a:gd name="T23" fmla="*/ 256 h 406"/>
              <a:gd name="T24" fmla="*/ 0 w 10"/>
              <a:gd name="T25" fmla="*/ 106 h 406"/>
              <a:gd name="T26" fmla="*/ 0 w 10"/>
              <a:gd name="T27" fmla="*/ 0 h 406"/>
              <a:gd name="T28" fmla="*/ 10 w 10"/>
              <a:gd name="T29" fmla="*/ 0 h 406"/>
              <a:gd name="T30" fmla="*/ 10 w 10"/>
              <a:gd name="T31" fmla="*/ 106 h 406"/>
              <a:gd name="T32" fmla="*/ 0 w 10"/>
              <a:gd name="T33" fmla="*/ 106 h 406"/>
              <a:gd name="T34" fmla="*/ 0 w 10"/>
              <a:gd name="T35" fmla="*/ 106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0" h="406"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61" name="Freeform 29"/>
          <p:cNvSpPr>
            <a:spLocks noEditPoints="1"/>
          </p:cNvSpPr>
          <p:nvPr userDrawn="1"/>
        </p:nvSpPr>
        <p:spPr bwMode="auto">
          <a:xfrm>
            <a:off x="0" y="995363"/>
            <a:ext cx="804333" cy="1358900"/>
          </a:xfrm>
          <a:custGeom>
            <a:avLst/>
            <a:gdLst>
              <a:gd name="T0" fmla="*/ 0 w 380"/>
              <a:gd name="T1" fmla="*/ 750 h 856"/>
              <a:gd name="T2" fmla="*/ 12 w 380"/>
              <a:gd name="T3" fmla="*/ 856 h 856"/>
              <a:gd name="T4" fmla="*/ 0 w 380"/>
              <a:gd name="T5" fmla="*/ 856 h 856"/>
              <a:gd name="T6" fmla="*/ 0 w 380"/>
              <a:gd name="T7" fmla="*/ 600 h 856"/>
              <a:gd name="T8" fmla="*/ 12 w 380"/>
              <a:gd name="T9" fmla="*/ 706 h 856"/>
              <a:gd name="T10" fmla="*/ 0 w 380"/>
              <a:gd name="T11" fmla="*/ 706 h 856"/>
              <a:gd name="T12" fmla="*/ 370 w 380"/>
              <a:gd name="T13" fmla="*/ 450 h 856"/>
              <a:gd name="T14" fmla="*/ 380 w 380"/>
              <a:gd name="T15" fmla="*/ 556 h 856"/>
              <a:gd name="T16" fmla="*/ 370 w 380"/>
              <a:gd name="T17" fmla="*/ 556 h 856"/>
              <a:gd name="T18" fmla="*/ 308 w 380"/>
              <a:gd name="T19" fmla="*/ 450 h 856"/>
              <a:gd name="T20" fmla="*/ 318 w 380"/>
              <a:gd name="T21" fmla="*/ 556 h 856"/>
              <a:gd name="T22" fmla="*/ 308 w 380"/>
              <a:gd name="T23" fmla="*/ 556 h 856"/>
              <a:gd name="T24" fmla="*/ 246 w 380"/>
              <a:gd name="T25" fmla="*/ 450 h 856"/>
              <a:gd name="T26" fmla="*/ 258 w 380"/>
              <a:gd name="T27" fmla="*/ 556 h 856"/>
              <a:gd name="T28" fmla="*/ 246 w 380"/>
              <a:gd name="T29" fmla="*/ 556 h 856"/>
              <a:gd name="T30" fmla="*/ 186 w 380"/>
              <a:gd name="T31" fmla="*/ 450 h 856"/>
              <a:gd name="T32" fmla="*/ 196 w 380"/>
              <a:gd name="T33" fmla="*/ 556 h 856"/>
              <a:gd name="T34" fmla="*/ 186 w 380"/>
              <a:gd name="T35" fmla="*/ 556 h 856"/>
              <a:gd name="T36" fmla="*/ 124 w 380"/>
              <a:gd name="T37" fmla="*/ 450 h 856"/>
              <a:gd name="T38" fmla="*/ 134 w 380"/>
              <a:gd name="T39" fmla="*/ 556 h 856"/>
              <a:gd name="T40" fmla="*/ 124 w 380"/>
              <a:gd name="T41" fmla="*/ 556 h 856"/>
              <a:gd name="T42" fmla="*/ 62 w 380"/>
              <a:gd name="T43" fmla="*/ 450 h 856"/>
              <a:gd name="T44" fmla="*/ 72 w 380"/>
              <a:gd name="T45" fmla="*/ 556 h 856"/>
              <a:gd name="T46" fmla="*/ 62 w 380"/>
              <a:gd name="T47" fmla="*/ 556 h 856"/>
              <a:gd name="T48" fmla="*/ 0 w 380"/>
              <a:gd name="T49" fmla="*/ 450 h 856"/>
              <a:gd name="T50" fmla="*/ 12 w 380"/>
              <a:gd name="T51" fmla="*/ 556 h 856"/>
              <a:gd name="T52" fmla="*/ 0 w 380"/>
              <a:gd name="T53" fmla="*/ 556 h 856"/>
              <a:gd name="T54" fmla="*/ 246 w 380"/>
              <a:gd name="T55" fmla="*/ 300 h 856"/>
              <a:gd name="T56" fmla="*/ 258 w 380"/>
              <a:gd name="T57" fmla="*/ 406 h 856"/>
              <a:gd name="T58" fmla="*/ 246 w 380"/>
              <a:gd name="T59" fmla="*/ 406 h 856"/>
              <a:gd name="T60" fmla="*/ 186 w 380"/>
              <a:gd name="T61" fmla="*/ 300 h 856"/>
              <a:gd name="T62" fmla="*/ 196 w 380"/>
              <a:gd name="T63" fmla="*/ 406 h 856"/>
              <a:gd name="T64" fmla="*/ 186 w 380"/>
              <a:gd name="T65" fmla="*/ 406 h 856"/>
              <a:gd name="T66" fmla="*/ 124 w 380"/>
              <a:gd name="T67" fmla="*/ 300 h 856"/>
              <a:gd name="T68" fmla="*/ 134 w 380"/>
              <a:gd name="T69" fmla="*/ 406 h 856"/>
              <a:gd name="T70" fmla="*/ 124 w 380"/>
              <a:gd name="T71" fmla="*/ 406 h 856"/>
              <a:gd name="T72" fmla="*/ 62 w 380"/>
              <a:gd name="T73" fmla="*/ 300 h 856"/>
              <a:gd name="T74" fmla="*/ 72 w 380"/>
              <a:gd name="T75" fmla="*/ 406 h 856"/>
              <a:gd name="T76" fmla="*/ 62 w 380"/>
              <a:gd name="T77" fmla="*/ 406 h 856"/>
              <a:gd name="T78" fmla="*/ 0 w 380"/>
              <a:gd name="T79" fmla="*/ 300 h 856"/>
              <a:gd name="T80" fmla="*/ 12 w 380"/>
              <a:gd name="T81" fmla="*/ 406 h 856"/>
              <a:gd name="T82" fmla="*/ 0 w 380"/>
              <a:gd name="T83" fmla="*/ 406 h 856"/>
              <a:gd name="T84" fmla="*/ 62 w 380"/>
              <a:gd name="T85" fmla="*/ 150 h 856"/>
              <a:gd name="T86" fmla="*/ 72 w 380"/>
              <a:gd name="T87" fmla="*/ 256 h 856"/>
              <a:gd name="T88" fmla="*/ 62 w 380"/>
              <a:gd name="T89" fmla="*/ 256 h 856"/>
              <a:gd name="T90" fmla="*/ 0 w 380"/>
              <a:gd name="T91" fmla="*/ 150 h 856"/>
              <a:gd name="T92" fmla="*/ 12 w 380"/>
              <a:gd name="T93" fmla="*/ 256 h 856"/>
              <a:gd name="T94" fmla="*/ 0 w 380"/>
              <a:gd name="T95" fmla="*/ 256 h 856"/>
              <a:gd name="T96" fmla="*/ 0 w 380"/>
              <a:gd name="T97" fmla="*/ 0 h 856"/>
              <a:gd name="T98" fmla="*/ 12 w 380"/>
              <a:gd name="T99" fmla="*/ 108 h 856"/>
              <a:gd name="T100" fmla="*/ 0 w 380"/>
              <a:gd name="T101" fmla="*/ 108 h 8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380" h="856">
                <a:moveTo>
                  <a:pt x="0" y="856"/>
                </a:moveTo>
                <a:lnTo>
                  <a:pt x="0" y="750"/>
                </a:lnTo>
                <a:lnTo>
                  <a:pt x="12" y="750"/>
                </a:lnTo>
                <a:lnTo>
                  <a:pt x="12" y="856"/>
                </a:lnTo>
                <a:lnTo>
                  <a:pt x="0" y="856"/>
                </a:lnTo>
                <a:lnTo>
                  <a:pt x="0" y="856"/>
                </a:lnTo>
                <a:close/>
                <a:moveTo>
                  <a:pt x="0" y="706"/>
                </a:moveTo>
                <a:lnTo>
                  <a:pt x="0" y="600"/>
                </a:lnTo>
                <a:lnTo>
                  <a:pt x="12" y="600"/>
                </a:lnTo>
                <a:lnTo>
                  <a:pt x="12" y="706"/>
                </a:lnTo>
                <a:lnTo>
                  <a:pt x="0" y="706"/>
                </a:lnTo>
                <a:lnTo>
                  <a:pt x="0" y="706"/>
                </a:lnTo>
                <a:close/>
                <a:moveTo>
                  <a:pt x="370" y="556"/>
                </a:moveTo>
                <a:lnTo>
                  <a:pt x="370" y="450"/>
                </a:lnTo>
                <a:lnTo>
                  <a:pt x="380" y="450"/>
                </a:lnTo>
                <a:lnTo>
                  <a:pt x="380" y="556"/>
                </a:lnTo>
                <a:lnTo>
                  <a:pt x="370" y="556"/>
                </a:lnTo>
                <a:lnTo>
                  <a:pt x="370" y="556"/>
                </a:lnTo>
                <a:close/>
                <a:moveTo>
                  <a:pt x="308" y="556"/>
                </a:moveTo>
                <a:lnTo>
                  <a:pt x="308" y="450"/>
                </a:lnTo>
                <a:lnTo>
                  <a:pt x="318" y="450"/>
                </a:lnTo>
                <a:lnTo>
                  <a:pt x="318" y="556"/>
                </a:lnTo>
                <a:lnTo>
                  <a:pt x="308" y="556"/>
                </a:lnTo>
                <a:lnTo>
                  <a:pt x="308" y="556"/>
                </a:lnTo>
                <a:close/>
                <a:moveTo>
                  <a:pt x="246" y="556"/>
                </a:moveTo>
                <a:lnTo>
                  <a:pt x="246" y="450"/>
                </a:lnTo>
                <a:lnTo>
                  <a:pt x="258" y="450"/>
                </a:lnTo>
                <a:lnTo>
                  <a:pt x="258" y="556"/>
                </a:lnTo>
                <a:lnTo>
                  <a:pt x="246" y="556"/>
                </a:lnTo>
                <a:lnTo>
                  <a:pt x="246" y="556"/>
                </a:lnTo>
                <a:close/>
                <a:moveTo>
                  <a:pt x="186" y="556"/>
                </a:moveTo>
                <a:lnTo>
                  <a:pt x="186" y="450"/>
                </a:lnTo>
                <a:lnTo>
                  <a:pt x="196" y="450"/>
                </a:lnTo>
                <a:lnTo>
                  <a:pt x="196" y="556"/>
                </a:lnTo>
                <a:lnTo>
                  <a:pt x="186" y="556"/>
                </a:lnTo>
                <a:lnTo>
                  <a:pt x="186" y="556"/>
                </a:lnTo>
                <a:close/>
                <a:moveTo>
                  <a:pt x="124" y="556"/>
                </a:moveTo>
                <a:lnTo>
                  <a:pt x="124" y="450"/>
                </a:lnTo>
                <a:lnTo>
                  <a:pt x="134" y="450"/>
                </a:lnTo>
                <a:lnTo>
                  <a:pt x="134" y="556"/>
                </a:lnTo>
                <a:lnTo>
                  <a:pt x="124" y="556"/>
                </a:lnTo>
                <a:lnTo>
                  <a:pt x="124" y="556"/>
                </a:lnTo>
                <a:close/>
                <a:moveTo>
                  <a:pt x="62" y="556"/>
                </a:moveTo>
                <a:lnTo>
                  <a:pt x="62" y="450"/>
                </a:lnTo>
                <a:lnTo>
                  <a:pt x="72" y="450"/>
                </a:lnTo>
                <a:lnTo>
                  <a:pt x="72" y="556"/>
                </a:lnTo>
                <a:lnTo>
                  <a:pt x="62" y="556"/>
                </a:lnTo>
                <a:lnTo>
                  <a:pt x="62" y="556"/>
                </a:lnTo>
                <a:close/>
                <a:moveTo>
                  <a:pt x="0" y="556"/>
                </a:moveTo>
                <a:lnTo>
                  <a:pt x="0" y="450"/>
                </a:lnTo>
                <a:lnTo>
                  <a:pt x="12" y="450"/>
                </a:lnTo>
                <a:lnTo>
                  <a:pt x="12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246" y="406"/>
                </a:moveTo>
                <a:lnTo>
                  <a:pt x="246" y="300"/>
                </a:lnTo>
                <a:lnTo>
                  <a:pt x="258" y="300"/>
                </a:lnTo>
                <a:lnTo>
                  <a:pt x="258" y="406"/>
                </a:lnTo>
                <a:lnTo>
                  <a:pt x="246" y="406"/>
                </a:lnTo>
                <a:lnTo>
                  <a:pt x="246" y="406"/>
                </a:lnTo>
                <a:close/>
                <a:moveTo>
                  <a:pt x="186" y="406"/>
                </a:moveTo>
                <a:lnTo>
                  <a:pt x="186" y="300"/>
                </a:lnTo>
                <a:lnTo>
                  <a:pt x="196" y="300"/>
                </a:lnTo>
                <a:lnTo>
                  <a:pt x="196" y="406"/>
                </a:lnTo>
                <a:lnTo>
                  <a:pt x="186" y="406"/>
                </a:lnTo>
                <a:lnTo>
                  <a:pt x="186" y="406"/>
                </a:lnTo>
                <a:close/>
                <a:moveTo>
                  <a:pt x="124" y="406"/>
                </a:moveTo>
                <a:lnTo>
                  <a:pt x="124" y="300"/>
                </a:lnTo>
                <a:lnTo>
                  <a:pt x="134" y="300"/>
                </a:lnTo>
                <a:lnTo>
                  <a:pt x="134" y="406"/>
                </a:lnTo>
                <a:lnTo>
                  <a:pt x="124" y="406"/>
                </a:lnTo>
                <a:lnTo>
                  <a:pt x="124" y="406"/>
                </a:lnTo>
                <a:close/>
                <a:moveTo>
                  <a:pt x="62" y="406"/>
                </a:moveTo>
                <a:lnTo>
                  <a:pt x="62" y="300"/>
                </a:lnTo>
                <a:lnTo>
                  <a:pt x="72" y="300"/>
                </a:lnTo>
                <a:lnTo>
                  <a:pt x="72" y="406"/>
                </a:lnTo>
                <a:lnTo>
                  <a:pt x="62" y="406"/>
                </a:lnTo>
                <a:lnTo>
                  <a:pt x="62" y="40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2" y="300"/>
                </a:lnTo>
                <a:lnTo>
                  <a:pt x="12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62" y="256"/>
                </a:moveTo>
                <a:lnTo>
                  <a:pt x="62" y="150"/>
                </a:lnTo>
                <a:lnTo>
                  <a:pt x="72" y="150"/>
                </a:lnTo>
                <a:lnTo>
                  <a:pt x="72" y="256"/>
                </a:lnTo>
                <a:lnTo>
                  <a:pt x="62" y="256"/>
                </a:lnTo>
                <a:lnTo>
                  <a:pt x="62" y="25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2" y="150"/>
                </a:lnTo>
                <a:lnTo>
                  <a:pt x="12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2" y="0"/>
                </a:lnTo>
                <a:lnTo>
                  <a:pt x="12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62" name="Freeform 30"/>
          <p:cNvSpPr>
            <a:spLocks noEditPoints="1"/>
          </p:cNvSpPr>
          <p:nvPr userDrawn="1"/>
        </p:nvSpPr>
        <p:spPr bwMode="auto">
          <a:xfrm>
            <a:off x="1697567" y="2659064"/>
            <a:ext cx="25400" cy="4206875"/>
          </a:xfrm>
          <a:custGeom>
            <a:avLst/>
            <a:gdLst>
              <a:gd name="T0" fmla="*/ 0 w 12"/>
              <a:gd name="T1" fmla="*/ 2544 h 2650"/>
              <a:gd name="T2" fmla="*/ 12 w 12"/>
              <a:gd name="T3" fmla="*/ 2650 h 2650"/>
              <a:gd name="T4" fmla="*/ 0 w 12"/>
              <a:gd name="T5" fmla="*/ 2650 h 2650"/>
              <a:gd name="T6" fmla="*/ 0 w 12"/>
              <a:gd name="T7" fmla="*/ 2394 h 2650"/>
              <a:gd name="T8" fmla="*/ 12 w 12"/>
              <a:gd name="T9" fmla="*/ 2502 h 2650"/>
              <a:gd name="T10" fmla="*/ 0 w 12"/>
              <a:gd name="T11" fmla="*/ 2502 h 2650"/>
              <a:gd name="T12" fmla="*/ 0 w 12"/>
              <a:gd name="T13" fmla="*/ 2244 h 2650"/>
              <a:gd name="T14" fmla="*/ 12 w 12"/>
              <a:gd name="T15" fmla="*/ 2352 h 2650"/>
              <a:gd name="T16" fmla="*/ 0 w 12"/>
              <a:gd name="T17" fmla="*/ 2352 h 2650"/>
              <a:gd name="T18" fmla="*/ 0 w 12"/>
              <a:gd name="T19" fmla="*/ 2096 h 2650"/>
              <a:gd name="T20" fmla="*/ 12 w 12"/>
              <a:gd name="T21" fmla="*/ 2202 h 2650"/>
              <a:gd name="T22" fmla="*/ 0 w 12"/>
              <a:gd name="T23" fmla="*/ 2202 h 2650"/>
              <a:gd name="T24" fmla="*/ 0 w 12"/>
              <a:gd name="T25" fmla="*/ 1946 h 2650"/>
              <a:gd name="T26" fmla="*/ 12 w 12"/>
              <a:gd name="T27" fmla="*/ 2052 h 2650"/>
              <a:gd name="T28" fmla="*/ 0 w 12"/>
              <a:gd name="T29" fmla="*/ 2052 h 2650"/>
              <a:gd name="T30" fmla="*/ 0 w 12"/>
              <a:gd name="T31" fmla="*/ 1796 h 2650"/>
              <a:gd name="T32" fmla="*/ 12 w 12"/>
              <a:gd name="T33" fmla="*/ 1902 h 2650"/>
              <a:gd name="T34" fmla="*/ 0 w 12"/>
              <a:gd name="T35" fmla="*/ 1902 h 2650"/>
              <a:gd name="T36" fmla="*/ 0 w 12"/>
              <a:gd name="T37" fmla="*/ 1646 h 2650"/>
              <a:gd name="T38" fmla="*/ 12 w 12"/>
              <a:gd name="T39" fmla="*/ 1754 h 2650"/>
              <a:gd name="T40" fmla="*/ 0 w 12"/>
              <a:gd name="T41" fmla="*/ 1754 h 2650"/>
              <a:gd name="T42" fmla="*/ 0 w 12"/>
              <a:gd name="T43" fmla="*/ 1496 h 2650"/>
              <a:gd name="T44" fmla="*/ 12 w 12"/>
              <a:gd name="T45" fmla="*/ 1604 h 2650"/>
              <a:gd name="T46" fmla="*/ 0 w 12"/>
              <a:gd name="T47" fmla="*/ 1604 h 2650"/>
              <a:gd name="T48" fmla="*/ 0 w 12"/>
              <a:gd name="T49" fmla="*/ 1348 h 2650"/>
              <a:gd name="T50" fmla="*/ 12 w 12"/>
              <a:gd name="T51" fmla="*/ 1454 h 2650"/>
              <a:gd name="T52" fmla="*/ 0 w 12"/>
              <a:gd name="T53" fmla="*/ 1454 h 2650"/>
              <a:gd name="T54" fmla="*/ 0 w 12"/>
              <a:gd name="T55" fmla="*/ 1198 h 2650"/>
              <a:gd name="T56" fmla="*/ 12 w 12"/>
              <a:gd name="T57" fmla="*/ 1304 h 2650"/>
              <a:gd name="T58" fmla="*/ 0 w 12"/>
              <a:gd name="T59" fmla="*/ 1304 h 2650"/>
              <a:gd name="T60" fmla="*/ 0 w 12"/>
              <a:gd name="T61" fmla="*/ 1048 h 2650"/>
              <a:gd name="T62" fmla="*/ 12 w 12"/>
              <a:gd name="T63" fmla="*/ 1154 h 2650"/>
              <a:gd name="T64" fmla="*/ 0 w 12"/>
              <a:gd name="T65" fmla="*/ 1154 h 2650"/>
              <a:gd name="T66" fmla="*/ 0 w 12"/>
              <a:gd name="T67" fmla="*/ 898 h 2650"/>
              <a:gd name="T68" fmla="*/ 12 w 12"/>
              <a:gd name="T69" fmla="*/ 1004 h 2650"/>
              <a:gd name="T70" fmla="*/ 0 w 12"/>
              <a:gd name="T71" fmla="*/ 1004 h 2650"/>
              <a:gd name="T72" fmla="*/ 0 w 12"/>
              <a:gd name="T73" fmla="*/ 748 h 2650"/>
              <a:gd name="T74" fmla="*/ 12 w 12"/>
              <a:gd name="T75" fmla="*/ 856 h 2650"/>
              <a:gd name="T76" fmla="*/ 0 w 12"/>
              <a:gd name="T77" fmla="*/ 856 h 2650"/>
              <a:gd name="T78" fmla="*/ 0 w 12"/>
              <a:gd name="T79" fmla="*/ 600 h 2650"/>
              <a:gd name="T80" fmla="*/ 12 w 12"/>
              <a:gd name="T81" fmla="*/ 706 h 2650"/>
              <a:gd name="T82" fmla="*/ 0 w 12"/>
              <a:gd name="T83" fmla="*/ 706 h 2650"/>
              <a:gd name="T84" fmla="*/ 0 w 12"/>
              <a:gd name="T85" fmla="*/ 450 h 2650"/>
              <a:gd name="T86" fmla="*/ 12 w 12"/>
              <a:gd name="T87" fmla="*/ 556 h 2650"/>
              <a:gd name="T88" fmla="*/ 0 w 12"/>
              <a:gd name="T89" fmla="*/ 556 h 2650"/>
              <a:gd name="T90" fmla="*/ 0 w 12"/>
              <a:gd name="T91" fmla="*/ 300 h 2650"/>
              <a:gd name="T92" fmla="*/ 12 w 12"/>
              <a:gd name="T93" fmla="*/ 406 h 2650"/>
              <a:gd name="T94" fmla="*/ 0 w 12"/>
              <a:gd name="T95" fmla="*/ 406 h 2650"/>
              <a:gd name="T96" fmla="*/ 0 w 12"/>
              <a:gd name="T97" fmla="*/ 150 h 2650"/>
              <a:gd name="T98" fmla="*/ 12 w 12"/>
              <a:gd name="T99" fmla="*/ 256 h 2650"/>
              <a:gd name="T100" fmla="*/ 0 w 12"/>
              <a:gd name="T101" fmla="*/ 256 h 2650"/>
              <a:gd name="T102" fmla="*/ 0 w 12"/>
              <a:gd name="T103" fmla="*/ 0 h 2650"/>
              <a:gd name="T104" fmla="*/ 12 w 12"/>
              <a:gd name="T105" fmla="*/ 108 h 2650"/>
              <a:gd name="T106" fmla="*/ 0 w 12"/>
              <a:gd name="T107" fmla="*/ 108 h 2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2" h="2650">
                <a:moveTo>
                  <a:pt x="0" y="2650"/>
                </a:moveTo>
                <a:lnTo>
                  <a:pt x="0" y="2544"/>
                </a:lnTo>
                <a:lnTo>
                  <a:pt x="12" y="2544"/>
                </a:lnTo>
                <a:lnTo>
                  <a:pt x="12" y="2650"/>
                </a:lnTo>
                <a:lnTo>
                  <a:pt x="0" y="2650"/>
                </a:lnTo>
                <a:lnTo>
                  <a:pt x="0" y="2650"/>
                </a:lnTo>
                <a:close/>
                <a:moveTo>
                  <a:pt x="0" y="2502"/>
                </a:moveTo>
                <a:lnTo>
                  <a:pt x="0" y="2394"/>
                </a:lnTo>
                <a:lnTo>
                  <a:pt x="12" y="2394"/>
                </a:lnTo>
                <a:lnTo>
                  <a:pt x="12" y="2502"/>
                </a:lnTo>
                <a:lnTo>
                  <a:pt x="0" y="2502"/>
                </a:lnTo>
                <a:lnTo>
                  <a:pt x="0" y="2502"/>
                </a:lnTo>
                <a:close/>
                <a:moveTo>
                  <a:pt x="0" y="2352"/>
                </a:moveTo>
                <a:lnTo>
                  <a:pt x="0" y="2244"/>
                </a:lnTo>
                <a:lnTo>
                  <a:pt x="12" y="2244"/>
                </a:lnTo>
                <a:lnTo>
                  <a:pt x="12" y="2352"/>
                </a:lnTo>
                <a:lnTo>
                  <a:pt x="0" y="2352"/>
                </a:lnTo>
                <a:lnTo>
                  <a:pt x="0" y="2352"/>
                </a:lnTo>
                <a:close/>
                <a:moveTo>
                  <a:pt x="0" y="2202"/>
                </a:moveTo>
                <a:lnTo>
                  <a:pt x="0" y="2096"/>
                </a:lnTo>
                <a:lnTo>
                  <a:pt x="12" y="2096"/>
                </a:lnTo>
                <a:lnTo>
                  <a:pt x="12" y="2202"/>
                </a:lnTo>
                <a:lnTo>
                  <a:pt x="0" y="2202"/>
                </a:lnTo>
                <a:lnTo>
                  <a:pt x="0" y="2202"/>
                </a:lnTo>
                <a:close/>
                <a:moveTo>
                  <a:pt x="0" y="2052"/>
                </a:moveTo>
                <a:lnTo>
                  <a:pt x="0" y="1946"/>
                </a:lnTo>
                <a:lnTo>
                  <a:pt x="12" y="1946"/>
                </a:lnTo>
                <a:lnTo>
                  <a:pt x="12" y="2052"/>
                </a:lnTo>
                <a:lnTo>
                  <a:pt x="0" y="2052"/>
                </a:lnTo>
                <a:lnTo>
                  <a:pt x="0" y="2052"/>
                </a:lnTo>
                <a:close/>
                <a:moveTo>
                  <a:pt x="0" y="1902"/>
                </a:moveTo>
                <a:lnTo>
                  <a:pt x="0" y="1796"/>
                </a:lnTo>
                <a:lnTo>
                  <a:pt x="12" y="1796"/>
                </a:lnTo>
                <a:lnTo>
                  <a:pt x="12" y="1902"/>
                </a:lnTo>
                <a:lnTo>
                  <a:pt x="0" y="1902"/>
                </a:lnTo>
                <a:lnTo>
                  <a:pt x="0" y="1902"/>
                </a:lnTo>
                <a:close/>
                <a:moveTo>
                  <a:pt x="0" y="1754"/>
                </a:moveTo>
                <a:lnTo>
                  <a:pt x="0" y="1646"/>
                </a:lnTo>
                <a:lnTo>
                  <a:pt x="12" y="1646"/>
                </a:lnTo>
                <a:lnTo>
                  <a:pt x="12" y="1754"/>
                </a:lnTo>
                <a:lnTo>
                  <a:pt x="0" y="1754"/>
                </a:lnTo>
                <a:lnTo>
                  <a:pt x="0" y="1754"/>
                </a:lnTo>
                <a:close/>
                <a:moveTo>
                  <a:pt x="0" y="1604"/>
                </a:moveTo>
                <a:lnTo>
                  <a:pt x="0" y="1496"/>
                </a:lnTo>
                <a:lnTo>
                  <a:pt x="12" y="1496"/>
                </a:lnTo>
                <a:lnTo>
                  <a:pt x="12" y="1604"/>
                </a:lnTo>
                <a:lnTo>
                  <a:pt x="0" y="1604"/>
                </a:lnTo>
                <a:lnTo>
                  <a:pt x="0" y="1604"/>
                </a:lnTo>
                <a:close/>
                <a:moveTo>
                  <a:pt x="0" y="1454"/>
                </a:moveTo>
                <a:lnTo>
                  <a:pt x="0" y="1348"/>
                </a:lnTo>
                <a:lnTo>
                  <a:pt x="12" y="1348"/>
                </a:lnTo>
                <a:lnTo>
                  <a:pt x="12" y="1454"/>
                </a:lnTo>
                <a:lnTo>
                  <a:pt x="0" y="1454"/>
                </a:lnTo>
                <a:lnTo>
                  <a:pt x="0" y="1454"/>
                </a:lnTo>
                <a:close/>
                <a:moveTo>
                  <a:pt x="0" y="1304"/>
                </a:moveTo>
                <a:lnTo>
                  <a:pt x="0" y="1198"/>
                </a:lnTo>
                <a:lnTo>
                  <a:pt x="12" y="1198"/>
                </a:lnTo>
                <a:lnTo>
                  <a:pt x="12" y="1304"/>
                </a:lnTo>
                <a:lnTo>
                  <a:pt x="0" y="1304"/>
                </a:lnTo>
                <a:lnTo>
                  <a:pt x="0" y="1304"/>
                </a:lnTo>
                <a:close/>
                <a:moveTo>
                  <a:pt x="0" y="1154"/>
                </a:moveTo>
                <a:lnTo>
                  <a:pt x="0" y="1048"/>
                </a:lnTo>
                <a:lnTo>
                  <a:pt x="12" y="1048"/>
                </a:lnTo>
                <a:lnTo>
                  <a:pt x="12" y="1154"/>
                </a:lnTo>
                <a:lnTo>
                  <a:pt x="0" y="1154"/>
                </a:lnTo>
                <a:lnTo>
                  <a:pt x="0" y="1154"/>
                </a:lnTo>
                <a:close/>
                <a:moveTo>
                  <a:pt x="0" y="1004"/>
                </a:moveTo>
                <a:lnTo>
                  <a:pt x="0" y="898"/>
                </a:lnTo>
                <a:lnTo>
                  <a:pt x="12" y="898"/>
                </a:lnTo>
                <a:lnTo>
                  <a:pt x="12" y="1004"/>
                </a:lnTo>
                <a:lnTo>
                  <a:pt x="0" y="1004"/>
                </a:lnTo>
                <a:lnTo>
                  <a:pt x="0" y="1004"/>
                </a:lnTo>
                <a:close/>
                <a:moveTo>
                  <a:pt x="0" y="856"/>
                </a:moveTo>
                <a:lnTo>
                  <a:pt x="0" y="748"/>
                </a:lnTo>
                <a:lnTo>
                  <a:pt x="12" y="748"/>
                </a:lnTo>
                <a:lnTo>
                  <a:pt x="12" y="856"/>
                </a:lnTo>
                <a:lnTo>
                  <a:pt x="0" y="856"/>
                </a:lnTo>
                <a:lnTo>
                  <a:pt x="0" y="856"/>
                </a:lnTo>
                <a:close/>
                <a:moveTo>
                  <a:pt x="0" y="706"/>
                </a:moveTo>
                <a:lnTo>
                  <a:pt x="0" y="600"/>
                </a:lnTo>
                <a:lnTo>
                  <a:pt x="12" y="600"/>
                </a:lnTo>
                <a:lnTo>
                  <a:pt x="12" y="706"/>
                </a:lnTo>
                <a:lnTo>
                  <a:pt x="0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50"/>
                </a:lnTo>
                <a:lnTo>
                  <a:pt x="12" y="450"/>
                </a:lnTo>
                <a:lnTo>
                  <a:pt x="12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2" y="300"/>
                </a:lnTo>
                <a:lnTo>
                  <a:pt x="12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2" y="150"/>
                </a:lnTo>
                <a:lnTo>
                  <a:pt x="12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2" y="0"/>
                </a:lnTo>
                <a:lnTo>
                  <a:pt x="12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63" name="Freeform 31"/>
          <p:cNvSpPr>
            <a:spLocks noEditPoints="1"/>
          </p:cNvSpPr>
          <p:nvPr userDrawn="1"/>
        </p:nvSpPr>
        <p:spPr bwMode="auto">
          <a:xfrm>
            <a:off x="1570567" y="2659063"/>
            <a:ext cx="21167" cy="1358900"/>
          </a:xfrm>
          <a:custGeom>
            <a:avLst/>
            <a:gdLst>
              <a:gd name="T0" fmla="*/ 0 w 10"/>
              <a:gd name="T1" fmla="*/ 856 h 856"/>
              <a:gd name="T2" fmla="*/ 0 w 10"/>
              <a:gd name="T3" fmla="*/ 748 h 856"/>
              <a:gd name="T4" fmla="*/ 10 w 10"/>
              <a:gd name="T5" fmla="*/ 748 h 856"/>
              <a:gd name="T6" fmla="*/ 10 w 10"/>
              <a:gd name="T7" fmla="*/ 856 h 856"/>
              <a:gd name="T8" fmla="*/ 0 w 10"/>
              <a:gd name="T9" fmla="*/ 856 h 856"/>
              <a:gd name="T10" fmla="*/ 0 w 10"/>
              <a:gd name="T11" fmla="*/ 856 h 856"/>
              <a:gd name="T12" fmla="*/ 0 w 10"/>
              <a:gd name="T13" fmla="*/ 706 h 856"/>
              <a:gd name="T14" fmla="*/ 0 w 10"/>
              <a:gd name="T15" fmla="*/ 600 h 856"/>
              <a:gd name="T16" fmla="*/ 10 w 10"/>
              <a:gd name="T17" fmla="*/ 600 h 856"/>
              <a:gd name="T18" fmla="*/ 10 w 10"/>
              <a:gd name="T19" fmla="*/ 706 h 856"/>
              <a:gd name="T20" fmla="*/ 0 w 10"/>
              <a:gd name="T21" fmla="*/ 706 h 856"/>
              <a:gd name="T22" fmla="*/ 0 w 10"/>
              <a:gd name="T23" fmla="*/ 706 h 856"/>
              <a:gd name="T24" fmla="*/ 0 w 10"/>
              <a:gd name="T25" fmla="*/ 556 h 856"/>
              <a:gd name="T26" fmla="*/ 0 w 10"/>
              <a:gd name="T27" fmla="*/ 450 h 856"/>
              <a:gd name="T28" fmla="*/ 10 w 10"/>
              <a:gd name="T29" fmla="*/ 450 h 856"/>
              <a:gd name="T30" fmla="*/ 10 w 10"/>
              <a:gd name="T31" fmla="*/ 556 h 856"/>
              <a:gd name="T32" fmla="*/ 0 w 10"/>
              <a:gd name="T33" fmla="*/ 556 h 856"/>
              <a:gd name="T34" fmla="*/ 0 w 10"/>
              <a:gd name="T35" fmla="*/ 556 h 856"/>
              <a:gd name="T36" fmla="*/ 0 w 10"/>
              <a:gd name="T37" fmla="*/ 406 h 856"/>
              <a:gd name="T38" fmla="*/ 0 w 10"/>
              <a:gd name="T39" fmla="*/ 300 h 856"/>
              <a:gd name="T40" fmla="*/ 10 w 10"/>
              <a:gd name="T41" fmla="*/ 300 h 856"/>
              <a:gd name="T42" fmla="*/ 10 w 10"/>
              <a:gd name="T43" fmla="*/ 406 h 856"/>
              <a:gd name="T44" fmla="*/ 0 w 10"/>
              <a:gd name="T45" fmla="*/ 406 h 856"/>
              <a:gd name="T46" fmla="*/ 0 w 10"/>
              <a:gd name="T47" fmla="*/ 406 h 856"/>
              <a:gd name="T48" fmla="*/ 0 w 10"/>
              <a:gd name="T49" fmla="*/ 256 h 856"/>
              <a:gd name="T50" fmla="*/ 0 w 10"/>
              <a:gd name="T51" fmla="*/ 150 h 856"/>
              <a:gd name="T52" fmla="*/ 10 w 10"/>
              <a:gd name="T53" fmla="*/ 150 h 856"/>
              <a:gd name="T54" fmla="*/ 10 w 10"/>
              <a:gd name="T55" fmla="*/ 256 h 856"/>
              <a:gd name="T56" fmla="*/ 0 w 10"/>
              <a:gd name="T57" fmla="*/ 256 h 856"/>
              <a:gd name="T58" fmla="*/ 0 w 10"/>
              <a:gd name="T59" fmla="*/ 256 h 856"/>
              <a:gd name="T60" fmla="*/ 0 w 10"/>
              <a:gd name="T61" fmla="*/ 108 h 856"/>
              <a:gd name="T62" fmla="*/ 0 w 10"/>
              <a:gd name="T63" fmla="*/ 0 h 856"/>
              <a:gd name="T64" fmla="*/ 10 w 10"/>
              <a:gd name="T65" fmla="*/ 0 h 856"/>
              <a:gd name="T66" fmla="*/ 10 w 10"/>
              <a:gd name="T67" fmla="*/ 108 h 856"/>
              <a:gd name="T68" fmla="*/ 0 w 10"/>
              <a:gd name="T69" fmla="*/ 108 h 856"/>
              <a:gd name="T70" fmla="*/ 0 w 10"/>
              <a:gd name="T71" fmla="*/ 108 h 8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0" h="856">
                <a:moveTo>
                  <a:pt x="0" y="856"/>
                </a:moveTo>
                <a:lnTo>
                  <a:pt x="0" y="748"/>
                </a:lnTo>
                <a:lnTo>
                  <a:pt x="10" y="748"/>
                </a:lnTo>
                <a:lnTo>
                  <a:pt x="10" y="856"/>
                </a:lnTo>
                <a:lnTo>
                  <a:pt x="0" y="856"/>
                </a:lnTo>
                <a:lnTo>
                  <a:pt x="0" y="856"/>
                </a:lnTo>
                <a:close/>
                <a:moveTo>
                  <a:pt x="0" y="706"/>
                </a:moveTo>
                <a:lnTo>
                  <a:pt x="0" y="600"/>
                </a:lnTo>
                <a:lnTo>
                  <a:pt x="10" y="600"/>
                </a:lnTo>
                <a:lnTo>
                  <a:pt x="10" y="706"/>
                </a:lnTo>
                <a:lnTo>
                  <a:pt x="0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50"/>
                </a:lnTo>
                <a:lnTo>
                  <a:pt x="10" y="450"/>
                </a:lnTo>
                <a:lnTo>
                  <a:pt x="10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64" name="Freeform 32"/>
          <p:cNvSpPr>
            <a:spLocks noEditPoints="1"/>
          </p:cNvSpPr>
          <p:nvPr userDrawn="1"/>
        </p:nvSpPr>
        <p:spPr bwMode="auto">
          <a:xfrm>
            <a:off x="1439334" y="2659064"/>
            <a:ext cx="21167" cy="1120775"/>
          </a:xfrm>
          <a:custGeom>
            <a:avLst/>
            <a:gdLst>
              <a:gd name="T0" fmla="*/ 0 w 10"/>
              <a:gd name="T1" fmla="*/ 706 h 706"/>
              <a:gd name="T2" fmla="*/ 0 w 10"/>
              <a:gd name="T3" fmla="*/ 600 h 706"/>
              <a:gd name="T4" fmla="*/ 10 w 10"/>
              <a:gd name="T5" fmla="*/ 600 h 706"/>
              <a:gd name="T6" fmla="*/ 10 w 10"/>
              <a:gd name="T7" fmla="*/ 706 h 706"/>
              <a:gd name="T8" fmla="*/ 0 w 10"/>
              <a:gd name="T9" fmla="*/ 706 h 706"/>
              <a:gd name="T10" fmla="*/ 0 w 10"/>
              <a:gd name="T11" fmla="*/ 706 h 706"/>
              <a:gd name="T12" fmla="*/ 0 w 10"/>
              <a:gd name="T13" fmla="*/ 556 h 706"/>
              <a:gd name="T14" fmla="*/ 0 w 10"/>
              <a:gd name="T15" fmla="*/ 450 h 706"/>
              <a:gd name="T16" fmla="*/ 10 w 10"/>
              <a:gd name="T17" fmla="*/ 450 h 706"/>
              <a:gd name="T18" fmla="*/ 10 w 10"/>
              <a:gd name="T19" fmla="*/ 556 h 706"/>
              <a:gd name="T20" fmla="*/ 0 w 10"/>
              <a:gd name="T21" fmla="*/ 556 h 706"/>
              <a:gd name="T22" fmla="*/ 0 w 10"/>
              <a:gd name="T23" fmla="*/ 556 h 706"/>
              <a:gd name="T24" fmla="*/ 0 w 10"/>
              <a:gd name="T25" fmla="*/ 406 h 706"/>
              <a:gd name="T26" fmla="*/ 0 w 10"/>
              <a:gd name="T27" fmla="*/ 300 h 706"/>
              <a:gd name="T28" fmla="*/ 10 w 10"/>
              <a:gd name="T29" fmla="*/ 300 h 706"/>
              <a:gd name="T30" fmla="*/ 10 w 10"/>
              <a:gd name="T31" fmla="*/ 406 h 706"/>
              <a:gd name="T32" fmla="*/ 0 w 10"/>
              <a:gd name="T33" fmla="*/ 406 h 706"/>
              <a:gd name="T34" fmla="*/ 0 w 10"/>
              <a:gd name="T35" fmla="*/ 406 h 706"/>
              <a:gd name="T36" fmla="*/ 0 w 10"/>
              <a:gd name="T37" fmla="*/ 256 h 706"/>
              <a:gd name="T38" fmla="*/ 0 w 10"/>
              <a:gd name="T39" fmla="*/ 150 h 706"/>
              <a:gd name="T40" fmla="*/ 10 w 10"/>
              <a:gd name="T41" fmla="*/ 150 h 706"/>
              <a:gd name="T42" fmla="*/ 10 w 10"/>
              <a:gd name="T43" fmla="*/ 256 h 706"/>
              <a:gd name="T44" fmla="*/ 0 w 10"/>
              <a:gd name="T45" fmla="*/ 256 h 706"/>
              <a:gd name="T46" fmla="*/ 0 w 10"/>
              <a:gd name="T47" fmla="*/ 256 h 706"/>
              <a:gd name="T48" fmla="*/ 0 w 10"/>
              <a:gd name="T49" fmla="*/ 108 h 706"/>
              <a:gd name="T50" fmla="*/ 0 w 10"/>
              <a:gd name="T51" fmla="*/ 0 h 706"/>
              <a:gd name="T52" fmla="*/ 10 w 10"/>
              <a:gd name="T53" fmla="*/ 0 h 706"/>
              <a:gd name="T54" fmla="*/ 10 w 10"/>
              <a:gd name="T55" fmla="*/ 108 h 706"/>
              <a:gd name="T56" fmla="*/ 0 w 10"/>
              <a:gd name="T57" fmla="*/ 108 h 706"/>
              <a:gd name="T58" fmla="*/ 0 w 10"/>
              <a:gd name="T59" fmla="*/ 108 h 7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" h="706">
                <a:moveTo>
                  <a:pt x="0" y="706"/>
                </a:moveTo>
                <a:lnTo>
                  <a:pt x="0" y="600"/>
                </a:lnTo>
                <a:lnTo>
                  <a:pt x="10" y="600"/>
                </a:lnTo>
                <a:lnTo>
                  <a:pt x="10" y="706"/>
                </a:lnTo>
                <a:lnTo>
                  <a:pt x="0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50"/>
                </a:lnTo>
                <a:lnTo>
                  <a:pt x="10" y="450"/>
                </a:lnTo>
                <a:lnTo>
                  <a:pt x="10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65" name="Freeform 33"/>
          <p:cNvSpPr>
            <a:spLocks noEditPoints="1"/>
          </p:cNvSpPr>
          <p:nvPr userDrawn="1"/>
        </p:nvSpPr>
        <p:spPr bwMode="auto">
          <a:xfrm>
            <a:off x="1308101" y="2424114"/>
            <a:ext cx="21167" cy="1355725"/>
          </a:xfrm>
          <a:custGeom>
            <a:avLst/>
            <a:gdLst>
              <a:gd name="T0" fmla="*/ 0 w 10"/>
              <a:gd name="T1" fmla="*/ 854 h 854"/>
              <a:gd name="T2" fmla="*/ 0 w 10"/>
              <a:gd name="T3" fmla="*/ 748 h 854"/>
              <a:gd name="T4" fmla="*/ 10 w 10"/>
              <a:gd name="T5" fmla="*/ 748 h 854"/>
              <a:gd name="T6" fmla="*/ 10 w 10"/>
              <a:gd name="T7" fmla="*/ 854 h 854"/>
              <a:gd name="T8" fmla="*/ 0 w 10"/>
              <a:gd name="T9" fmla="*/ 854 h 854"/>
              <a:gd name="T10" fmla="*/ 0 w 10"/>
              <a:gd name="T11" fmla="*/ 854 h 854"/>
              <a:gd name="T12" fmla="*/ 0 w 10"/>
              <a:gd name="T13" fmla="*/ 704 h 854"/>
              <a:gd name="T14" fmla="*/ 0 w 10"/>
              <a:gd name="T15" fmla="*/ 598 h 854"/>
              <a:gd name="T16" fmla="*/ 10 w 10"/>
              <a:gd name="T17" fmla="*/ 598 h 854"/>
              <a:gd name="T18" fmla="*/ 10 w 10"/>
              <a:gd name="T19" fmla="*/ 704 h 854"/>
              <a:gd name="T20" fmla="*/ 0 w 10"/>
              <a:gd name="T21" fmla="*/ 704 h 854"/>
              <a:gd name="T22" fmla="*/ 0 w 10"/>
              <a:gd name="T23" fmla="*/ 704 h 854"/>
              <a:gd name="T24" fmla="*/ 0 w 10"/>
              <a:gd name="T25" fmla="*/ 554 h 854"/>
              <a:gd name="T26" fmla="*/ 0 w 10"/>
              <a:gd name="T27" fmla="*/ 448 h 854"/>
              <a:gd name="T28" fmla="*/ 10 w 10"/>
              <a:gd name="T29" fmla="*/ 448 h 854"/>
              <a:gd name="T30" fmla="*/ 10 w 10"/>
              <a:gd name="T31" fmla="*/ 554 h 854"/>
              <a:gd name="T32" fmla="*/ 0 w 10"/>
              <a:gd name="T33" fmla="*/ 554 h 854"/>
              <a:gd name="T34" fmla="*/ 0 w 10"/>
              <a:gd name="T35" fmla="*/ 554 h 854"/>
              <a:gd name="T36" fmla="*/ 0 w 10"/>
              <a:gd name="T37" fmla="*/ 404 h 854"/>
              <a:gd name="T38" fmla="*/ 0 w 10"/>
              <a:gd name="T39" fmla="*/ 298 h 854"/>
              <a:gd name="T40" fmla="*/ 10 w 10"/>
              <a:gd name="T41" fmla="*/ 298 h 854"/>
              <a:gd name="T42" fmla="*/ 10 w 10"/>
              <a:gd name="T43" fmla="*/ 404 h 854"/>
              <a:gd name="T44" fmla="*/ 0 w 10"/>
              <a:gd name="T45" fmla="*/ 404 h 854"/>
              <a:gd name="T46" fmla="*/ 0 w 10"/>
              <a:gd name="T47" fmla="*/ 404 h 854"/>
              <a:gd name="T48" fmla="*/ 0 w 10"/>
              <a:gd name="T49" fmla="*/ 256 h 854"/>
              <a:gd name="T50" fmla="*/ 0 w 10"/>
              <a:gd name="T51" fmla="*/ 148 h 854"/>
              <a:gd name="T52" fmla="*/ 10 w 10"/>
              <a:gd name="T53" fmla="*/ 148 h 854"/>
              <a:gd name="T54" fmla="*/ 10 w 10"/>
              <a:gd name="T55" fmla="*/ 256 h 854"/>
              <a:gd name="T56" fmla="*/ 0 w 10"/>
              <a:gd name="T57" fmla="*/ 256 h 854"/>
              <a:gd name="T58" fmla="*/ 0 w 10"/>
              <a:gd name="T59" fmla="*/ 256 h 854"/>
              <a:gd name="T60" fmla="*/ 0 w 10"/>
              <a:gd name="T61" fmla="*/ 106 h 854"/>
              <a:gd name="T62" fmla="*/ 0 w 10"/>
              <a:gd name="T63" fmla="*/ 0 h 854"/>
              <a:gd name="T64" fmla="*/ 10 w 10"/>
              <a:gd name="T65" fmla="*/ 0 h 854"/>
              <a:gd name="T66" fmla="*/ 10 w 10"/>
              <a:gd name="T67" fmla="*/ 106 h 854"/>
              <a:gd name="T68" fmla="*/ 0 w 10"/>
              <a:gd name="T69" fmla="*/ 106 h 854"/>
              <a:gd name="T70" fmla="*/ 0 w 10"/>
              <a:gd name="T71" fmla="*/ 106 h 8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0" h="854"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lnTo>
                  <a:pt x="0" y="704"/>
                </a:lnTo>
                <a:close/>
                <a:moveTo>
                  <a:pt x="0" y="554"/>
                </a:moveTo>
                <a:lnTo>
                  <a:pt x="0" y="448"/>
                </a:lnTo>
                <a:lnTo>
                  <a:pt x="10" y="448"/>
                </a:lnTo>
                <a:lnTo>
                  <a:pt x="10" y="554"/>
                </a:lnTo>
                <a:lnTo>
                  <a:pt x="0" y="554"/>
                </a:lnTo>
                <a:lnTo>
                  <a:pt x="0" y="554"/>
                </a:lnTo>
                <a:close/>
                <a:moveTo>
                  <a:pt x="0" y="404"/>
                </a:moveTo>
                <a:lnTo>
                  <a:pt x="0" y="298"/>
                </a:lnTo>
                <a:lnTo>
                  <a:pt x="10" y="298"/>
                </a:lnTo>
                <a:lnTo>
                  <a:pt x="10" y="404"/>
                </a:lnTo>
                <a:lnTo>
                  <a:pt x="0" y="404"/>
                </a:lnTo>
                <a:lnTo>
                  <a:pt x="0" y="404"/>
                </a:lnTo>
                <a:close/>
                <a:moveTo>
                  <a:pt x="0" y="256"/>
                </a:moveTo>
                <a:lnTo>
                  <a:pt x="0" y="148"/>
                </a:lnTo>
                <a:lnTo>
                  <a:pt x="10" y="148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66" name="Freeform 34"/>
          <p:cNvSpPr>
            <a:spLocks noEditPoints="1"/>
          </p:cNvSpPr>
          <p:nvPr userDrawn="1"/>
        </p:nvSpPr>
        <p:spPr bwMode="auto">
          <a:xfrm>
            <a:off x="2209801" y="3135314"/>
            <a:ext cx="21167" cy="3730625"/>
          </a:xfrm>
          <a:custGeom>
            <a:avLst/>
            <a:gdLst>
              <a:gd name="T0" fmla="*/ 0 w 10"/>
              <a:gd name="T1" fmla="*/ 2244 h 2350"/>
              <a:gd name="T2" fmla="*/ 10 w 10"/>
              <a:gd name="T3" fmla="*/ 2350 h 2350"/>
              <a:gd name="T4" fmla="*/ 0 w 10"/>
              <a:gd name="T5" fmla="*/ 2350 h 2350"/>
              <a:gd name="T6" fmla="*/ 0 w 10"/>
              <a:gd name="T7" fmla="*/ 2094 h 2350"/>
              <a:gd name="T8" fmla="*/ 10 w 10"/>
              <a:gd name="T9" fmla="*/ 2202 h 2350"/>
              <a:gd name="T10" fmla="*/ 0 w 10"/>
              <a:gd name="T11" fmla="*/ 2202 h 2350"/>
              <a:gd name="T12" fmla="*/ 0 w 10"/>
              <a:gd name="T13" fmla="*/ 1944 h 2350"/>
              <a:gd name="T14" fmla="*/ 10 w 10"/>
              <a:gd name="T15" fmla="*/ 2052 h 2350"/>
              <a:gd name="T16" fmla="*/ 0 w 10"/>
              <a:gd name="T17" fmla="*/ 2052 h 2350"/>
              <a:gd name="T18" fmla="*/ 0 w 10"/>
              <a:gd name="T19" fmla="*/ 1796 h 2350"/>
              <a:gd name="T20" fmla="*/ 10 w 10"/>
              <a:gd name="T21" fmla="*/ 1902 h 2350"/>
              <a:gd name="T22" fmla="*/ 0 w 10"/>
              <a:gd name="T23" fmla="*/ 1902 h 2350"/>
              <a:gd name="T24" fmla="*/ 0 w 10"/>
              <a:gd name="T25" fmla="*/ 1646 h 2350"/>
              <a:gd name="T26" fmla="*/ 10 w 10"/>
              <a:gd name="T27" fmla="*/ 1752 h 2350"/>
              <a:gd name="T28" fmla="*/ 0 w 10"/>
              <a:gd name="T29" fmla="*/ 1752 h 2350"/>
              <a:gd name="T30" fmla="*/ 0 w 10"/>
              <a:gd name="T31" fmla="*/ 1496 h 2350"/>
              <a:gd name="T32" fmla="*/ 10 w 10"/>
              <a:gd name="T33" fmla="*/ 1602 h 2350"/>
              <a:gd name="T34" fmla="*/ 0 w 10"/>
              <a:gd name="T35" fmla="*/ 1602 h 2350"/>
              <a:gd name="T36" fmla="*/ 0 w 10"/>
              <a:gd name="T37" fmla="*/ 1346 h 2350"/>
              <a:gd name="T38" fmla="*/ 10 w 10"/>
              <a:gd name="T39" fmla="*/ 1454 h 2350"/>
              <a:gd name="T40" fmla="*/ 0 w 10"/>
              <a:gd name="T41" fmla="*/ 1454 h 2350"/>
              <a:gd name="T42" fmla="*/ 0 w 10"/>
              <a:gd name="T43" fmla="*/ 1196 h 2350"/>
              <a:gd name="T44" fmla="*/ 10 w 10"/>
              <a:gd name="T45" fmla="*/ 1304 h 2350"/>
              <a:gd name="T46" fmla="*/ 0 w 10"/>
              <a:gd name="T47" fmla="*/ 1304 h 2350"/>
              <a:gd name="T48" fmla="*/ 0 w 10"/>
              <a:gd name="T49" fmla="*/ 1048 h 2350"/>
              <a:gd name="T50" fmla="*/ 10 w 10"/>
              <a:gd name="T51" fmla="*/ 1154 h 2350"/>
              <a:gd name="T52" fmla="*/ 0 w 10"/>
              <a:gd name="T53" fmla="*/ 1154 h 2350"/>
              <a:gd name="T54" fmla="*/ 0 w 10"/>
              <a:gd name="T55" fmla="*/ 898 h 2350"/>
              <a:gd name="T56" fmla="*/ 10 w 10"/>
              <a:gd name="T57" fmla="*/ 1004 h 2350"/>
              <a:gd name="T58" fmla="*/ 0 w 10"/>
              <a:gd name="T59" fmla="*/ 1004 h 2350"/>
              <a:gd name="T60" fmla="*/ 0 w 10"/>
              <a:gd name="T61" fmla="*/ 748 h 2350"/>
              <a:gd name="T62" fmla="*/ 10 w 10"/>
              <a:gd name="T63" fmla="*/ 854 h 2350"/>
              <a:gd name="T64" fmla="*/ 0 w 10"/>
              <a:gd name="T65" fmla="*/ 854 h 2350"/>
              <a:gd name="T66" fmla="*/ 0 w 10"/>
              <a:gd name="T67" fmla="*/ 598 h 2350"/>
              <a:gd name="T68" fmla="*/ 10 w 10"/>
              <a:gd name="T69" fmla="*/ 704 h 2350"/>
              <a:gd name="T70" fmla="*/ 0 w 10"/>
              <a:gd name="T71" fmla="*/ 704 h 2350"/>
              <a:gd name="T72" fmla="*/ 0 w 10"/>
              <a:gd name="T73" fmla="*/ 448 h 2350"/>
              <a:gd name="T74" fmla="*/ 10 w 10"/>
              <a:gd name="T75" fmla="*/ 556 h 2350"/>
              <a:gd name="T76" fmla="*/ 0 w 10"/>
              <a:gd name="T77" fmla="*/ 556 h 2350"/>
              <a:gd name="T78" fmla="*/ 0 w 10"/>
              <a:gd name="T79" fmla="*/ 300 h 2350"/>
              <a:gd name="T80" fmla="*/ 10 w 10"/>
              <a:gd name="T81" fmla="*/ 406 h 2350"/>
              <a:gd name="T82" fmla="*/ 0 w 10"/>
              <a:gd name="T83" fmla="*/ 406 h 2350"/>
              <a:gd name="T84" fmla="*/ 0 w 10"/>
              <a:gd name="T85" fmla="*/ 150 h 2350"/>
              <a:gd name="T86" fmla="*/ 10 w 10"/>
              <a:gd name="T87" fmla="*/ 256 h 2350"/>
              <a:gd name="T88" fmla="*/ 0 w 10"/>
              <a:gd name="T89" fmla="*/ 256 h 2350"/>
              <a:gd name="T90" fmla="*/ 0 w 10"/>
              <a:gd name="T91" fmla="*/ 0 h 2350"/>
              <a:gd name="T92" fmla="*/ 10 w 10"/>
              <a:gd name="T93" fmla="*/ 106 h 2350"/>
              <a:gd name="T94" fmla="*/ 0 w 10"/>
              <a:gd name="T95" fmla="*/ 106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0" h="2350">
                <a:moveTo>
                  <a:pt x="0" y="2350"/>
                </a:moveTo>
                <a:lnTo>
                  <a:pt x="0" y="2244"/>
                </a:lnTo>
                <a:lnTo>
                  <a:pt x="10" y="2244"/>
                </a:lnTo>
                <a:lnTo>
                  <a:pt x="10" y="2350"/>
                </a:lnTo>
                <a:lnTo>
                  <a:pt x="0" y="2350"/>
                </a:lnTo>
                <a:lnTo>
                  <a:pt x="0" y="2350"/>
                </a:lnTo>
                <a:close/>
                <a:moveTo>
                  <a:pt x="0" y="2202"/>
                </a:moveTo>
                <a:lnTo>
                  <a:pt x="0" y="2094"/>
                </a:lnTo>
                <a:lnTo>
                  <a:pt x="10" y="2094"/>
                </a:lnTo>
                <a:lnTo>
                  <a:pt x="10" y="2202"/>
                </a:lnTo>
                <a:lnTo>
                  <a:pt x="0" y="2202"/>
                </a:lnTo>
                <a:lnTo>
                  <a:pt x="0" y="2202"/>
                </a:lnTo>
                <a:close/>
                <a:moveTo>
                  <a:pt x="0" y="2052"/>
                </a:moveTo>
                <a:lnTo>
                  <a:pt x="0" y="1944"/>
                </a:lnTo>
                <a:lnTo>
                  <a:pt x="10" y="1944"/>
                </a:lnTo>
                <a:lnTo>
                  <a:pt x="10" y="2052"/>
                </a:lnTo>
                <a:lnTo>
                  <a:pt x="0" y="2052"/>
                </a:lnTo>
                <a:lnTo>
                  <a:pt x="0" y="2052"/>
                </a:lnTo>
                <a:close/>
                <a:moveTo>
                  <a:pt x="0" y="1902"/>
                </a:moveTo>
                <a:lnTo>
                  <a:pt x="0" y="1796"/>
                </a:lnTo>
                <a:lnTo>
                  <a:pt x="10" y="1796"/>
                </a:lnTo>
                <a:lnTo>
                  <a:pt x="10" y="1902"/>
                </a:lnTo>
                <a:lnTo>
                  <a:pt x="0" y="1902"/>
                </a:lnTo>
                <a:lnTo>
                  <a:pt x="0" y="1902"/>
                </a:lnTo>
                <a:close/>
                <a:moveTo>
                  <a:pt x="0" y="1752"/>
                </a:moveTo>
                <a:lnTo>
                  <a:pt x="0" y="1646"/>
                </a:lnTo>
                <a:lnTo>
                  <a:pt x="10" y="1646"/>
                </a:lnTo>
                <a:lnTo>
                  <a:pt x="10" y="1752"/>
                </a:lnTo>
                <a:lnTo>
                  <a:pt x="0" y="1752"/>
                </a:lnTo>
                <a:lnTo>
                  <a:pt x="0" y="1752"/>
                </a:lnTo>
                <a:close/>
                <a:moveTo>
                  <a:pt x="0" y="1602"/>
                </a:moveTo>
                <a:lnTo>
                  <a:pt x="0" y="1496"/>
                </a:lnTo>
                <a:lnTo>
                  <a:pt x="10" y="1496"/>
                </a:lnTo>
                <a:lnTo>
                  <a:pt x="10" y="1602"/>
                </a:lnTo>
                <a:lnTo>
                  <a:pt x="0" y="1602"/>
                </a:lnTo>
                <a:lnTo>
                  <a:pt x="0" y="1602"/>
                </a:lnTo>
                <a:close/>
                <a:moveTo>
                  <a:pt x="0" y="1454"/>
                </a:moveTo>
                <a:lnTo>
                  <a:pt x="0" y="1346"/>
                </a:lnTo>
                <a:lnTo>
                  <a:pt x="10" y="1346"/>
                </a:lnTo>
                <a:lnTo>
                  <a:pt x="10" y="1454"/>
                </a:lnTo>
                <a:lnTo>
                  <a:pt x="0" y="1454"/>
                </a:lnTo>
                <a:lnTo>
                  <a:pt x="0" y="1454"/>
                </a:lnTo>
                <a:close/>
                <a:moveTo>
                  <a:pt x="0" y="1304"/>
                </a:moveTo>
                <a:lnTo>
                  <a:pt x="0" y="1196"/>
                </a:lnTo>
                <a:lnTo>
                  <a:pt x="10" y="1196"/>
                </a:lnTo>
                <a:lnTo>
                  <a:pt x="10" y="1304"/>
                </a:lnTo>
                <a:lnTo>
                  <a:pt x="0" y="1304"/>
                </a:lnTo>
                <a:lnTo>
                  <a:pt x="0" y="1304"/>
                </a:lnTo>
                <a:close/>
                <a:moveTo>
                  <a:pt x="0" y="1154"/>
                </a:moveTo>
                <a:lnTo>
                  <a:pt x="0" y="1048"/>
                </a:lnTo>
                <a:lnTo>
                  <a:pt x="10" y="1048"/>
                </a:lnTo>
                <a:lnTo>
                  <a:pt x="10" y="1154"/>
                </a:lnTo>
                <a:lnTo>
                  <a:pt x="0" y="1154"/>
                </a:lnTo>
                <a:lnTo>
                  <a:pt x="0" y="1154"/>
                </a:lnTo>
                <a:close/>
                <a:moveTo>
                  <a:pt x="0" y="1004"/>
                </a:moveTo>
                <a:lnTo>
                  <a:pt x="0" y="898"/>
                </a:lnTo>
                <a:lnTo>
                  <a:pt x="10" y="898"/>
                </a:lnTo>
                <a:lnTo>
                  <a:pt x="10" y="1004"/>
                </a:lnTo>
                <a:lnTo>
                  <a:pt x="0" y="1004"/>
                </a:lnTo>
                <a:lnTo>
                  <a:pt x="0" y="1004"/>
                </a:lnTo>
                <a:close/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lnTo>
                  <a:pt x="0" y="704"/>
                </a:lnTo>
                <a:close/>
                <a:moveTo>
                  <a:pt x="0" y="556"/>
                </a:moveTo>
                <a:lnTo>
                  <a:pt x="0" y="448"/>
                </a:lnTo>
                <a:lnTo>
                  <a:pt x="10" y="448"/>
                </a:lnTo>
                <a:lnTo>
                  <a:pt x="10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67" name="Freeform 35"/>
          <p:cNvSpPr>
            <a:spLocks noEditPoints="1"/>
          </p:cNvSpPr>
          <p:nvPr userDrawn="1"/>
        </p:nvSpPr>
        <p:spPr bwMode="auto">
          <a:xfrm>
            <a:off x="2078567" y="3135314"/>
            <a:ext cx="21167" cy="3730625"/>
          </a:xfrm>
          <a:custGeom>
            <a:avLst/>
            <a:gdLst>
              <a:gd name="T0" fmla="*/ 0 w 10"/>
              <a:gd name="T1" fmla="*/ 2244 h 2350"/>
              <a:gd name="T2" fmla="*/ 10 w 10"/>
              <a:gd name="T3" fmla="*/ 2350 h 2350"/>
              <a:gd name="T4" fmla="*/ 0 w 10"/>
              <a:gd name="T5" fmla="*/ 2350 h 2350"/>
              <a:gd name="T6" fmla="*/ 0 w 10"/>
              <a:gd name="T7" fmla="*/ 2094 h 2350"/>
              <a:gd name="T8" fmla="*/ 10 w 10"/>
              <a:gd name="T9" fmla="*/ 2202 h 2350"/>
              <a:gd name="T10" fmla="*/ 0 w 10"/>
              <a:gd name="T11" fmla="*/ 2202 h 2350"/>
              <a:gd name="T12" fmla="*/ 0 w 10"/>
              <a:gd name="T13" fmla="*/ 1944 h 2350"/>
              <a:gd name="T14" fmla="*/ 10 w 10"/>
              <a:gd name="T15" fmla="*/ 2052 h 2350"/>
              <a:gd name="T16" fmla="*/ 0 w 10"/>
              <a:gd name="T17" fmla="*/ 2052 h 2350"/>
              <a:gd name="T18" fmla="*/ 0 w 10"/>
              <a:gd name="T19" fmla="*/ 1796 h 2350"/>
              <a:gd name="T20" fmla="*/ 10 w 10"/>
              <a:gd name="T21" fmla="*/ 1902 h 2350"/>
              <a:gd name="T22" fmla="*/ 0 w 10"/>
              <a:gd name="T23" fmla="*/ 1902 h 2350"/>
              <a:gd name="T24" fmla="*/ 0 w 10"/>
              <a:gd name="T25" fmla="*/ 1646 h 2350"/>
              <a:gd name="T26" fmla="*/ 10 w 10"/>
              <a:gd name="T27" fmla="*/ 1752 h 2350"/>
              <a:gd name="T28" fmla="*/ 0 w 10"/>
              <a:gd name="T29" fmla="*/ 1752 h 2350"/>
              <a:gd name="T30" fmla="*/ 0 w 10"/>
              <a:gd name="T31" fmla="*/ 1496 h 2350"/>
              <a:gd name="T32" fmla="*/ 10 w 10"/>
              <a:gd name="T33" fmla="*/ 1602 h 2350"/>
              <a:gd name="T34" fmla="*/ 0 w 10"/>
              <a:gd name="T35" fmla="*/ 1602 h 2350"/>
              <a:gd name="T36" fmla="*/ 0 w 10"/>
              <a:gd name="T37" fmla="*/ 1346 h 2350"/>
              <a:gd name="T38" fmla="*/ 10 w 10"/>
              <a:gd name="T39" fmla="*/ 1454 h 2350"/>
              <a:gd name="T40" fmla="*/ 0 w 10"/>
              <a:gd name="T41" fmla="*/ 1454 h 2350"/>
              <a:gd name="T42" fmla="*/ 0 w 10"/>
              <a:gd name="T43" fmla="*/ 1196 h 2350"/>
              <a:gd name="T44" fmla="*/ 10 w 10"/>
              <a:gd name="T45" fmla="*/ 1304 h 2350"/>
              <a:gd name="T46" fmla="*/ 0 w 10"/>
              <a:gd name="T47" fmla="*/ 1304 h 2350"/>
              <a:gd name="T48" fmla="*/ 0 w 10"/>
              <a:gd name="T49" fmla="*/ 1048 h 2350"/>
              <a:gd name="T50" fmla="*/ 10 w 10"/>
              <a:gd name="T51" fmla="*/ 1154 h 2350"/>
              <a:gd name="T52" fmla="*/ 0 w 10"/>
              <a:gd name="T53" fmla="*/ 1154 h 2350"/>
              <a:gd name="T54" fmla="*/ 0 w 10"/>
              <a:gd name="T55" fmla="*/ 898 h 2350"/>
              <a:gd name="T56" fmla="*/ 10 w 10"/>
              <a:gd name="T57" fmla="*/ 1004 h 2350"/>
              <a:gd name="T58" fmla="*/ 0 w 10"/>
              <a:gd name="T59" fmla="*/ 1004 h 2350"/>
              <a:gd name="T60" fmla="*/ 0 w 10"/>
              <a:gd name="T61" fmla="*/ 748 h 2350"/>
              <a:gd name="T62" fmla="*/ 10 w 10"/>
              <a:gd name="T63" fmla="*/ 854 h 2350"/>
              <a:gd name="T64" fmla="*/ 0 w 10"/>
              <a:gd name="T65" fmla="*/ 854 h 2350"/>
              <a:gd name="T66" fmla="*/ 0 w 10"/>
              <a:gd name="T67" fmla="*/ 598 h 2350"/>
              <a:gd name="T68" fmla="*/ 10 w 10"/>
              <a:gd name="T69" fmla="*/ 704 h 2350"/>
              <a:gd name="T70" fmla="*/ 0 w 10"/>
              <a:gd name="T71" fmla="*/ 704 h 2350"/>
              <a:gd name="T72" fmla="*/ 0 w 10"/>
              <a:gd name="T73" fmla="*/ 448 h 2350"/>
              <a:gd name="T74" fmla="*/ 10 w 10"/>
              <a:gd name="T75" fmla="*/ 556 h 2350"/>
              <a:gd name="T76" fmla="*/ 0 w 10"/>
              <a:gd name="T77" fmla="*/ 556 h 2350"/>
              <a:gd name="T78" fmla="*/ 0 w 10"/>
              <a:gd name="T79" fmla="*/ 300 h 2350"/>
              <a:gd name="T80" fmla="*/ 10 w 10"/>
              <a:gd name="T81" fmla="*/ 406 h 2350"/>
              <a:gd name="T82" fmla="*/ 0 w 10"/>
              <a:gd name="T83" fmla="*/ 406 h 2350"/>
              <a:gd name="T84" fmla="*/ 0 w 10"/>
              <a:gd name="T85" fmla="*/ 150 h 2350"/>
              <a:gd name="T86" fmla="*/ 10 w 10"/>
              <a:gd name="T87" fmla="*/ 256 h 2350"/>
              <a:gd name="T88" fmla="*/ 0 w 10"/>
              <a:gd name="T89" fmla="*/ 256 h 2350"/>
              <a:gd name="T90" fmla="*/ 0 w 10"/>
              <a:gd name="T91" fmla="*/ 0 h 2350"/>
              <a:gd name="T92" fmla="*/ 10 w 10"/>
              <a:gd name="T93" fmla="*/ 106 h 2350"/>
              <a:gd name="T94" fmla="*/ 0 w 10"/>
              <a:gd name="T95" fmla="*/ 106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0" h="2350">
                <a:moveTo>
                  <a:pt x="0" y="2350"/>
                </a:moveTo>
                <a:lnTo>
                  <a:pt x="0" y="2244"/>
                </a:lnTo>
                <a:lnTo>
                  <a:pt x="10" y="2244"/>
                </a:lnTo>
                <a:lnTo>
                  <a:pt x="10" y="2350"/>
                </a:lnTo>
                <a:lnTo>
                  <a:pt x="0" y="2350"/>
                </a:lnTo>
                <a:lnTo>
                  <a:pt x="0" y="2350"/>
                </a:lnTo>
                <a:close/>
                <a:moveTo>
                  <a:pt x="0" y="2202"/>
                </a:moveTo>
                <a:lnTo>
                  <a:pt x="0" y="2094"/>
                </a:lnTo>
                <a:lnTo>
                  <a:pt x="10" y="2094"/>
                </a:lnTo>
                <a:lnTo>
                  <a:pt x="10" y="2202"/>
                </a:lnTo>
                <a:lnTo>
                  <a:pt x="0" y="2202"/>
                </a:lnTo>
                <a:lnTo>
                  <a:pt x="0" y="2202"/>
                </a:lnTo>
                <a:close/>
                <a:moveTo>
                  <a:pt x="0" y="2052"/>
                </a:moveTo>
                <a:lnTo>
                  <a:pt x="0" y="1944"/>
                </a:lnTo>
                <a:lnTo>
                  <a:pt x="10" y="1944"/>
                </a:lnTo>
                <a:lnTo>
                  <a:pt x="10" y="2052"/>
                </a:lnTo>
                <a:lnTo>
                  <a:pt x="0" y="2052"/>
                </a:lnTo>
                <a:lnTo>
                  <a:pt x="0" y="2052"/>
                </a:lnTo>
                <a:close/>
                <a:moveTo>
                  <a:pt x="0" y="1902"/>
                </a:moveTo>
                <a:lnTo>
                  <a:pt x="0" y="1796"/>
                </a:lnTo>
                <a:lnTo>
                  <a:pt x="10" y="1796"/>
                </a:lnTo>
                <a:lnTo>
                  <a:pt x="10" y="1902"/>
                </a:lnTo>
                <a:lnTo>
                  <a:pt x="0" y="1902"/>
                </a:lnTo>
                <a:lnTo>
                  <a:pt x="0" y="1902"/>
                </a:lnTo>
                <a:close/>
                <a:moveTo>
                  <a:pt x="0" y="1752"/>
                </a:moveTo>
                <a:lnTo>
                  <a:pt x="0" y="1646"/>
                </a:lnTo>
                <a:lnTo>
                  <a:pt x="10" y="1646"/>
                </a:lnTo>
                <a:lnTo>
                  <a:pt x="10" y="1752"/>
                </a:lnTo>
                <a:lnTo>
                  <a:pt x="0" y="1752"/>
                </a:lnTo>
                <a:lnTo>
                  <a:pt x="0" y="1752"/>
                </a:lnTo>
                <a:close/>
                <a:moveTo>
                  <a:pt x="0" y="1602"/>
                </a:moveTo>
                <a:lnTo>
                  <a:pt x="0" y="1496"/>
                </a:lnTo>
                <a:lnTo>
                  <a:pt x="10" y="1496"/>
                </a:lnTo>
                <a:lnTo>
                  <a:pt x="10" y="1602"/>
                </a:lnTo>
                <a:lnTo>
                  <a:pt x="0" y="1602"/>
                </a:lnTo>
                <a:lnTo>
                  <a:pt x="0" y="1602"/>
                </a:lnTo>
                <a:close/>
                <a:moveTo>
                  <a:pt x="0" y="1454"/>
                </a:moveTo>
                <a:lnTo>
                  <a:pt x="0" y="1346"/>
                </a:lnTo>
                <a:lnTo>
                  <a:pt x="10" y="1346"/>
                </a:lnTo>
                <a:lnTo>
                  <a:pt x="10" y="1454"/>
                </a:lnTo>
                <a:lnTo>
                  <a:pt x="0" y="1454"/>
                </a:lnTo>
                <a:lnTo>
                  <a:pt x="0" y="1454"/>
                </a:lnTo>
                <a:close/>
                <a:moveTo>
                  <a:pt x="0" y="1304"/>
                </a:moveTo>
                <a:lnTo>
                  <a:pt x="0" y="1196"/>
                </a:lnTo>
                <a:lnTo>
                  <a:pt x="10" y="1196"/>
                </a:lnTo>
                <a:lnTo>
                  <a:pt x="10" y="1304"/>
                </a:lnTo>
                <a:lnTo>
                  <a:pt x="0" y="1304"/>
                </a:lnTo>
                <a:lnTo>
                  <a:pt x="0" y="1304"/>
                </a:lnTo>
                <a:close/>
                <a:moveTo>
                  <a:pt x="0" y="1154"/>
                </a:moveTo>
                <a:lnTo>
                  <a:pt x="0" y="1048"/>
                </a:lnTo>
                <a:lnTo>
                  <a:pt x="10" y="1048"/>
                </a:lnTo>
                <a:lnTo>
                  <a:pt x="10" y="1154"/>
                </a:lnTo>
                <a:lnTo>
                  <a:pt x="0" y="1154"/>
                </a:lnTo>
                <a:lnTo>
                  <a:pt x="0" y="1154"/>
                </a:lnTo>
                <a:close/>
                <a:moveTo>
                  <a:pt x="0" y="1004"/>
                </a:moveTo>
                <a:lnTo>
                  <a:pt x="0" y="898"/>
                </a:lnTo>
                <a:lnTo>
                  <a:pt x="10" y="898"/>
                </a:lnTo>
                <a:lnTo>
                  <a:pt x="10" y="1004"/>
                </a:lnTo>
                <a:lnTo>
                  <a:pt x="0" y="1004"/>
                </a:lnTo>
                <a:lnTo>
                  <a:pt x="0" y="1004"/>
                </a:lnTo>
                <a:close/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lnTo>
                  <a:pt x="0" y="704"/>
                </a:lnTo>
                <a:close/>
                <a:moveTo>
                  <a:pt x="0" y="556"/>
                </a:moveTo>
                <a:lnTo>
                  <a:pt x="0" y="448"/>
                </a:lnTo>
                <a:lnTo>
                  <a:pt x="10" y="448"/>
                </a:lnTo>
                <a:lnTo>
                  <a:pt x="10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68" name="Freeform 36"/>
          <p:cNvSpPr>
            <a:spLocks noEditPoints="1"/>
          </p:cNvSpPr>
          <p:nvPr userDrawn="1"/>
        </p:nvSpPr>
        <p:spPr bwMode="auto">
          <a:xfrm>
            <a:off x="1947334" y="2897188"/>
            <a:ext cx="21167" cy="3968750"/>
          </a:xfrm>
          <a:custGeom>
            <a:avLst/>
            <a:gdLst>
              <a:gd name="T0" fmla="*/ 0 w 10"/>
              <a:gd name="T1" fmla="*/ 2394 h 2500"/>
              <a:gd name="T2" fmla="*/ 10 w 10"/>
              <a:gd name="T3" fmla="*/ 2500 h 2500"/>
              <a:gd name="T4" fmla="*/ 0 w 10"/>
              <a:gd name="T5" fmla="*/ 2500 h 2500"/>
              <a:gd name="T6" fmla="*/ 0 w 10"/>
              <a:gd name="T7" fmla="*/ 2244 h 2500"/>
              <a:gd name="T8" fmla="*/ 10 w 10"/>
              <a:gd name="T9" fmla="*/ 2352 h 2500"/>
              <a:gd name="T10" fmla="*/ 0 w 10"/>
              <a:gd name="T11" fmla="*/ 2352 h 2500"/>
              <a:gd name="T12" fmla="*/ 0 w 10"/>
              <a:gd name="T13" fmla="*/ 2094 h 2500"/>
              <a:gd name="T14" fmla="*/ 10 w 10"/>
              <a:gd name="T15" fmla="*/ 2202 h 2500"/>
              <a:gd name="T16" fmla="*/ 0 w 10"/>
              <a:gd name="T17" fmla="*/ 2202 h 2500"/>
              <a:gd name="T18" fmla="*/ 0 w 10"/>
              <a:gd name="T19" fmla="*/ 1946 h 2500"/>
              <a:gd name="T20" fmla="*/ 10 w 10"/>
              <a:gd name="T21" fmla="*/ 2052 h 2500"/>
              <a:gd name="T22" fmla="*/ 0 w 10"/>
              <a:gd name="T23" fmla="*/ 2052 h 2500"/>
              <a:gd name="T24" fmla="*/ 0 w 10"/>
              <a:gd name="T25" fmla="*/ 1796 h 2500"/>
              <a:gd name="T26" fmla="*/ 10 w 10"/>
              <a:gd name="T27" fmla="*/ 1902 h 2500"/>
              <a:gd name="T28" fmla="*/ 0 w 10"/>
              <a:gd name="T29" fmla="*/ 1902 h 2500"/>
              <a:gd name="T30" fmla="*/ 0 w 10"/>
              <a:gd name="T31" fmla="*/ 1646 h 2500"/>
              <a:gd name="T32" fmla="*/ 10 w 10"/>
              <a:gd name="T33" fmla="*/ 1752 h 2500"/>
              <a:gd name="T34" fmla="*/ 0 w 10"/>
              <a:gd name="T35" fmla="*/ 1752 h 2500"/>
              <a:gd name="T36" fmla="*/ 0 w 10"/>
              <a:gd name="T37" fmla="*/ 1496 h 2500"/>
              <a:gd name="T38" fmla="*/ 10 w 10"/>
              <a:gd name="T39" fmla="*/ 1604 h 2500"/>
              <a:gd name="T40" fmla="*/ 0 w 10"/>
              <a:gd name="T41" fmla="*/ 1604 h 2500"/>
              <a:gd name="T42" fmla="*/ 0 w 10"/>
              <a:gd name="T43" fmla="*/ 1346 h 2500"/>
              <a:gd name="T44" fmla="*/ 10 w 10"/>
              <a:gd name="T45" fmla="*/ 1454 h 2500"/>
              <a:gd name="T46" fmla="*/ 0 w 10"/>
              <a:gd name="T47" fmla="*/ 1454 h 2500"/>
              <a:gd name="T48" fmla="*/ 0 w 10"/>
              <a:gd name="T49" fmla="*/ 1198 h 2500"/>
              <a:gd name="T50" fmla="*/ 10 w 10"/>
              <a:gd name="T51" fmla="*/ 1304 h 2500"/>
              <a:gd name="T52" fmla="*/ 0 w 10"/>
              <a:gd name="T53" fmla="*/ 1304 h 2500"/>
              <a:gd name="T54" fmla="*/ 0 w 10"/>
              <a:gd name="T55" fmla="*/ 1048 h 2500"/>
              <a:gd name="T56" fmla="*/ 10 w 10"/>
              <a:gd name="T57" fmla="*/ 1154 h 2500"/>
              <a:gd name="T58" fmla="*/ 0 w 10"/>
              <a:gd name="T59" fmla="*/ 1154 h 2500"/>
              <a:gd name="T60" fmla="*/ 0 w 10"/>
              <a:gd name="T61" fmla="*/ 898 h 2500"/>
              <a:gd name="T62" fmla="*/ 10 w 10"/>
              <a:gd name="T63" fmla="*/ 1004 h 2500"/>
              <a:gd name="T64" fmla="*/ 0 w 10"/>
              <a:gd name="T65" fmla="*/ 1004 h 2500"/>
              <a:gd name="T66" fmla="*/ 0 w 10"/>
              <a:gd name="T67" fmla="*/ 748 h 2500"/>
              <a:gd name="T68" fmla="*/ 10 w 10"/>
              <a:gd name="T69" fmla="*/ 854 h 2500"/>
              <a:gd name="T70" fmla="*/ 0 w 10"/>
              <a:gd name="T71" fmla="*/ 854 h 2500"/>
              <a:gd name="T72" fmla="*/ 0 w 10"/>
              <a:gd name="T73" fmla="*/ 598 h 2500"/>
              <a:gd name="T74" fmla="*/ 10 w 10"/>
              <a:gd name="T75" fmla="*/ 706 h 2500"/>
              <a:gd name="T76" fmla="*/ 0 w 10"/>
              <a:gd name="T77" fmla="*/ 706 h 2500"/>
              <a:gd name="T78" fmla="*/ 0 w 10"/>
              <a:gd name="T79" fmla="*/ 450 h 2500"/>
              <a:gd name="T80" fmla="*/ 10 w 10"/>
              <a:gd name="T81" fmla="*/ 556 h 2500"/>
              <a:gd name="T82" fmla="*/ 0 w 10"/>
              <a:gd name="T83" fmla="*/ 556 h 2500"/>
              <a:gd name="T84" fmla="*/ 0 w 10"/>
              <a:gd name="T85" fmla="*/ 300 h 2500"/>
              <a:gd name="T86" fmla="*/ 10 w 10"/>
              <a:gd name="T87" fmla="*/ 406 h 2500"/>
              <a:gd name="T88" fmla="*/ 0 w 10"/>
              <a:gd name="T89" fmla="*/ 406 h 2500"/>
              <a:gd name="T90" fmla="*/ 0 w 10"/>
              <a:gd name="T91" fmla="*/ 150 h 2500"/>
              <a:gd name="T92" fmla="*/ 10 w 10"/>
              <a:gd name="T93" fmla="*/ 256 h 2500"/>
              <a:gd name="T94" fmla="*/ 0 w 10"/>
              <a:gd name="T95" fmla="*/ 256 h 2500"/>
              <a:gd name="T96" fmla="*/ 0 w 10"/>
              <a:gd name="T97" fmla="*/ 0 h 2500"/>
              <a:gd name="T98" fmla="*/ 10 w 10"/>
              <a:gd name="T99" fmla="*/ 106 h 2500"/>
              <a:gd name="T100" fmla="*/ 0 w 10"/>
              <a:gd name="T101" fmla="*/ 106 h 2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0" h="2500">
                <a:moveTo>
                  <a:pt x="0" y="2500"/>
                </a:moveTo>
                <a:lnTo>
                  <a:pt x="0" y="2394"/>
                </a:lnTo>
                <a:lnTo>
                  <a:pt x="10" y="2394"/>
                </a:lnTo>
                <a:lnTo>
                  <a:pt x="10" y="2500"/>
                </a:lnTo>
                <a:lnTo>
                  <a:pt x="0" y="2500"/>
                </a:lnTo>
                <a:lnTo>
                  <a:pt x="0" y="2500"/>
                </a:lnTo>
                <a:close/>
                <a:moveTo>
                  <a:pt x="0" y="2352"/>
                </a:moveTo>
                <a:lnTo>
                  <a:pt x="0" y="2244"/>
                </a:lnTo>
                <a:lnTo>
                  <a:pt x="10" y="2244"/>
                </a:lnTo>
                <a:lnTo>
                  <a:pt x="10" y="2352"/>
                </a:lnTo>
                <a:lnTo>
                  <a:pt x="0" y="2352"/>
                </a:lnTo>
                <a:lnTo>
                  <a:pt x="0" y="2352"/>
                </a:lnTo>
                <a:close/>
                <a:moveTo>
                  <a:pt x="0" y="2202"/>
                </a:moveTo>
                <a:lnTo>
                  <a:pt x="0" y="2094"/>
                </a:lnTo>
                <a:lnTo>
                  <a:pt x="10" y="2094"/>
                </a:lnTo>
                <a:lnTo>
                  <a:pt x="10" y="2202"/>
                </a:lnTo>
                <a:lnTo>
                  <a:pt x="0" y="2202"/>
                </a:lnTo>
                <a:lnTo>
                  <a:pt x="0" y="2202"/>
                </a:lnTo>
                <a:close/>
                <a:moveTo>
                  <a:pt x="0" y="2052"/>
                </a:moveTo>
                <a:lnTo>
                  <a:pt x="0" y="1946"/>
                </a:lnTo>
                <a:lnTo>
                  <a:pt x="10" y="1946"/>
                </a:lnTo>
                <a:lnTo>
                  <a:pt x="10" y="2052"/>
                </a:lnTo>
                <a:lnTo>
                  <a:pt x="0" y="2052"/>
                </a:lnTo>
                <a:lnTo>
                  <a:pt x="0" y="2052"/>
                </a:lnTo>
                <a:close/>
                <a:moveTo>
                  <a:pt x="0" y="1902"/>
                </a:moveTo>
                <a:lnTo>
                  <a:pt x="0" y="1796"/>
                </a:lnTo>
                <a:lnTo>
                  <a:pt x="10" y="1796"/>
                </a:lnTo>
                <a:lnTo>
                  <a:pt x="10" y="1902"/>
                </a:lnTo>
                <a:lnTo>
                  <a:pt x="0" y="1902"/>
                </a:lnTo>
                <a:lnTo>
                  <a:pt x="0" y="1902"/>
                </a:lnTo>
                <a:close/>
                <a:moveTo>
                  <a:pt x="0" y="1752"/>
                </a:moveTo>
                <a:lnTo>
                  <a:pt x="0" y="1646"/>
                </a:lnTo>
                <a:lnTo>
                  <a:pt x="10" y="1646"/>
                </a:lnTo>
                <a:lnTo>
                  <a:pt x="10" y="1752"/>
                </a:lnTo>
                <a:lnTo>
                  <a:pt x="0" y="1752"/>
                </a:lnTo>
                <a:lnTo>
                  <a:pt x="0" y="1752"/>
                </a:lnTo>
                <a:close/>
                <a:moveTo>
                  <a:pt x="0" y="1604"/>
                </a:moveTo>
                <a:lnTo>
                  <a:pt x="0" y="1496"/>
                </a:lnTo>
                <a:lnTo>
                  <a:pt x="10" y="1496"/>
                </a:lnTo>
                <a:lnTo>
                  <a:pt x="10" y="1604"/>
                </a:lnTo>
                <a:lnTo>
                  <a:pt x="0" y="1604"/>
                </a:lnTo>
                <a:lnTo>
                  <a:pt x="0" y="1604"/>
                </a:lnTo>
                <a:close/>
                <a:moveTo>
                  <a:pt x="0" y="1454"/>
                </a:moveTo>
                <a:lnTo>
                  <a:pt x="0" y="1346"/>
                </a:lnTo>
                <a:lnTo>
                  <a:pt x="10" y="1346"/>
                </a:lnTo>
                <a:lnTo>
                  <a:pt x="10" y="1454"/>
                </a:lnTo>
                <a:lnTo>
                  <a:pt x="0" y="1454"/>
                </a:lnTo>
                <a:lnTo>
                  <a:pt x="0" y="1454"/>
                </a:lnTo>
                <a:close/>
                <a:moveTo>
                  <a:pt x="0" y="1304"/>
                </a:moveTo>
                <a:lnTo>
                  <a:pt x="0" y="1198"/>
                </a:lnTo>
                <a:lnTo>
                  <a:pt x="10" y="1198"/>
                </a:lnTo>
                <a:lnTo>
                  <a:pt x="10" y="1304"/>
                </a:lnTo>
                <a:lnTo>
                  <a:pt x="0" y="1304"/>
                </a:lnTo>
                <a:lnTo>
                  <a:pt x="0" y="1304"/>
                </a:lnTo>
                <a:close/>
                <a:moveTo>
                  <a:pt x="0" y="1154"/>
                </a:moveTo>
                <a:lnTo>
                  <a:pt x="0" y="1048"/>
                </a:lnTo>
                <a:lnTo>
                  <a:pt x="10" y="1048"/>
                </a:lnTo>
                <a:lnTo>
                  <a:pt x="10" y="1154"/>
                </a:lnTo>
                <a:lnTo>
                  <a:pt x="0" y="1154"/>
                </a:lnTo>
                <a:lnTo>
                  <a:pt x="0" y="1154"/>
                </a:lnTo>
                <a:close/>
                <a:moveTo>
                  <a:pt x="0" y="1004"/>
                </a:moveTo>
                <a:lnTo>
                  <a:pt x="0" y="898"/>
                </a:lnTo>
                <a:lnTo>
                  <a:pt x="10" y="898"/>
                </a:lnTo>
                <a:lnTo>
                  <a:pt x="10" y="1004"/>
                </a:lnTo>
                <a:lnTo>
                  <a:pt x="0" y="1004"/>
                </a:lnTo>
                <a:lnTo>
                  <a:pt x="0" y="1004"/>
                </a:lnTo>
                <a:close/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lnTo>
                  <a:pt x="0" y="854"/>
                </a:lnTo>
                <a:close/>
                <a:moveTo>
                  <a:pt x="0" y="706"/>
                </a:moveTo>
                <a:lnTo>
                  <a:pt x="0" y="598"/>
                </a:lnTo>
                <a:lnTo>
                  <a:pt x="10" y="598"/>
                </a:lnTo>
                <a:lnTo>
                  <a:pt x="10" y="706"/>
                </a:lnTo>
                <a:lnTo>
                  <a:pt x="0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50"/>
                </a:lnTo>
                <a:lnTo>
                  <a:pt x="10" y="450"/>
                </a:lnTo>
                <a:lnTo>
                  <a:pt x="10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69" name="Freeform 37"/>
          <p:cNvSpPr>
            <a:spLocks noEditPoints="1"/>
          </p:cNvSpPr>
          <p:nvPr userDrawn="1"/>
        </p:nvSpPr>
        <p:spPr bwMode="auto">
          <a:xfrm>
            <a:off x="1816101" y="2897188"/>
            <a:ext cx="21167" cy="3968750"/>
          </a:xfrm>
          <a:custGeom>
            <a:avLst/>
            <a:gdLst>
              <a:gd name="T0" fmla="*/ 0 w 10"/>
              <a:gd name="T1" fmla="*/ 2394 h 2500"/>
              <a:gd name="T2" fmla="*/ 10 w 10"/>
              <a:gd name="T3" fmla="*/ 2500 h 2500"/>
              <a:gd name="T4" fmla="*/ 0 w 10"/>
              <a:gd name="T5" fmla="*/ 2500 h 2500"/>
              <a:gd name="T6" fmla="*/ 0 w 10"/>
              <a:gd name="T7" fmla="*/ 2244 h 2500"/>
              <a:gd name="T8" fmla="*/ 10 w 10"/>
              <a:gd name="T9" fmla="*/ 2352 h 2500"/>
              <a:gd name="T10" fmla="*/ 0 w 10"/>
              <a:gd name="T11" fmla="*/ 2352 h 2500"/>
              <a:gd name="T12" fmla="*/ 0 w 10"/>
              <a:gd name="T13" fmla="*/ 2094 h 2500"/>
              <a:gd name="T14" fmla="*/ 10 w 10"/>
              <a:gd name="T15" fmla="*/ 2202 h 2500"/>
              <a:gd name="T16" fmla="*/ 0 w 10"/>
              <a:gd name="T17" fmla="*/ 2202 h 2500"/>
              <a:gd name="T18" fmla="*/ 0 w 10"/>
              <a:gd name="T19" fmla="*/ 1946 h 2500"/>
              <a:gd name="T20" fmla="*/ 10 w 10"/>
              <a:gd name="T21" fmla="*/ 2052 h 2500"/>
              <a:gd name="T22" fmla="*/ 0 w 10"/>
              <a:gd name="T23" fmla="*/ 2052 h 2500"/>
              <a:gd name="T24" fmla="*/ 0 w 10"/>
              <a:gd name="T25" fmla="*/ 1796 h 2500"/>
              <a:gd name="T26" fmla="*/ 10 w 10"/>
              <a:gd name="T27" fmla="*/ 1902 h 2500"/>
              <a:gd name="T28" fmla="*/ 0 w 10"/>
              <a:gd name="T29" fmla="*/ 1902 h 2500"/>
              <a:gd name="T30" fmla="*/ 0 w 10"/>
              <a:gd name="T31" fmla="*/ 1646 h 2500"/>
              <a:gd name="T32" fmla="*/ 10 w 10"/>
              <a:gd name="T33" fmla="*/ 1752 h 2500"/>
              <a:gd name="T34" fmla="*/ 0 w 10"/>
              <a:gd name="T35" fmla="*/ 1752 h 2500"/>
              <a:gd name="T36" fmla="*/ 0 w 10"/>
              <a:gd name="T37" fmla="*/ 1496 h 2500"/>
              <a:gd name="T38" fmla="*/ 10 w 10"/>
              <a:gd name="T39" fmla="*/ 1604 h 2500"/>
              <a:gd name="T40" fmla="*/ 0 w 10"/>
              <a:gd name="T41" fmla="*/ 1604 h 2500"/>
              <a:gd name="T42" fmla="*/ 0 w 10"/>
              <a:gd name="T43" fmla="*/ 1346 h 2500"/>
              <a:gd name="T44" fmla="*/ 10 w 10"/>
              <a:gd name="T45" fmla="*/ 1454 h 2500"/>
              <a:gd name="T46" fmla="*/ 0 w 10"/>
              <a:gd name="T47" fmla="*/ 1454 h 2500"/>
              <a:gd name="T48" fmla="*/ 0 w 10"/>
              <a:gd name="T49" fmla="*/ 1198 h 2500"/>
              <a:gd name="T50" fmla="*/ 10 w 10"/>
              <a:gd name="T51" fmla="*/ 1304 h 2500"/>
              <a:gd name="T52" fmla="*/ 0 w 10"/>
              <a:gd name="T53" fmla="*/ 1304 h 2500"/>
              <a:gd name="T54" fmla="*/ 0 w 10"/>
              <a:gd name="T55" fmla="*/ 1048 h 2500"/>
              <a:gd name="T56" fmla="*/ 10 w 10"/>
              <a:gd name="T57" fmla="*/ 1154 h 2500"/>
              <a:gd name="T58" fmla="*/ 0 w 10"/>
              <a:gd name="T59" fmla="*/ 1154 h 2500"/>
              <a:gd name="T60" fmla="*/ 0 w 10"/>
              <a:gd name="T61" fmla="*/ 898 h 2500"/>
              <a:gd name="T62" fmla="*/ 10 w 10"/>
              <a:gd name="T63" fmla="*/ 1004 h 2500"/>
              <a:gd name="T64" fmla="*/ 0 w 10"/>
              <a:gd name="T65" fmla="*/ 1004 h 2500"/>
              <a:gd name="T66" fmla="*/ 0 w 10"/>
              <a:gd name="T67" fmla="*/ 748 h 2500"/>
              <a:gd name="T68" fmla="*/ 10 w 10"/>
              <a:gd name="T69" fmla="*/ 854 h 2500"/>
              <a:gd name="T70" fmla="*/ 0 w 10"/>
              <a:gd name="T71" fmla="*/ 854 h 2500"/>
              <a:gd name="T72" fmla="*/ 0 w 10"/>
              <a:gd name="T73" fmla="*/ 598 h 2500"/>
              <a:gd name="T74" fmla="*/ 10 w 10"/>
              <a:gd name="T75" fmla="*/ 706 h 2500"/>
              <a:gd name="T76" fmla="*/ 0 w 10"/>
              <a:gd name="T77" fmla="*/ 706 h 2500"/>
              <a:gd name="T78" fmla="*/ 0 w 10"/>
              <a:gd name="T79" fmla="*/ 450 h 2500"/>
              <a:gd name="T80" fmla="*/ 10 w 10"/>
              <a:gd name="T81" fmla="*/ 556 h 2500"/>
              <a:gd name="T82" fmla="*/ 0 w 10"/>
              <a:gd name="T83" fmla="*/ 556 h 2500"/>
              <a:gd name="T84" fmla="*/ 0 w 10"/>
              <a:gd name="T85" fmla="*/ 300 h 2500"/>
              <a:gd name="T86" fmla="*/ 10 w 10"/>
              <a:gd name="T87" fmla="*/ 406 h 2500"/>
              <a:gd name="T88" fmla="*/ 0 w 10"/>
              <a:gd name="T89" fmla="*/ 406 h 2500"/>
              <a:gd name="T90" fmla="*/ 0 w 10"/>
              <a:gd name="T91" fmla="*/ 150 h 2500"/>
              <a:gd name="T92" fmla="*/ 10 w 10"/>
              <a:gd name="T93" fmla="*/ 256 h 2500"/>
              <a:gd name="T94" fmla="*/ 0 w 10"/>
              <a:gd name="T95" fmla="*/ 256 h 2500"/>
              <a:gd name="T96" fmla="*/ 0 w 10"/>
              <a:gd name="T97" fmla="*/ 0 h 2500"/>
              <a:gd name="T98" fmla="*/ 10 w 10"/>
              <a:gd name="T99" fmla="*/ 106 h 2500"/>
              <a:gd name="T100" fmla="*/ 0 w 10"/>
              <a:gd name="T101" fmla="*/ 106 h 2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0" h="2500">
                <a:moveTo>
                  <a:pt x="0" y="2500"/>
                </a:moveTo>
                <a:lnTo>
                  <a:pt x="0" y="2394"/>
                </a:lnTo>
                <a:lnTo>
                  <a:pt x="10" y="2394"/>
                </a:lnTo>
                <a:lnTo>
                  <a:pt x="10" y="2500"/>
                </a:lnTo>
                <a:lnTo>
                  <a:pt x="0" y="2500"/>
                </a:lnTo>
                <a:lnTo>
                  <a:pt x="0" y="2500"/>
                </a:lnTo>
                <a:close/>
                <a:moveTo>
                  <a:pt x="0" y="2352"/>
                </a:moveTo>
                <a:lnTo>
                  <a:pt x="0" y="2244"/>
                </a:lnTo>
                <a:lnTo>
                  <a:pt x="10" y="2244"/>
                </a:lnTo>
                <a:lnTo>
                  <a:pt x="10" y="2352"/>
                </a:lnTo>
                <a:lnTo>
                  <a:pt x="0" y="2352"/>
                </a:lnTo>
                <a:lnTo>
                  <a:pt x="0" y="2352"/>
                </a:lnTo>
                <a:close/>
                <a:moveTo>
                  <a:pt x="0" y="2202"/>
                </a:moveTo>
                <a:lnTo>
                  <a:pt x="0" y="2094"/>
                </a:lnTo>
                <a:lnTo>
                  <a:pt x="10" y="2094"/>
                </a:lnTo>
                <a:lnTo>
                  <a:pt x="10" y="2202"/>
                </a:lnTo>
                <a:lnTo>
                  <a:pt x="0" y="2202"/>
                </a:lnTo>
                <a:lnTo>
                  <a:pt x="0" y="2202"/>
                </a:lnTo>
                <a:close/>
                <a:moveTo>
                  <a:pt x="0" y="2052"/>
                </a:moveTo>
                <a:lnTo>
                  <a:pt x="0" y="1946"/>
                </a:lnTo>
                <a:lnTo>
                  <a:pt x="10" y="1946"/>
                </a:lnTo>
                <a:lnTo>
                  <a:pt x="10" y="2052"/>
                </a:lnTo>
                <a:lnTo>
                  <a:pt x="0" y="2052"/>
                </a:lnTo>
                <a:lnTo>
                  <a:pt x="0" y="2052"/>
                </a:lnTo>
                <a:close/>
                <a:moveTo>
                  <a:pt x="0" y="1902"/>
                </a:moveTo>
                <a:lnTo>
                  <a:pt x="0" y="1796"/>
                </a:lnTo>
                <a:lnTo>
                  <a:pt x="10" y="1796"/>
                </a:lnTo>
                <a:lnTo>
                  <a:pt x="10" y="1902"/>
                </a:lnTo>
                <a:lnTo>
                  <a:pt x="0" y="1902"/>
                </a:lnTo>
                <a:lnTo>
                  <a:pt x="0" y="1902"/>
                </a:lnTo>
                <a:close/>
                <a:moveTo>
                  <a:pt x="0" y="1752"/>
                </a:moveTo>
                <a:lnTo>
                  <a:pt x="0" y="1646"/>
                </a:lnTo>
                <a:lnTo>
                  <a:pt x="10" y="1646"/>
                </a:lnTo>
                <a:lnTo>
                  <a:pt x="10" y="1752"/>
                </a:lnTo>
                <a:lnTo>
                  <a:pt x="0" y="1752"/>
                </a:lnTo>
                <a:lnTo>
                  <a:pt x="0" y="1752"/>
                </a:lnTo>
                <a:close/>
                <a:moveTo>
                  <a:pt x="0" y="1604"/>
                </a:moveTo>
                <a:lnTo>
                  <a:pt x="0" y="1496"/>
                </a:lnTo>
                <a:lnTo>
                  <a:pt x="10" y="1496"/>
                </a:lnTo>
                <a:lnTo>
                  <a:pt x="10" y="1604"/>
                </a:lnTo>
                <a:lnTo>
                  <a:pt x="0" y="1604"/>
                </a:lnTo>
                <a:lnTo>
                  <a:pt x="0" y="1604"/>
                </a:lnTo>
                <a:close/>
                <a:moveTo>
                  <a:pt x="0" y="1454"/>
                </a:moveTo>
                <a:lnTo>
                  <a:pt x="0" y="1346"/>
                </a:lnTo>
                <a:lnTo>
                  <a:pt x="10" y="1346"/>
                </a:lnTo>
                <a:lnTo>
                  <a:pt x="10" y="1454"/>
                </a:lnTo>
                <a:lnTo>
                  <a:pt x="0" y="1454"/>
                </a:lnTo>
                <a:lnTo>
                  <a:pt x="0" y="1454"/>
                </a:lnTo>
                <a:close/>
                <a:moveTo>
                  <a:pt x="0" y="1304"/>
                </a:moveTo>
                <a:lnTo>
                  <a:pt x="0" y="1198"/>
                </a:lnTo>
                <a:lnTo>
                  <a:pt x="10" y="1198"/>
                </a:lnTo>
                <a:lnTo>
                  <a:pt x="10" y="1304"/>
                </a:lnTo>
                <a:lnTo>
                  <a:pt x="0" y="1304"/>
                </a:lnTo>
                <a:lnTo>
                  <a:pt x="0" y="1304"/>
                </a:lnTo>
                <a:close/>
                <a:moveTo>
                  <a:pt x="0" y="1154"/>
                </a:moveTo>
                <a:lnTo>
                  <a:pt x="0" y="1048"/>
                </a:lnTo>
                <a:lnTo>
                  <a:pt x="10" y="1048"/>
                </a:lnTo>
                <a:lnTo>
                  <a:pt x="10" y="1154"/>
                </a:lnTo>
                <a:lnTo>
                  <a:pt x="0" y="1154"/>
                </a:lnTo>
                <a:lnTo>
                  <a:pt x="0" y="1154"/>
                </a:lnTo>
                <a:close/>
                <a:moveTo>
                  <a:pt x="0" y="1004"/>
                </a:moveTo>
                <a:lnTo>
                  <a:pt x="0" y="898"/>
                </a:lnTo>
                <a:lnTo>
                  <a:pt x="10" y="898"/>
                </a:lnTo>
                <a:lnTo>
                  <a:pt x="10" y="1004"/>
                </a:lnTo>
                <a:lnTo>
                  <a:pt x="0" y="1004"/>
                </a:lnTo>
                <a:lnTo>
                  <a:pt x="0" y="1004"/>
                </a:lnTo>
                <a:close/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lnTo>
                  <a:pt x="0" y="854"/>
                </a:lnTo>
                <a:close/>
                <a:moveTo>
                  <a:pt x="0" y="706"/>
                </a:moveTo>
                <a:lnTo>
                  <a:pt x="0" y="598"/>
                </a:lnTo>
                <a:lnTo>
                  <a:pt x="10" y="598"/>
                </a:lnTo>
                <a:lnTo>
                  <a:pt x="10" y="706"/>
                </a:lnTo>
                <a:lnTo>
                  <a:pt x="0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50"/>
                </a:lnTo>
                <a:lnTo>
                  <a:pt x="10" y="450"/>
                </a:lnTo>
                <a:lnTo>
                  <a:pt x="10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70" name="Freeform 38"/>
          <p:cNvSpPr>
            <a:spLocks noEditPoints="1"/>
          </p:cNvSpPr>
          <p:nvPr userDrawn="1"/>
        </p:nvSpPr>
        <p:spPr bwMode="auto">
          <a:xfrm>
            <a:off x="1697567" y="1947864"/>
            <a:ext cx="25400" cy="644525"/>
          </a:xfrm>
          <a:custGeom>
            <a:avLst/>
            <a:gdLst>
              <a:gd name="T0" fmla="*/ 0 w 12"/>
              <a:gd name="T1" fmla="*/ 406 h 406"/>
              <a:gd name="T2" fmla="*/ 0 w 12"/>
              <a:gd name="T3" fmla="*/ 300 h 406"/>
              <a:gd name="T4" fmla="*/ 12 w 12"/>
              <a:gd name="T5" fmla="*/ 300 h 406"/>
              <a:gd name="T6" fmla="*/ 12 w 12"/>
              <a:gd name="T7" fmla="*/ 406 h 406"/>
              <a:gd name="T8" fmla="*/ 0 w 12"/>
              <a:gd name="T9" fmla="*/ 406 h 406"/>
              <a:gd name="T10" fmla="*/ 0 w 12"/>
              <a:gd name="T11" fmla="*/ 406 h 406"/>
              <a:gd name="T12" fmla="*/ 0 w 12"/>
              <a:gd name="T13" fmla="*/ 106 h 406"/>
              <a:gd name="T14" fmla="*/ 0 w 12"/>
              <a:gd name="T15" fmla="*/ 0 h 406"/>
              <a:gd name="T16" fmla="*/ 12 w 12"/>
              <a:gd name="T17" fmla="*/ 0 h 406"/>
              <a:gd name="T18" fmla="*/ 12 w 12"/>
              <a:gd name="T19" fmla="*/ 106 h 406"/>
              <a:gd name="T20" fmla="*/ 0 w 12"/>
              <a:gd name="T21" fmla="*/ 106 h 406"/>
              <a:gd name="T22" fmla="*/ 0 w 12"/>
              <a:gd name="T23" fmla="*/ 106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2" h="406">
                <a:moveTo>
                  <a:pt x="0" y="406"/>
                </a:moveTo>
                <a:lnTo>
                  <a:pt x="0" y="300"/>
                </a:lnTo>
                <a:lnTo>
                  <a:pt x="12" y="300"/>
                </a:lnTo>
                <a:lnTo>
                  <a:pt x="12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2" y="0"/>
                </a:lnTo>
                <a:lnTo>
                  <a:pt x="12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71" name="Freeform 39"/>
          <p:cNvSpPr>
            <a:spLocks noEditPoints="1"/>
          </p:cNvSpPr>
          <p:nvPr userDrawn="1"/>
        </p:nvSpPr>
        <p:spPr bwMode="auto">
          <a:xfrm>
            <a:off x="2209801" y="2185988"/>
            <a:ext cx="21167" cy="882650"/>
          </a:xfrm>
          <a:custGeom>
            <a:avLst/>
            <a:gdLst>
              <a:gd name="T0" fmla="*/ 0 w 10"/>
              <a:gd name="T1" fmla="*/ 556 h 556"/>
              <a:gd name="T2" fmla="*/ 0 w 10"/>
              <a:gd name="T3" fmla="*/ 448 h 556"/>
              <a:gd name="T4" fmla="*/ 10 w 10"/>
              <a:gd name="T5" fmla="*/ 448 h 556"/>
              <a:gd name="T6" fmla="*/ 10 w 10"/>
              <a:gd name="T7" fmla="*/ 556 h 556"/>
              <a:gd name="T8" fmla="*/ 0 w 10"/>
              <a:gd name="T9" fmla="*/ 556 h 556"/>
              <a:gd name="T10" fmla="*/ 0 w 10"/>
              <a:gd name="T11" fmla="*/ 556 h 556"/>
              <a:gd name="T12" fmla="*/ 0 w 10"/>
              <a:gd name="T13" fmla="*/ 406 h 556"/>
              <a:gd name="T14" fmla="*/ 0 w 10"/>
              <a:gd name="T15" fmla="*/ 298 h 556"/>
              <a:gd name="T16" fmla="*/ 10 w 10"/>
              <a:gd name="T17" fmla="*/ 298 h 556"/>
              <a:gd name="T18" fmla="*/ 10 w 10"/>
              <a:gd name="T19" fmla="*/ 406 h 556"/>
              <a:gd name="T20" fmla="*/ 0 w 10"/>
              <a:gd name="T21" fmla="*/ 406 h 556"/>
              <a:gd name="T22" fmla="*/ 0 w 10"/>
              <a:gd name="T23" fmla="*/ 406 h 556"/>
              <a:gd name="T24" fmla="*/ 0 w 10"/>
              <a:gd name="T25" fmla="*/ 106 h 556"/>
              <a:gd name="T26" fmla="*/ 0 w 10"/>
              <a:gd name="T27" fmla="*/ 0 h 556"/>
              <a:gd name="T28" fmla="*/ 10 w 10"/>
              <a:gd name="T29" fmla="*/ 0 h 556"/>
              <a:gd name="T30" fmla="*/ 10 w 10"/>
              <a:gd name="T31" fmla="*/ 106 h 556"/>
              <a:gd name="T32" fmla="*/ 0 w 10"/>
              <a:gd name="T33" fmla="*/ 106 h 556"/>
              <a:gd name="T34" fmla="*/ 0 w 10"/>
              <a:gd name="T35" fmla="*/ 106 h 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0" h="556">
                <a:moveTo>
                  <a:pt x="0" y="556"/>
                </a:moveTo>
                <a:lnTo>
                  <a:pt x="0" y="448"/>
                </a:lnTo>
                <a:lnTo>
                  <a:pt x="10" y="448"/>
                </a:lnTo>
                <a:lnTo>
                  <a:pt x="10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298"/>
                </a:lnTo>
                <a:lnTo>
                  <a:pt x="10" y="298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72" name="Freeform 40"/>
          <p:cNvSpPr>
            <a:spLocks/>
          </p:cNvSpPr>
          <p:nvPr userDrawn="1"/>
        </p:nvSpPr>
        <p:spPr bwMode="auto">
          <a:xfrm>
            <a:off x="2586567" y="2894013"/>
            <a:ext cx="21167" cy="171450"/>
          </a:xfrm>
          <a:custGeom>
            <a:avLst/>
            <a:gdLst>
              <a:gd name="T0" fmla="*/ 0 w 10"/>
              <a:gd name="T1" fmla="*/ 108 h 108"/>
              <a:gd name="T2" fmla="*/ 0 w 10"/>
              <a:gd name="T3" fmla="*/ 0 h 108"/>
              <a:gd name="T4" fmla="*/ 10 w 10"/>
              <a:gd name="T5" fmla="*/ 0 h 108"/>
              <a:gd name="T6" fmla="*/ 10 w 10"/>
              <a:gd name="T7" fmla="*/ 108 h 108"/>
              <a:gd name="T8" fmla="*/ 0 w 10"/>
              <a:gd name="T9" fmla="*/ 108 h 108"/>
              <a:gd name="T10" fmla="*/ 0 w 10"/>
              <a:gd name="T11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" h="108"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74" name="Freeform 42"/>
          <p:cNvSpPr>
            <a:spLocks noEditPoints="1"/>
          </p:cNvSpPr>
          <p:nvPr userDrawn="1"/>
        </p:nvSpPr>
        <p:spPr bwMode="auto">
          <a:xfrm>
            <a:off x="1947334" y="2185988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50 h 256"/>
              <a:gd name="T4" fmla="*/ 10 w 10"/>
              <a:gd name="T5" fmla="*/ 150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6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6 h 256"/>
              <a:gd name="T20" fmla="*/ 0 w 10"/>
              <a:gd name="T21" fmla="*/ 106 h 256"/>
              <a:gd name="T22" fmla="*/ 0 w 10"/>
              <a:gd name="T23" fmla="*/ 10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75" name="Freeform 43"/>
          <p:cNvSpPr>
            <a:spLocks noEditPoints="1"/>
          </p:cNvSpPr>
          <p:nvPr userDrawn="1"/>
        </p:nvSpPr>
        <p:spPr bwMode="auto">
          <a:xfrm>
            <a:off x="1816101" y="2424113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48 h 256"/>
              <a:gd name="T4" fmla="*/ 10 w 10"/>
              <a:gd name="T5" fmla="*/ 148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6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6 h 256"/>
              <a:gd name="T20" fmla="*/ 0 w 10"/>
              <a:gd name="T21" fmla="*/ 106 h 256"/>
              <a:gd name="T22" fmla="*/ 0 w 10"/>
              <a:gd name="T23" fmla="*/ 10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48"/>
                </a:lnTo>
                <a:lnTo>
                  <a:pt x="10" y="148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76" name="Freeform 44"/>
          <p:cNvSpPr>
            <a:spLocks noEditPoints="1"/>
          </p:cNvSpPr>
          <p:nvPr userDrawn="1"/>
        </p:nvSpPr>
        <p:spPr bwMode="auto">
          <a:xfrm>
            <a:off x="2734734" y="3611563"/>
            <a:ext cx="21167" cy="1117600"/>
          </a:xfrm>
          <a:custGeom>
            <a:avLst/>
            <a:gdLst>
              <a:gd name="T0" fmla="*/ 0 w 10"/>
              <a:gd name="T1" fmla="*/ 704 h 704"/>
              <a:gd name="T2" fmla="*/ 0 w 10"/>
              <a:gd name="T3" fmla="*/ 598 h 704"/>
              <a:gd name="T4" fmla="*/ 10 w 10"/>
              <a:gd name="T5" fmla="*/ 598 h 704"/>
              <a:gd name="T6" fmla="*/ 10 w 10"/>
              <a:gd name="T7" fmla="*/ 704 h 704"/>
              <a:gd name="T8" fmla="*/ 0 w 10"/>
              <a:gd name="T9" fmla="*/ 704 h 704"/>
              <a:gd name="T10" fmla="*/ 0 w 10"/>
              <a:gd name="T11" fmla="*/ 704 h 704"/>
              <a:gd name="T12" fmla="*/ 0 w 10"/>
              <a:gd name="T13" fmla="*/ 554 h 704"/>
              <a:gd name="T14" fmla="*/ 0 w 10"/>
              <a:gd name="T15" fmla="*/ 448 h 704"/>
              <a:gd name="T16" fmla="*/ 10 w 10"/>
              <a:gd name="T17" fmla="*/ 448 h 704"/>
              <a:gd name="T18" fmla="*/ 10 w 10"/>
              <a:gd name="T19" fmla="*/ 554 h 704"/>
              <a:gd name="T20" fmla="*/ 0 w 10"/>
              <a:gd name="T21" fmla="*/ 554 h 704"/>
              <a:gd name="T22" fmla="*/ 0 w 10"/>
              <a:gd name="T23" fmla="*/ 554 h 704"/>
              <a:gd name="T24" fmla="*/ 0 w 10"/>
              <a:gd name="T25" fmla="*/ 404 h 704"/>
              <a:gd name="T26" fmla="*/ 0 w 10"/>
              <a:gd name="T27" fmla="*/ 298 h 704"/>
              <a:gd name="T28" fmla="*/ 10 w 10"/>
              <a:gd name="T29" fmla="*/ 298 h 704"/>
              <a:gd name="T30" fmla="*/ 10 w 10"/>
              <a:gd name="T31" fmla="*/ 404 h 704"/>
              <a:gd name="T32" fmla="*/ 0 w 10"/>
              <a:gd name="T33" fmla="*/ 404 h 704"/>
              <a:gd name="T34" fmla="*/ 0 w 10"/>
              <a:gd name="T35" fmla="*/ 404 h 704"/>
              <a:gd name="T36" fmla="*/ 0 w 10"/>
              <a:gd name="T37" fmla="*/ 256 h 704"/>
              <a:gd name="T38" fmla="*/ 0 w 10"/>
              <a:gd name="T39" fmla="*/ 148 h 704"/>
              <a:gd name="T40" fmla="*/ 10 w 10"/>
              <a:gd name="T41" fmla="*/ 148 h 704"/>
              <a:gd name="T42" fmla="*/ 10 w 10"/>
              <a:gd name="T43" fmla="*/ 256 h 704"/>
              <a:gd name="T44" fmla="*/ 0 w 10"/>
              <a:gd name="T45" fmla="*/ 256 h 704"/>
              <a:gd name="T46" fmla="*/ 0 w 10"/>
              <a:gd name="T47" fmla="*/ 256 h 704"/>
              <a:gd name="T48" fmla="*/ 0 w 10"/>
              <a:gd name="T49" fmla="*/ 106 h 704"/>
              <a:gd name="T50" fmla="*/ 0 w 10"/>
              <a:gd name="T51" fmla="*/ 0 h 704"/>
              <a:gd name="T52" fmla="*/ 10 w 10"/>
              <a:gd name="T53" fmla="*/ 0 h 704"/>
              <a:gd name="T54" fmla="*/ 10 w 10"/>
              <a:gd name="T55" fmla="*/ 106 h 704"/>
              <a:gd name="T56" fmla="*/ 0 w 10"/>
              <a:gd name="T57" fmla="*/ 106 h 704"/>
              <a:gd name="T58" fmla="*/ 0 w 10"/>
              <a:gd name="T59" fmla="*/ 106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" h="704"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lnTo>
                  <a:pt x="0" y="704"/>
                </a:lnTo>
                <a:close/>
                <a:moveTo>
                  <a:pt x="0" y="554"/>
                </a:moveTo>
                <a:lnTo>
                  <a:pt x="0" y="448"/>
                </a:lnTo>
                <a:lnTo>
                  <a:pt x="10" y="448"/>
                </a:lnTo>
                <a:lnTo>
                  <a:pt x="10" y="554"/>
                </a:lnTo>
                <a:lnTo>
                  <a:pt x="0" y="554"/>
                </a:lnTo>
                <a:lnTo>
                  <a:pt x="0" y="554"/>
                </a:lnTo>
                <a:close/>
                <a:moveTo>
                  <a:pt x="0" y="404"/>
                </a:moveTo>
                <a:lnTo>
                  <a:pt x="0" y="298"/>
                </a:lnTo>
                <a:lnTo>
                  <a:pt x="10" y="298"/>
                </a:lnTo>
                <a:lnTo>
                  <a:pt x="10" y="404"/>
                </a:lnTo>
                <a:lnTo>
                  <a:pt x="0" y="404"/>
                </a:lnTo>
                <a:lnTo>
                  <a:pt x="0" y="404"/>
                </a:lnTo>
                <a:close/>
                <a:moveTo>
                  <a:pt x="0" y="256"/>
                </a:moveTo>
                <a:lnTo>
                  <a:pt x="0" y="148"/>
                </a:lnTo>
                <a:lnTo>
                  <a:pt x="10" y="148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77" name="Freeform 45"/>
          <p:cNvSpPr>
            <a:spLocks noEditPoints="1"/>
          </p:cNvSpPr>
          <p:nvPr userDrawn="1"/>
        </p:nvSpPr>
        <p:spPr bwMode="auto">
          <a:xfrm>
            <a:off x="2603501" y="3373439"/>
            <a:ext cx="21167" cy="1355725"/>
          </a:xfrm>
          <a:custGeom>
            <a:avLst/>
            <a:gdLst>
              <a:gd name="T0" fmla="*/ 0 w 10"/>
              <a:gd name="T1" fmla="*/ 854 h 854"/>
              <a:gd name="T2" fmla="*/ 0 w 10"/>
              <a:gd name="T3" fmla="*/ 748 h 854"/>
              <a:gd name="T4" fmla="*/ 10 w 10"/>
              <a:gd name="T5" fmla="*/ 748 h 854"/>
              <a:gd name="T6" fmla="*/ 10 w 10"/>
              <a:gd name="T7" fmla="*/ 854 h 854"/>
              <a:gd name="T8" fmla="*/ 0 w 10"/>
              <a:gd name="T9" fmla="*/ 854 h 854"/>
              <a:gd name="T10" fmla="*/ 0 w 10"/>
              <a:gd name="T11" fmla="*/ 854 h 854"/>
              <a:gd name="T12" fmla="*/ 0 w 10"/>
              <a:gd name="T13" fmla="*/ 704 h 854"/>
              <a:gd name="T14" fmla="*/ 0 w 10"/>
              <a:gd name="T15" fmla="*/ 598 h 854"/>
              <a:gd name="T16" fmla="*/ 10 w 10"/>
              <a:gd name="T17" fmla="*/ 598 h 854"/>
              <a:gd name="T18" fmla="*/ 10 w 10"/>
              <a:gd name="T19" fmla="*/ 704 h 854"/>
              <a:gd name="T20" fmla="*/ 0 w 10"/>
              <a:gd name="T21" fmla="*/ 704 h 854"/>
              <a:gd name="T22" fmla="*/ 0 w 10"/>
              <a:gd name="T23" fmla="*/ 704 h 854"/>
              <a:gd name="T24" fmla="*/ 0 w 10"/>
              <a:gd name="T25" fmla="*/ 554 h 854"/>
              <a:gd name="T26" fmla="*/ 0 w 10"/>
              <a:gd name="T27" fmla="*/ 448 h 854"/>
              <a:gd name="T28" fmla="*/ 10 w 10"/>
              <a:gd name="T29" fmla="*/ 448 h 854"/>
              <a:gd name="T30" fmla="*/ 10 w 10"/>
              <a:gd name="T31" fmla="*/ 554 h 854"/>
              <a:gd name="T32" fmla="*/ 0 w 10"/>
              <a:gd name="T33" fmla="*/ 554 h 854"/>
              <a:gd name="T34" fmla="*/ 0 w 10"/>
              <a:gd name="T35" fmla="*/ 554 h 854"/>
              <a:gd name="T36" fmla="*/ 0 w 10"/>
              <a:gd name="T37" fmla="*/ 406 h 854"/>
              <a:gd name="T38" fmla="*/ 0 w 10"/>
              <a:gd name="T39" fmla="*/ 298 h 854"/>
              <a:gd name="T40" fmla="*/ 10 w 10"/>
              <a:gd name="T41" fmla="*/ 298 h 854"/>
              <a:gd name="T42" fmla="*/ 10 w 10"/>
              <a:gd name="T43" fmla="*/ 406 h 854"/>
              <a:gd name="T44" fmla="*/ 0 w 10"/>
              <a:gd name="T45" fmla="*/ 406 h 854"/>
              <a:gd name="T46" fmla="*/ 0 w 10"/>
              <a:gd name="T47" fmla="*/ 406 h 854"/>
              <a:gd name="T48" fmla="*/ 0 w 10"/>
              <a:gd name="T49" fmla="*/ 256 h 854"/>
              <a:gd name="T50" fmla="*/ 0 w 10"/>
              <a:gd name="T51" fmla="*/ 150 h 854"/>
              <a:gd name="T52" fmla="*/ 10 w 10"/>
              <a:gd name="T53" fmla="*/ 150 h 854"/>
              <a:gd name="T54" fmla="*/ 10 w 10"/>
              <a:gd name="T55" fmla="*/ 256 h 854"/>
              <a:gd name="T56" fmla="*/ 0 w 10"/>
              <a:gd name="T57" fmla="*/ 256 h 854"/>
              <a:gd name="T58" fmla="*/ 0 w 10"/>
              <a:gd name="T59" fmla="*/ 256 h 854"/>
              <a:gd name="T60" fmla="*/ 0 w 10"/>
              <a:gd name="T61" fmla="*/ 106 h 854"/>
              <a:gd name="T62" fmla="*/ 0 w 10"/>
              <a:gd name="T63" fmla="*/ 0 h 854"/>
              <a:gd name="T64" fmla="*/ 10 w 10"/>
              <a:gd name="T65" fmla="*/ 0 h 854"/>
              <a:gd name="T66" fmla="*/ 10 w 10"/>
              <a:gd name="T67" fmla="*/ 106 h 854"/>
              <a:gd name="T68" fmla="*/ 0 w 10"/>
              <a:gd name="T69" fmla="*/ 106 h 854"/>
              <a:gd name="T70" fmla="*/ 0 w 10"/>
              <a:gd name="T71" fmla="*/ 106 h 8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0" h="854"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lnTo>
                  <a:pt x="0" y="704"/>
                </a:lnTo>
                <a:close/>
                <a:moveTo>
                  <a:pt x="0" y="554"/>
                </a:moveTo>
                <a:lnTo>
                  <a:pt x="0" y="448"/>
                </a:lnTo>
                <a:lnTo>
                  <a:pt x="10" y="448"/>
                </a:lnTo>
                <a:lnTo>
                  <a:pt x="10" y="554"/>
                </a:lnTo>
                <a:lnTo>
                  <a:pt x="0" y="554"/>
                </a:lnTo>
                <a:lnTo>
                  <a:pt x="0" y="554"/>
                </a:lnTo>
                <a:close/>
                <a:moveTo>
                  <a:pt x="0" y="406"/>
                </a:moveTo>
                <a:lnTo>
                  <a:pt x="0" y="298"/>
                </a:lnTo>
                <a:lnTo>
                  <a:pt x="10" y="298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78" name="Freeform 46"/>
          <p:cNvSpPr>
            <a:spLocks noEditPoints="1"/>
          </p:cNvSpPr>
          <p:nvPr userDrawn="1"/>
        </p:nvSpPr>
        <p:spPr bwMode="auto">
          <a:xfrm>
            <a:off x="2472267" y="3135314"/>
            <a:ext cx="21167" cy="1355725"/>
          </a:xfrm>
          <a:custGeom>
            <a:avLst/>
            <a:gdLst>
              <a:gd name="T0" fmla="*/ 0 w 10"/>
              <a:gd name="T1" fmla="*/ 854 h 854"/>
              <a:gd name="T2" fmla="*/ 0 w 10"/>
              <a:gd name="T3" fmla="*/ 748 h 854"/>
              <a:gd name="T4" fmla="*/ 10 w 10"/>
              <a:gd name="T5" fmla="*/ 748 h 854"/>
              <a:gd name="T6" fmla="*/ 10 w 10"/>
              <a:gd name="T7" fmla="*/ 854 h 854"/>
              <a:gd name="T8" fmla="*/ 0 w 10"/>
              <a:gd name="T9" fmla="*/ 854 h 854"/>
              <a:gd name="T10" fmla="*/ 0 w 10"/>
              <a:gd name="T11" fmla="*/ 854 h 854"/>
              <a:gd name="T12" fmla="*/ 0 w 10"/>
              <a:gd name="T13" fmla="*/ 704 h 854"/>
              <a:gd name="T14" fmla="*/ 0 w 10"/>
              <a:gd name="T15" fmla="*/ 598 h 854"/>
              <a:gd name="T16" fmla="*/ 10 w 10"/>
              <a:gd name="T17" fmla="*/ 598 h 854"/>
              <a:gd name="T18" fmla="*/ 10 w 10"/>
              <a:gd name="T19" fmla="*/ 704 h 854"/>
              <a:gd name="T20" fmla="*/ 0 w 10"/>
              <a:gd name="T21" fmla="*/ 704 h 854"/>
              <a:gd name="T22" fmla="*/ 0 w 10"/>
              <a:gd name="T23" fmla="*/ 704 h 854"/>
              <a:gd name="T24" fmla="*/ 0 w 10"/>
              <a:gd name="T25" fmla="*/ 556 h 854"/>
              <a:gd name="T26" fmla="*/ 0 w 10"/>
              <a:gd name="T27" fmla="*/ 448 h 854"/>
              <a:gd name="T28" fmla="*/ 10 w 10"/>
              <a:gd name="T29" fmla="*/ 448 h 854"/>
              <a:gd name="T30" fmla="*/ 10 w 10"/>
              <a:gd name="T31" fmla="*/ 556 h 854"/>
              <a:gd name="T32" fmla="*/ 0 w 10"/>
              <a:gd name="T33" fmla="*/ 556 h 854"/>
              <a:gd name="T34" fmla="*/ 0 w 10"/>
              <a:gd name="T35" fmla="*/ 556 h 854"/>
              <a:gd name="T36" fmla="*/ 0 w 10"/>
              <a:gd name="T37" fmla="*/ 406 h 854"/>
              <a:gd name="T38" fmla="*/ 0 w 10"/>
              <a:gd name="T39" fmla="*/ 300 h 854"/>
              <a:gd name="T40" fmla="*/ 10 w 10"/>
              <a:gd name="T41" fmla="*/ 300 h 854"/>
              <a:gd name="T42" fmla="*/ 10 w 10"/>
              <a:gd name="T43" fmla="*/ 406 h 854"/>
              <a:gd name="T44" fmla="*/ 0 w 10"/>
              <a:gd name="T45" fmla="*/ 406 h 854"/>
              <a:gd name="T46" fmla="*/ 0 w 10"/>
              <a:gd name="T47" fmla="*/ 406 h 854"/>
              <a:gd name="T48" fmla="*/ 0 w 10"/>
              <a:gd name="T49" fmla="*/ 256 h 854"/>
              <a:gd name="T50" fmla="*/ 0 w 10"/>
              <a:gd name="T51" fmla="*/ 150 h 854"/>
              <a:gd name="T52" fmla="*/ 10 w 10"/>
              <a:gd name="T53" fmla="*/ 150 h 854"/>
              <a:gd name="T54" fmla="*/ 10 w 10"/>
              <a:gd name="T55" fmla="*/ 256 h 854"/>
              <a:gd name="T56" fmla="*/ 0 w 10"/>
              <a:gd name="T57" fmla="*/ 256 h 854"/>
              <a:gd name="T58" fmla="*/ 0 w 10"/>
              <a:gd name="T59" fmla="*/ 256 h 854"/>
              <a:gd name="T60" fmla="*/ 0 w 10"/>
              <a:gd name="T61" fmla="*/ 106 h 854"/>
              <a:gd name="T62" fmla="*/ 0 w 10"/>
              <a:gd name="T63" fmla="*/ 0 h 854"/>
              <a:gd name="T64" fmla="*/ 10 w 10"/>
              <a:gd name="T65" fmla="*/ 0 h 854"/>
              <a:gd name="T66" fmla="*/ 10 w 10"/>
              <a:gd name="T67" fmla="*/ 106 h 854"/>
              <a:gd name="T68" fmla="*/ 0 w 10"/>
              <a:gd name="T69" fmla="*/ 106 h 854"/>
              <a:gd name="T70" fmla="*/ 0 w 10"/>
              <a:gd name="T71" fmla="*/ 106 h 8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0" h="854"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lnTo>
                  <a:pt x="0" y="704"/>
                </a:lnTo>
                <a:close/>
                <a:moveTo>
                  <a:pt x="0" y="556"/>
                </a:moveTo>
                <a:lnTo>
                  <a:pt x="0" y="448"/>
                </a:lnTo>
                <a:lnTo>
                  <a:pt x="10" y="448"/>
                </a:lnTo>
                <a:lnTo>
                  <a:pt x="10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79" name="Freeform 47"/>
          <p:cNvSpPr>
            <a:spLocks noEditPoints="1"/>
          </p:cNvSpPr>
          <p:nvPr userDrawn="1"/>
        </p:nvSpPr>
        <p:spPr bwMode="auto">
          <a:xfrm>
            <a:off x="2341033" y="3135314"/>
            <a:ext cx="25400" cy="1355725"/>
          </a:xfrm>
          <a:custGeom>
            <a:avLst/>
            <a:gdLst>
              <a:gd name="T0" fmla="*/ 0 w 12"/>
              <a:gd name="T1" fmla="*/ 854 h 854"/>
              <a:gd name="T2" fmla="*/ 0 w 12"/>
              <a:gd name="T3" fmla="*/ 748 h 854"/>
              <a:gd name="T4" fmla="*/ 12 w 12"/>
              <a:gd name="T5" fmla="*/ 748 h 854"/>
              <a:gd name="T6" fmla="*/ 12 w 12"/>
              <a:gd name="T7" fmla="*/ 854 h 854"/>
              <a:gd name="T8" fmla="*/ 0 w 12"/>
              <a:gd name="T9" fmla="*/ 854 h 854"/>
              <a:gd name="T10" fmla="*/ 0 w 12"/>
              <a:gd name="T11" fmla="*/ 854 h 854"/>
              <a:gd name="T12" fmla="*/ 0 w 12"/>
              <a:gd name="T13" fmla="*/ 704 h 854"/>
              <a:gd name="T14" fmla="*/ 0 w 12"/>
              <a:gd name="T15" fmla="*/ 598 h 854"/>
              <a:gd name="T16" fmla="*/ 12 w 12"/>
              <a:gd name="T17" fmla="*/ 598 h 854"/>
              <a:gd name="T18" fmla="*/ 12 w 12"/>
              <a:gd name="T19" fmla="*/ 704 h 854"/>
              <a:gd name="T20" fmla="*/ 0 w 12"/>
              <a:gd name="T21" fmla="*/ 704 h 854"/>
              <a:gd name="T22" fmla="*/ 0 w 12"/>
              <a:gd name="T23" fmla="*/ 704 h 854"/>
              <a:gd name="T24" fmla="*/ 0 w 12"/>
              <a:gd name="T25" fmla="*/ 556 h 854"/>
              <a:gd name="T26" fmla="*/ 0 w 12"/>
              <a:gd name="T27" fmla="*/ 448 h 854"/>
              <a:gd name="T28" fmla="*/ 12 w 12"/>
              <a:gd name="T29" fmla="*/ 448 h 854"/>
              <a:gd name="T30" fmla="*/ 12 w 12"/>
              <a:gd name="T31" fmla="*/ 556 h 854"/>
              <a:gd name="T32" fmla="*/ 0 w 12"/>
              <a:gd name="T33" fmla="*/ 556 h 854"/>
              <a:gd name="T34" fmla="*/ 0 w 12"/>
              <a:gd name="T35" fmla="*/ 556 h 854"/>
              <a:gd name="T36" fmla="*/ 0 w 12"/>
              <a:gd name="T37" fmla="*/ 406 h 854"/>
              <a:gd name="T38" fmla="*/ 0 w 12"/>
              <a:gd name="T39" fmla="*/ 300 h 854"/>
              <a:gd name="T40" fmla="*/ 12 w 12"/>
              <a:gd name="T41" fmla="*/ 300 h 854"/>
              <a:gd name="T42" fmla="*/ 12 w 12"/>
              <a:gd name="T43" fmla="*/ 406 h 854"/>
              <a:gd name="T44" fmla="*/ 0 w 12"/>
              <a:gd name="T45" fmla="*/ 406 h 854"/>
              <a:gd name="T46" fmla="*/ 0 w 12"/>
              <a:gd name="T47" fmla="*/ 406 h 854"/>
              <a:gd name="T48" fmla="*/ 0 w 12"/>
              <a:gd name="T49" fmla="*/ 256 h 854"/>
              <a:gd name="T50" fmla="*/ 0 w 12"/>
              <a:gd name="T51" fmla="*/ 150 h 854"/>
              <a:gd name="T52" fmla="*/ 12 w 12"/>
              <a:gd name="T53" fmla="*/ 150 h 854"/>
              <a:gd name="T54" fmla="*/ 12 w 12"/>
              <a:gd name="T55" fmla="*/ 256 h 854"/>
              <a:gd name="T56" fmla="*/ 0 w 12"/>
              <a:gd name="T57" fmla="*/ 256 h 854"/>
              <a:gd name="T58" fmla="*/ 0 w 12"/>
              <a:gd name="T59" fmla="*/ 256 h 854"/>
              <a:gd name="T60" fmla="*/ 0 w 12"/>
              <a:gd name="T61" fmla="*/ 106 h 854"/>
              <a:gd name="T62" fmla="*/ 0 w 12"/>
              <a:gd name="T63" fmla="*/ 0 h 854"/>
              <a:gd name="T64" fmla="*/ 12 w 12"/>
              <a:gd name="T65" fmla="*/ 0 h 854"/>
              <a:gd name="T66" fmla="*/ 12 w 12"/>
              <a:gd name="T67" fmla="*/ 106 h 854"/>
              <a:gd name="T68" fmla="*/ 0 w 12"/>
              <a:gd name="T69" fmla="*/ 106 h 854"/>
              <a:gd name="T70" fmla="*/ 0 w 12"/>
              <a:gd name="T71" fmla="*/ 106 h 8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2" h="854">
                <a:moveTo>
                  <a:pt x="0" y="854"/>
                </a:moveTo>
                <a:lnTo>
                  <a:pt x="0" y="748"/>
                </a:lnTo>
                <a:lnTo>
                  <a:pt x="12" y="748"/>
                </a:lnTo>
                <a:lnTo>
                  <a:pt x="12" y="854"/>
                </a:lnTo>
                <a:lnTo>
                  <a:pt x="0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2" y="598"/>
                </a:lnTo>
                <a:lnTo>
                  <a:pt x="12" y="704"/>
                </a:lnTo>
                <a:lnTo>
                  <a:pt x="0" y="704"/>
                </a:lnTo>
                <a:lnTo>
                  <a:pt x="0" y="704"/>
                </a:lnTo>
                <a:close/>
                <a:moveTo>
                  <a:pt x="0" y="556"/>
                </a:moveTo>
                <a:lnTo>
                  <a:pt x="0" y="448"/>
                </a:lnTo>
                <a:lnTo>
                  <a:pt x="12" y="448"/>
                </a:lnTo>
                <a:lnTo>
                  <a:pt x="12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2" y="300"/>
                </a:lnTo>
                <a:lnTo>
                  <a:pt x="12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2" y="150"/>
                </a:lnTo>
                <a:lnTo>
                  <a:pt x="12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2" y="0"/>
                </a:lnTo>
                <a:lnTo>
                  <a:pt x="12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80" name="Freeform 48"/>
          <p:cNvSpPr>
            <a:spLocks noEditPoints="1"/>
          </p:cNvSpPr>
          <p:nvPr userDrawn="1"/>
        </p:nvSpPr>
        <p:spPr bwMode="auto">
          <a:xfrm>
            <a:off x="3242734" y="3846514"/>
            <a:ext cx="21167" cy="1120775"/>
          </a:xfrm>
          <a:custGeom>
            <a:avLst/>
            <a:gdLst>
              <a:gd name="T0" fmla="*/ 0 w 10"/>
              <a:gd name="T1" fmla="*/ 706 h 706"/>
              <a:gd name="T2" fmla="*/ 0 w 10"/>
              <a:gd name="T3" fmla="*/ 600 h 706"/>
              <a:gd name="T4" fmla="*/ 10 w 10"/>
              <a:gd name="T5" fmla="*/ 600 h 706"/>
              <a:gd name="T6" fmla="*/ 10 w 10"/>
              <a:gd name="T7" fmla="*/ 706 h 706"/>
              <a:gd name="T8" fmla="*/ 0 w 10"/>
              <a:gd name="T9" fmla="*/ 706 h 706"/>
              <a:gd name="T10" fmla="*/ 0 w 10"/>
              <a:gd name="T11" fmla="*/ 706 h 706"/>
              <a:gd name="T12" fmla="*/ 0 w 10"/>
              <a:gd name="T13" fmla="*/ 556 h 706"/>
              <a:gd name="T14" fmla="*/ 0 w 10"/>
              <a:gd name="T15" fmla="*/ 450 h 706"/>
              <a:gd name="T16" fmla="*/ 10 w 10"/>
              <a:gd name="T17" fmla="*/ 450 h 706"/>
              <a:gd name="T18" fmla="*/ 10 w 10"/>
              <a:gd name="T19" fmla="*/ 556 h 706"/>
              <a:gd name="T20" fmla="*/ 0 w 10"/>
              <a:gd name="T21" fmla="*/ 556 h 706"/>
              <a:gd name="T22" fmla="*/ 0 w 10"/>
              <a:gd name="T23" fmla="*/ 556 h 706"/>
              <a:gd name="T24" fmla="*/ 0 w 10"/>
              <a:gd name="T25" fmla="*/ 406 h 706"/>
              <a:gd name="T26" fmla="*/ 0 w 10"/>
              <a:gd name="T27" fmla="*/ 300 h 706"/>
              <a:gd name="T28" fmla="*/ 10 w 10"/>
              <a:gd name="T29" fmla="*/ 300 h 706"/>
              <a:gd name="T30" fmla="*/ 10 w 10"/>
              <a:gd name="T31" fmla="*/ 406 h 706"/>
              <a:gd name="T32" fmla="*/ 0 w 10"/>
              <a:gd name="T33" fmla="*/ 406 h 706"/>
              <a:gd name="T34" fmla="*/ 0 w 10"/>
              <a:gd name="T35" fmla="*/ 406 h 706"/>
              <a:gd name="T36" fmla="*/ 0 w 10"/>
              <a:gd name="T37" fmla="*/ 256 h 706"/>
              <a:gd name="T38" fmla="*/ 0 w 10"/>
              <a:gd name="T39" fmla="*/ 150 h 706"/>
              <a:gd name="T40" fmla="*/ 10 w 10"/>
              <a:gd name="T41" fmla="*/ 150 h 706"/>
              <a:gd name="T42" fmla="*/ 10 w 10"/>
              <a:gd name="T43" fmla="*/ 256 h 706"/>
              <a:gd name="T44" fmla="*/ 0 w 10"/>
              <a:gd name="T45" fmla="*/ 256 h 706"/>
              <a:gd name="T46" fmla="*/ 0 w 10"/>
              <a:gd name="T47" fmla="*/ 256 h 706"/>
              <a:gd name="T48" fmla="*/ 0 w 10"/>
              <a:gd name="T49" fmla="*/ 108 h 706"/>
              <a:gd name="T50" fmla="*/ 0 w 10"/>
              <a:gd name="T51" fmla="*/ 0 h 706"/>
              <a:gd name="T52" fmla="*/ 10 w 10"/>
              <a:gd name="T53" fmla="*/ 0 h 706"/>
              <a:gd name="T54" fmla="*/ 10 w 10"/>
              <a:gd name="T55" fmla="*/ 108 h 706"/>
              <a:gd name="T56" fmla="*/ 0 w 10"/>
              <a:gd name="T57" fmla="*/ 108 h 706"/>
              <a:gd name="T58" fmla="*/ 0 w 10"/>
              <a:gd name="T59" fmla="*/ 108 h 7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" h="706">
                <a:moveTo>
                  <a:pt x="0" y="706"/>
                </a:moveTo>
                <a:lnTo>
                  <a:pt x="0" y="600"/>
                </a:lnTo>
                <a:lnTo>
                  <a:pt x="10" y="600"/>
                </a:lnTo>
                <a:lnTo>
                  <a:pt x="10" y="706"/>
                </a:lnTo>
                <a:lnTo>
                  <a:pt x="0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50"/>
                </a:lnTo>
                <a:lnTo>
                  <a:pt x="10" y="450"/>
                </a:lnTo>
                <a:lnTo>
                  <a:pt x="10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81" name="Freeform 49"/>
          <p:cNvSpPr>
            <a:spLocks noEditPoints="1"/>
          </p:cNvSpPr>
          <p:nvPr userDrawn="1"/>
        </p:nvSpPr>
        <p:spPr bwMode="auto">
          <a:xfrm>
            <a:off x="3111500" y="3846514"/>
            <a:ext cx="21167" cy="1120775"/>
          </a:xfrm>
          <a:custGeom>
            <a:avLst/>
            <a:gdLst>
              <a:gd name="T0" fmla="*/ 0 w 10"/>
              <a:gd name="T1" fmla="*/ 706 h 706"/>
              <a:gd name="T2" fmla="*/ 0 w 10"/>
              <a:gd name="T3" fmla="*/ 600 h 706"/>
              <a:gd name="T4" fmla="*/ 10 w 10"/>
              <a:gd name="T5" fmla="*/ 600 h 706"/>
              <a:gd name="T6" fmla="*/ 10 w 10"/>
              <a:gd name="T7" fmla="*/ 706 h 706"/>
              <a:gd name="T8" fmla="*/ 0 w 10"/>
              <a:gd name="T9" fmla="*/ 706 h 706"/>
              <a:gd name="T10" fmla="*/ 0 w 10"/>
              <a:gd name="T11" fmla="*/ 706 h 706"/>
              <a:gd name="T12" fmla="*/ 0 w 10"/>
              <a:gd name="T13" fmla="*/ 556 h 706"/>
              <a:gd name="T14" fmla="*/ 0 w 10"/>
              <a:gd name="T15" fmla="*/ 450 h 706"/>
              <a:gd name="T16" fmla="*/ 10 w 10"/>
              <a:gd name="T17" fmla="*/ 450 h 706"/>
              <a:gd name="T18" fmla="*/ 10 w 10"/>
              <a:gd name="T19" fmla="*/ 556 h 706"/>
              <a:gd name="T20" fmla="*/ 0 w 10"/>
              <a:gd name="T21" fmla="*/ 556 h 706"/>
              <a:gd name="T22" fmla="*/ 0 w 10"/>
              <a:gd name="T23" fmla="*/ 556 h 706"/>
              <a:gd name="T24" fmla="*/ 0 w 10"/>
              <a:gd name="T25" fmla="*/ 406 h 706"/>
              <a:gd name="T26" fmla="*/ 0 w 10"/>
              <a:gd name="T27" fmla="*/ 300 h 706"/>
              <a:gd name="T28" fmla="*/ 10 w 10"/>
              <a:gd name="T29" fmla="*/ 300 h 706"/>
              <a:gd name="T30" fmla="*/ 10 w 10"/>
              <a:gd name="T31" fmla="*/ 406 h 706"/>
              <a:gd name="T32" fmla="*/ 0 w 10"/>
              <a:gd name="T33" fmla="*/ 406 h 706"/>
              <a:gd name="T34" fmla="*/ 0 w 10"/>
              <a:gd name="T35" fmla="*/ 406 h 706"/>
              <a:gd name="T36" fmla="*/ 0 w 10"/>
              <a:gd name="T37" fmla="*/ 256 h 706"/>
              <a:gd name="T38" fmla="*/ 0 w 10"/>
              <a:gd name="T39" fmla="*/ 150 h 706"/>
              <a:gd name="T40" fmla="*/ 10 w 10"/>
              <a:gd name="T41" fmla="*/ 150 h 706"/>
              <a:gd name="T42" fmla="*/ 10 w 10"/>
              <a:gd name="T43" fmla="*/ 256 h 706"/>
              <a:gd name="T44" fmla="*/ 0 w 10"/>
              <a:gd name="T45" fmla="*/ 256 h 706"/>
              <a:gd name="T46" fmla="*/ 0 w 10"/>
              <a:gd name="T47" fmla="*/ 256 h 706"/>
              <a:gd name="T48" fmla="*/ 0 w 10"/>
              <a:gd name="T49" fmla="*/ 108 h 706"/>
              <a:gd name="T50" fmla="*/ 0 w 10"/>
              <a:gd name="T51" fmla="*/ 0 h 706"/>
              <a:gd name="T52" fmla="*/ 10 w 10"/>
              <a:gd name="T53" fmla="*/ 0 h 706"/>
              <a:gd name="T54" fmla="*/ 10 w 10"/>
              <a:gd name="T55" fmla="*/ 108 h 706"/>
              <a:gd name="T56" fmla="*/ 0 w 10"/>
              <a:gd name="T57" fmla="*/ 108 h 706"/>
              <a:gd name="T58" fmla="*/ 0 w 10"/>
              <a:gd name="T59" fmla="*/ 108 h 7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" h="706">
                <a:moveTo>
                  <a:pt x="0" y="706"/>
                </a:moveTo>
                <a:lnTo>
                  <a:pt x="0" y="600"/>
                </a:lnTo>
                <a:lnTo>
                  <a:pt x="10" y="600"/>
                </a:lnTo>
                <a:lnTo>
                  <a:pt x="10" y="706"/>
                </a:lnTo>
                <a:lnTo>
                  <a:pt x="0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50"/>
                </a:lnTo>
                <a:lnTo>
                  <a:pt x="10" y="450"/>
                </a:lnTo>
                <a:lnTo>
                  <a:pt x="10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82" name="Freeform 50"/>
          <p:cNvSpPr>
            <a:spLocks noEditPoints="1"/>
          </p:cNvSpPr>
          <p:nvPr userDrawn="1"/>
        </p:nvSpPr>
        <p:spPr bwMode="auto">
          <a:xfrm>
            <a:off x="2980267" y="3846514"/>
            <a:ext cx="25400" cy="1120775"/>
          </a:xfrm>
          <a:custGeom>
            <a:avLst/>
            <a:gdLst>
              <a:gd name="T0" fmla="*/ 0 w 12"/>
              <a:gd name="T1" fmla="*/ 706 h 706"/>
              <a:gd name="T2" fmla="*/ 0 w 12"/>
              <a:gd name="T3" fmla="*/ 600 h 706"/>
              <a:gd name="T4" fmla="*/ 12 w 12"/>
              <a:gd name="T5" fmla="*/ 600 h 706"/>
              <a:gd name="T6" fmla="*/ 12 w 12"/>
              <a:gd name="T7" fmla="*/ 706 h 706"/>
              <a:gd name="T8" fmla="*/ 0 w 12"/>
              <a:gd name="T9" fmla="*/ 706 h 706"/>
              <a:gd name="T10" fmla="*/ 0 w 12"/>
              <a:gd name="T11" fmla="*/ 706 h 706"/>
              <a:gd name="T12" fmla="*/ 0 w 12"/>
              <a:gd name="T13" fmla="*/ 556 h 706"/>
              <a:gd name="T14" fmla="*/ 0 w 12"/>
              <a:gd name="T15" fmla="*/ 450 h 706"/>
              <a:gd name="T16" fmla="*/ 12 w 12"/>
              <a:gd name="T17" fmla="*/ 450 h 706"/>
              <a:gd name="T18" fmla="*/ 12 w 12"/>
              <a:gd name="T19" fmla="*/ 556 h 706"/>
              <a:gd name="T20" fmla="*/ 0 w 12"/>
              <a:gd name="T21" fmla="*/ 556 h 706"/>
              <a:gd name="T22" fmla="*/ 0 w 12"/>
              <a:gd name="T23" fmla="*/ 556 h 706"/>
              <a:gd name="T24" fmla="*/ 0 w 12"/>
              <a:gd name="T25" fmla="*/ 406 h 706"/>
              <a:gd name="T26" fmla="*/ 0 w 12"/>
              <a:gd name="T27" fmla="*/ 300 h 706"/>
              <a:gd name="T28" fmla="*/ 12 w 12"/>
              <a:gd name="T29" fmla="*/ 300 h 706"/>
              <a:gd name="T30" fmla="*/ 12 w 12"/>
              <a:gd name="T31" fmla="*/ 406 h 706"/>
              <a:gd name="T32" fmla="*/ 0 w 12"/>
              <a:gd name="T33" fmla="*/ 406 h 706"/>
              <a:gd name="T34" fmla="*/ 0 w 12"/>
              <a:gd name="T35" fmla="*/ 406 h 706"/>
              <a:gd name="T36" fmla="*/ 0 w 12"/>
              <a:gd name="T37" fmla="*/ 256 h 706"/>
              <a:gd name="T38" fmla="*/ 0 w 12"/>
              <a:gd name="T39" fmla="*/ 150 h 706"/>
              <a:gd name="T40" fmla="*/ 12 w 12"/>
              <a:gd name="T41" fmla="*/ 150 h 706"/>
              <a:gd name="T42" fmla="*/ 12 w 12"/>
              <a:gd name="T43" fmla="*/ 256 h 706"/>
              <a:gd name="T44" fmla="*/ 0 w 12"/>
              <a:gd name="T45" fmla="*/ 256 h 706"/>
              <a:gd name="T46" fmla="*/ 0 w 12"/>
              <a:gd name="T47" fmla="*/ 256 h 706"/>
              <a:gd name="T48" fmla="*/ 0 w 12"/>
              <a:gd name="T49" fmla="*/ 108 h 706"/>
              <a:gd name="T50" fmla="*/ 0 w 12"/>
              <a:gd name="T51" fmla="*/ 0 h 706"/>
              <a:gd name="T52" fmla="*/ 12 w 12"/>
              <a:gd name="T53" fmla="*/ 0 h 706"/>
              <a:gd name="T54" fmla="*/ 12 w 12"/>
              <a:gd name="T55" fmla="*/ 108 h 706"/>
              <a:gd name="T56" fmla="*/ 0 w 12"/>
              <a:gd name="T57" fmla="*/ 108 h 706"/>
              <a:gd name="T58" fmla="*/ 0 w 12"/>
              <a:gd name="T59" fmla="*/ 108 h 7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2" h="706">
                <a:moveTo>
                  <a:pt x="0" y="706"/>
                </a:moveTo>
                <a:lnTo>
                  <a:pt x="0" y="600"/>
                </a:lnTo>
                <a:lnTo>
                  <a:pt x="12" y="600"/>
                </a:lnTo>
                <a:lnTo>
                  <a:pt x="12" y="706"/>
                </a:lnTo>
                <a:lnTo>
                  <a:pt x="0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50"/>
                </a:lnTo>
                <a:lnTo>
                  <a:pt x="12" y="450"/>
                </a:lnTo>
                <a:lnTo>
                  <a:pt x="12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2" y="300"/>
                </a:lnTo>
                <a:lnTo>
                  <a:pt x="12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2" y="150"/>
                </a:lnTo>
                <a:lnTo>
                  <a:pt x="12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2" y="0"/>
                </a:lnTo>
                <a:lnTo>
                  <a:pt x="12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83" name="Freeform 51"/>
          <p:cNvSpPr>
            <a:spLocks noEditPoints="1"/>
          </p:cNvSpPr>
          <p:nvPr userDrawn="1"/>
        </p:nvSpPr>
        <p:spPr bwMode="auto">
          <a:xfrm>
            <a:off x="2853267" y="3611563"/>
            <a:ext cx="21167" cy="1117600"/>
          </a:xfrm>
          <a:custGeom>
            <a:avLst/>
            <a:gdLst>
              <a:gd name="T0" fmla="*/ 0 w 10"/>
              <a:gd name="T1" fmla="*/ 704 h 704"/>
              <a:gd name="T2" fmla="*/ 0 w 10"/>
              <a:gd name="T3" fmla="*/ 598 h 704"/>
              <a:gd name="T4" fmla="*/ 10 w 10"/>
              <a:gd name="T5" fmla="*/ 598 h 704"/>
              <a:gd name="T6" fmla="*/ 10 w 10"/>
              <a:gd name="T7" fmla="*/ 704 h 704"/>
              <a:gd name="T8" fmla="*/ 0 w 10"/>
              <a:gd name="T9" fmla="*/ 704 h 704"/>
              <a:gd name="T10" fmla="*/ 0 w 10"/>
              <a:gd name="T11" fmla="*/ 704 h 704"/>
              <a:gd name="T12" fmla="*/ 0 w 10"/>
              <a:gd name="T13" fmla="*/ 554 h 704"/>
              <a:gd name="T14" fmla="*/ 0 w 10"/>
              <a:gd name="T15" fmla="*/ 448 h 704"/>
              <a:gd name="T16" fmla="*/ 10 w 10"/>
              <a:gd name="T17" fmla="*/ 448 h 704"/>
              <a:gd name="T18" fmla="*/ 10 w 10"/>
              <a:gd name="T19" fmla="*/ 554 h 704"/>
              <a:gd name="T20" fmla="*/ 0 w 10"/>
              <a:gd name="T21" fmla="*/ 554 h 704"/>
              <a:gd name="T22" fmla="*/ 0 w 10"/>
              <a:gd name="T23" fmla="*/ 554 h 704"/>
              <a:gd name="T24" fmla="*/ 0 w 10"/>
              <a:gd name="T25" fmla="*/ 404 h 704"/>
              <a:gd name="T26" fmla="*/ 0 w 10"/>
              <a:gd name="T27" fmla="*/ 298 h 704"/>
              <a:gd name="T28" fmla="*/ 10 w 10"/>
              <a:gd name="T29" fmla="*/ 298 h 704"/>
              <a:gd name="T30" fmla="*/ 10 w 10"/>
              <a:gd name="T31" fmla="*/ 404 h 704"/>
              <a:gd name="T32" fmla="*/ 0 w 10"/>
              <a:gd name="T33" fmla="*/ 404 h 704"/>
              <a:gd name="T34" fmla="*/ 0 w 10"/>
              <a:gd name="T35" fmla="*/ 404 h 704"/>
              <a:gd name="T36" fmla="*/ 0 w 10"/>
              <a:gd name="T37" fmla="*/ 256 h 704"/>
              <a:gd name="T38" fmla="*/ 0 w 10"/>
              <a:gd name="T39" fmla="*/ 148 h 704"/>
              <a:gd name="T40" fmla="*/ 10 w 10"/>
              <a:gd name="T41" fmla="*/ 148 h 704"/>
              <a:gd name="T42" fmla="*/ 10 w 10"/>
              <a:gd name="T43" fmla="*/ 256 h 704"/>
              <a:gd name="T44" fmla="*/ 0 w 10"/>
              <a:gd name="T45" fmla="*/ 256 h 704"/>
              <a:gd name="T46" fmla="*/ 0 w 10"/>
              <a:gd name="T47" fmla="*/ 256 h 704"/>
              <a:gd name="T48" fmla="*/ 0 w 10"/>
              <a:gd name="T49" fmla="*/ 106 h 704"/>
              <a:gd name="T50" fmla="*/ 0 w 10"/>
              <a:gd name="T51" fmla="*/ 0 h 704"/>
              <a:gd name="T52" fmla="*/ 10 w 10"/>
              <a:gd name="T53" fmla="*/ 0 h 704"/>
              <a:gd name="T54" fmla="*/ 10 w 10"/>
              <a:gd name="T55" fmla="*/ 106 h 704"/>
              <a:gd name="T56" fmla="*/ 0 w 10"/>
              <a:gd name="T57" fmla="*/ 106 h 704"/>
              <a:gd name="T58" fmla="*/ 0 w 10"/>
              <a:gd name="T59" fmla="*/ 106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" h="704"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lnTo>
                  <a:pt x="0" y="704"/>
                </a:lnTo>
                <a:close/>
                <a:moveTo>
                  <a:pt x="0" y="554"/>
                </a:moveTo>
                <a:lnTo>
                  <a:pt x="0" y="448"/>
                </a:lnTo>
                <a:lnTo>
                  <a:pt x="10" y="448"/>
                </a:lnTo>
                <a:lnTo>
                  <a:pt x="10" y="554"/>
                </a:lnTo>
                <a:lnTo>
                  <a:pt x="0" y="554"/>
                </a:lnTo>
                <a:lnTo>
                  <a:pt x="0" y="554"/>
                </a:lnTo>
                <a:close/>
                <a:moveTo>
                  <a:pt x="0" y="404"/>
                </a:moveTo>
                <a:lnTo>
                  <a:pt x="0" y="298"/>
                </a:lnTo>
                <a:lnTo>
                  <a:pt x="10" y="298"/>
                </a:lnTo>
                <a:lnTo>
                  <a:pt x="10" y="404"/>
                </a:lnTo>
                <a:lnTo>
                  <a:pt x="0" y="404"/>
                </a:lnTo>
                <a:lnTo>
                  <a:pt x="0" y="404"/>
                </a:lnTo>
                <a:close/>
                <a:moveTo>
                  <a:pt x="0" y="256"/>
                </a:moveTo>
                <a:lnTo>
                  <a:pt x="0" y="148"/>
                </a:lnTo>
                <a:lnTo>
                  <a:pt x="10" y="148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84" name="Freeform 52"/>
          <p:cNvSpPr>
            <a:spLocks noEditPoints="1"/>
          </p:cNvSpPr>
          <p:nvPr userDrawn="1"/>
        </p:nvSpPr>
        <p:spPr bwMode="auto">
          <a:xfrm>
            <a:off x="3767667" y="4084639"/>
            <a:ext cx="21167" cy="1120775"/>
          </a:xfrm>
          <a:custGeom>
            <a:avLst/>
            <a:gdLst>
              <a:gd name="T0" fmla="*/ 0 w 10"/>
              <a:gd name="T1" fmla="*/ 706 h 706"/>
              <a:gd name="T2" fmla="*/ 0 w 10"/>
              <a:gd name="T3" fmla="*/ 598 h 706"/>
              <a:gd name="T4" fmla="*/ 10 w 10"/>
              <a:gd name="T5" fmla="*/ 598 h 706"/>
              <a:gd name="T6" fmla="*/ 10 w 10"/>
              <a:gd name="T7" fmla="*/ 706 h 706"/>
              <a:gd name="T8" fmla="*/ 0 w 10"/>
              <a:gd name="T9" fmla="*/ 706 h 706"/>
              <a:gd name="T10" fmla="*/ 0 w 10"/>
              <a:gd name="T11" fmla="*/ 706 h 706"/>
              <a:gd name="T12" fmla="*/ 0 w 10"/>
              <a:gd name="T13" fmla="*/ 556 h 706"/>
              <a:gd name="T14" fmla="*/ 0 w 10"/>
              <a:gd name="T15" fmla="*/ 450 h 706"/>
              <a:gd name="T16" fmla="*/ 10 w 10"/>
              <a:gd name="T17" fmla="*/ 450 h 706"/>
              <a:gd name="T18" fmla="*/ 10 w 10"/>
              <a:gd name="T19" fmla="*/ 556 h 706"/>
              <a:gd name="T20" fmla="*/ 0 w 10"/>
              <a:gd name="T21" fmla="*/ 556 h 706"/>
              <a:gd name="T22" fmla="*/ 0 w 10"/>
              <a:gd name="T23" fmla="*/ 556 h 706"/>
              <a:gd name="T24" fmla="*/ 0 w 10"/>
              <a:gd name="T25" fmla="*/ 406 h 706"/>
              <a:gd name="T26" fmla="*/ 0 w 10"/>
              <a:gd name="T27" fmla="*/ 300 h 706"/>
              <a:gd name="T28" fmla="*/ 10 w 10"/>
              <a:gd name="T29" fmla="*/ 300 h 706"/>
              <a:gd name="T30" fmla="*/ 10 w 10"/>
              <a:gd name="T31" fmla="*/ 406 h 706"/>
              <a:gd name="T32" fmla="*/ 0 w 10"/>
              <a:gd name="T33" fmla="*/ 406 h 706"/>
              <a:gd name="T34" fmla="*/ 0 w 10"/>
              <a:gd name="T35" fmla="*/ 406 h 706"/>
              <a:gd name="T36" fmla="*/ 0 w 10"/>
              <a:gd name="T37" fmla="*/ 256 h 706"/>
              <a:gd name="T38" fmla="*/ 0 w 10"/>
              <a:gd name="T39" fmla="*/ 150 h 706"/>
              <a:gd name="T40" fmla="*/ 10 w 10"/>
              <a:gd name="T41" fmla="*/ 150 h 706"/>
              <a:gd name="T42" fmla="*/ 10 w 10"/>
              <a:gd name="T43" fmla="*/ 256 h 706"/>
              <a:gd name="T44" fmla="*/ 0 w 10"/>
              <a:gd name="T45" fmla="*/ 256 h 706"/>
              <a:gd name="T46" fmla="*/ 0 w 10"/>
              <a:gd name="T47" fmla="*/ 256 h 706"/>
              <a:gd name="T48" fmla="*/ 0 w 10"/>
              <a:gd name="T49" fmla="*/ 106 h 706"/>
              <a:gd name="T50" fmla="*/ 0 w 10"/>
              <a:gd name="T51" fmla="*/ 0 h 706"/>
              <a:gd name="T52" fmla="*/ 10 w 10"/>
              <a:gd name="T53" fmla="*/ 0 h 706"/>
              <a:gd name="T54" fmla="*/ 10 w 10"/>
              <a:gd name="T55" fmla="*/ 106 h 706"/>
              <a:gd name="T56" fmla="*/ 0 w 10"/>
              <a:gd name="T57" fmla="*/ 106 h 706"/>
              <a:gd name="T58" fmla="*/ 0 w 10"/>
              <a:gd name="T59" fmla="*/ 106 h 7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" h="706">
                <a:moveTo>
                  <a:pt x="0" y="706"/>
                </a:moveTo>
                <a:lnTo>
                  <a:pt x="0" y="598"/>
                </a:lnTo>
                <a:lnTo>
                  <a:pt x="10" y="598"/>
                </a:lnTo>
                <a:lnTo>
                  <a:pt x="10" y="706"/>
                </a:lnTo>
                <a:lnTo>
                  <a:pt x="0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50"/>
                </a:lnTo>
                <a:lnTo>
                  <a:pt x="10" y="450"/>
                </a:lnTo>
                <a:lnTo>
                  <a:pt x="10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85" name="Freeform 53"/>
          <p:cNvSpPr>
            <a:spLocks noEditPoints="1"/>
          </p:cNvSpPr>
          <p:nvPr userDrawn="1"/>
        </p:nvSpPr>
        <p:spPr bwMode="auto">
          <a:xfrm>
            <a:off x="3636433" y="4084639"/>
            <a:ext cx="25400" cy="1120775"/>
          </a:xfrm>
          <a:custGeom>
            <a:avLst/>
            <a:gdLst>
              <a:gd name="T0" fmla="*/ 0 w 12"/>
              <a:gd name="T1" fmla="*/ 706 h 706"/>
              <a:gd name="T2" fmla="*/ 0 w 12"/>
              <a:gd name="T3" fmla="*/ 598 h 706"/>
              <a:gd name="T4" fmla="*/ 12 w 12"/>
              <a:gd name="T5" fmla="*/ 598 h 706"/>
              <a:gd name="T6" fmla="*/ 12 w 12"/>
              <a:gd name="T7" fmla="*/ 706 h 706"/>
              <a:gd name="T8" fmla="*/ 0 w 12"/>
              <a:gd name="T9" fmla="*/ 706 h 706"/>
              <a:gd name="T10" fmla="*/ 0 w 12"/>
              <a:gd name="T11" fmla="*/ 706 h 706"/>
              <a:gd name="T12" fmla="*/ 0 w 12"/>
              <a:gd name="T13" fmla="*/ 556 h 706"/>
              <a:gd name="T14" fmla="*/ 0 w 12"/>
              <a:gd name="T15" fmla="*/ 450 h 706"/>
              <a:gd name="T16" fmla="*/ 12 w 12"/>
              <a:gd name="T17" fmla="*/ 450 h 706"/>
              <a:gd name="T18" fmla="*/ 12 w 12"/>
              <a:gd name="T19" fmla="*/ 556 h 706"/>
              <a:gd name="T20" fmla="*/ 0 w 12"/>
              <a:gd name="T21" fmla="*/ 556 h 706"/>
              <a:gd name="T22" fmla="*/ 0 w 12"/>
              <a:gd name="T23" fmla="*/ 556 h 706"/>
              <a:gd name="T24" fmla="*/ 0 w 12"/>
              <a:gd name="T25" fmla="*/ 406 h 706"/>
              <a:gd name="T26" fmla="*/ 0 w 12"/>
              <a:gd name="T27" fmla="*/ 300 h 706"/>
              <a:gd name="T28" fmla="*/ 12 w 12"/>
              <a:gd name="T29" fmla="*/ 300 h 706"/>
              <a:gd name="T30" fmla="*/ 12 w 12"/>
              <a:gd name="T31" fmla="*/ 406 h 706"/>
              <a:gd name="T32" fmla="*/ 0 w 12"/>
              <a:gd name="T33" fmla="*/ 406 h 706"/>
              <a:gd name="T34" fmla="*/ 0 w 12"/>
              <a:gd name="T35" fmla="*/ 406 h 706"/>
              <a:gd name="T36" fmla="*/ 0 w 12"/>
              <a:gd name="T37" fmla="*/ 256 h 706"/>
              <a:gd name="T38" fmla="*/ 0 w 12"/>
              <a:gd name="T39" fmla="*/ 150 h 706"/>
              <a:gd name="T40" fmla="*/ 12 w 12"/>
              <a:gd name="T41" fmla="*/ 150 h 706"/>
              <a:gd name="T42" fmla="*/ 12 w 12"/>
              <a:gd name="T43" fmla="*/ 256 h 706"/>
              <a:gd name="T44" fmla="*/ 0 w 12"/>
              <a:gd name="T45" fmla="*/ 256 h 706"/>
              <a:gd name="T46" fmla="*/ 0 w 12"/>
              <a:gd name="T47" fmla="*/ 256 h 706"/>
              <a:gd name="T48" fmla="*/ 0 w 12"/>
              <a:gd name="T49" fmla="*/ 106 h 706"/>
              <a:gd name="T50" fmla="*/ 0 w 12"/>
              <a:gd name="T51" fmla="*/ 0 h 706"/>
              <a:gd name="T52" fmla="*/ 12 w 12"/>
              <a:gd name="T53" fmla="*/ 0 h 706"/>
              <a:gd name="T54" fmla="*/ 12 w 12"/>
              <a:gd name="T55" fmla="*/ 106 h 706"/>
              <a:gd name="T56" fmla="*/ 0 w 12"/>
              <a:gd name="T57" fmla="*/ 106 h 706"/>
              <a:gd name="T58" fmla="*/ 0 w 12"/>
              <a:gd name="T59" fmla="*/ 106 h 7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2" h="706">
                <a:moveTo>
                  <a:pt x="0" y="706"/>
                </a:moveTo>
                <a:lnTo>
                  <a:pt x="0" y="598"/>
                </a:lnTo>
                <a:lnTo>
                  <a:pt x="12" y="598"/>
                </a:lnTo>
                <a:lnTo>
                  <a:pt x="12" y="706"/>
                </a:lnTo>
                <a:lnTo>
                  <a:pt x="0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50"/>
                </a:lnTo>
                <a:lnTo>
                  <a:pt x="12" y="450"/>
                </a:lnTo>
                <a:lnTo>
                  <a:pt x="12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2" y="300"/>
                </a:lnTo>
                <a:lnTo>
                  <a:pt x="12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2" y="150"/>
                </a:lnTo>
                <a:lnTo>
                  <a:pt x="12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2" y="0"/>
                </a:lnTo>
                <a:lnTo>
                  <a:pt x="12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86" name="Freeform 54"/>
          <p:cNvSpPr>
            <a:spLocks noEditPoints="1"/>
          </p:cNvSpPr>
          <p:nvPr userDrawn="1"/>
        </p:nvSpPr>
        <p:spPr bwMode="auto">
          <a:xfrm>
            <a:off x="3509434" y="4084639"/>
            <a:ext cx="21167" cy="1120775"/>
          </a:xfrm>
          <a:custGeom>
            <a:avLst/>
            <a:gdLst>
              <a:gd name="T0" fmla="*/ 0 w 10"/>
              <a:gd name="T1" fmla="*/ 706 h 706"/>
              <a:gd name="T2" fmla="*/ 0 w 10"/>
              <a:gd name="T3" fmla="*/ 598 h 706"/>
              <a:gd name="T4" fmla="*/ 10 w 10"/>
              <a:gd name="T5" fmla="*/ 598 h 706"/>
              <a:gd name="T6" fmla="*/ 10 w 10"/>
              <a:gd name="T7" fmla="*/ 706 h 706"/>
              <a:gd name="T8" fmla="*/ 0 w 10"/>
              <a:gd name="T9" fmla="*/ 706 h 706"/>
              <a:gd name="T10" fmla="*/ 0 w 10"/>
              <a:gd name="T11" fmla="*/ 706 h 706"/>
              <a:gd name="T12" fmla="*/ 0 w 10"/>
              <a:gd name="T13" fmla="*/ 556 h 706"/>
              <a:gd name="T14" fmla="*/ 0 w 10"/>
              <a:gd name="T15" fmla="*/ 450 h 706"/>
              <a:gd name="T16" fmla="*/ 10 w 10"/>
              <a:gd name="T17" fmla="*/ 450 h 706"/>
              <a:gd name="T18" fmla="*/ 10 w 10"/>
              <a:gd name="T19" fmla="*/ 556 h 706"/>
              <a:gd name="T20" fmla="*/ 0 w 10"/>
              <a:gd name="T21" fmla="*/ 556 h 706"/>
              <a:gd name="T22" fmla="*/ 0 w 10"/>
              <a:gd name="T23" fmla="*/ 556 h 706"/>
              <a:gd name="T24" fmla="*/ 0 w 10"/>
              <a:gd name="T25" fmla="*/ 406 h 706"/>
              <a:gd name="T26" fmla="*/ 0 w 10"/>
              <a:gd name="T27" fmla="*/ 300 h 706"/>
              <a:gd name="T28" fmla="*/ 10 w 10"/>
              <a:gd name="T29" fmla="*/ 300 h 706"/>
              <a:gd name="T30" fmla="*/ 10 w 10"/>
              <a:gd name="T31" fmla="*/ 406 h 706"/>
              <a:gd name="T32" fmla="*/ 0 w 10"/>
              <a:gd name="T33" fmla="*/ 406 h 706"/>
              <a:gd name="T34" fmla="*/ 0 w 10"/>
              <a:gd name="T35" fmla="*/ 406 h 706"/>
              <a:gd name="T36" fmla="*/ 0 w 10"/>
              <a:gd name="T37" fmla="*/ 256 h 706"/>
              <a:gd name="T38" fmla="*/ 0 w 10"/>
              <a:gd name="T39" fmla="*/ 150 h 706"/>
              <a:gd name="T40" fmla="*/ 10 w 10"/>
              <a:gd name="T41" fmla="*/ 150 h 706"/>
              <a:gd name="T42" fmla="*/ 10 w 10"/>
              <a:gd name="T43" fmla="*/ 256 h 706"/>
              <a:gd name="T44" fmla="*/ 0 w 10"/>
              <a:gd name="T45" fmla="*/ 256 h 706"/>
              <a:gd name="T46" fmla="*/ 0 w 10"/>
              <a:gd name="T47" fmla="*/ 256 h 706"/>
              <a:gd name="T48" fmla="*/ 0 w 10"/>
              <a:gd name="T49" fmla="*/ 106 h 706"/>
              <a:gd name="T50" fmla="*/ 0 w 10"/>
              <a:gd name="T51" fmla="*/ 0 h 706"/>
              <a:gd name="T52" fmla="*/ 10 w 10"/>
              <a:gd name="T53" fmla="*/ 0 h 706"/>
              <a:gd name="T54" fmla="*/ 10 w 10"/>
              <a:gd name="T55" fmla="*/ 106 h 706"/>
              <a:gd name="T56" fmla="*/ 0 w 10"/>
              <a:gd name="T57" fmla="*/ 106 h 706"/>
              <a:gd name="T58" fmla="*/ 0 w 10"/>
              <a:gd name="T59" fmla="*/ 106 h 7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" h="706">
                <a:moveTo>
                  <a:pt x="0" y="706"/>
                </a:moveTo>
                <a:lnTo>
                  <a:pt x="0" y="598"/>
                </a:lnTo>
                <a:lnTo>
                  <a:pt x="10" y="598"/>
                </a:lnTo>
                <a:lnTo>
                  <a:pt x="10" y="706"/>
                </a:lnTo>
                <a:lnTo>
                  <a:pt x="0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50"/>
                </a:lnTo>
                <a:lnTo>
                  <a:pt x="10" y="450"/>
                </a:lnTo>
                <a:lnTo>
                  <a:pt x="10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87" name="Freeform 55"/>
          <p:cNvSpPr>
            <a:spLocks noEditPoints="1"/>
          </p:cNvSpPr>
          <p:nvPr userDrawn="1"/>
        </p:nvSpPr>
        <p:spPr bwMode="auto">
          <a:xfrm>
            <a:off x="3378201" y="3846513"/>
            <a:ext cx="21167" cy="1358900"/>
          </a:xfrm>
          <a:custGeom>
            <a:avLst/>
            <a:gdLst>
              <a:gd name="T0" fmla="*/ 0 w 10"/>
              <a:gd name="T1" fmla="*/ 856 h 856"/>
              <a:gd name="T2" fmla="*/ 0 w 10"/>
              <a:gd name="T3" fmla="*/ 748 h 856"/>
              <a:gd name="T4" fmla="*/ 10 w 10"/>
              <a:gd name="T5" fmla="*/ 748 h 856"/>
              <a:gd name="T6" fmla="*/ 10 w 10"/>
              <a:gd name="T7" fmla="*/ 856 h 856"/>
              <a:gd name="T8" fmla="*/ 0 w 10"/>
              <a:gd name="T9" fmla="*/ 856 h 856"/>
              <a:gd name="T10" fmla="*/ 0 w 10"/>
              <a:gd name="T11" fmla="*/ 856 h 856"/>
              <a:gd name="T12" fmla="*/ 0 w 10"/>
              <a:gd name="T13" fmla="*/ 706 h 856"/>
              <a:gd name="T14" fmla="*/ 0 w 10"/>
              <a:gd name="T15" fmla="*/ 600 h 856"/>
              <a:gd name="T16" fmla="*/ 10 w 10"/>
              <a:gd name="T17" fmla="*/ 600 h 856"/>
              <a:gd name="T18" fmla="*/ 10 w 10"/>
              <a:gd name="T19" fmla="*/ 706 h 856"/>
              <a:gd name="T20" fmla="*/ 0 w 10"/>
              <a:gd name="T21" fmla="*/ 706 h 856"/>
              <a:gd name="T22" fmla="*/ 0 w 10"/>
              <a:gd name="T23" fmla="*/ 706 h 856"/>
              <a:gd name="T24" fmla="*/ 0 w 10"/>
              <a:gd name="T25" fmla="*/ 556 h 856"/>
              <a:gd name="T26" fmla="*/ 0 w 10"/>
              <a:gd name="T27" fmla="*/ 450 h 856"/>
              <a:gd name="T28" fmla="*/ 10 w 10"/>
              <a:gd name="T29" fmla="*/ 450 h 856"/>
              <a:gd name="T30" fmla="*/ 10 w 10"/>
              <a:gd name="T31" fmla="*/ 556 h 856"/>
              <a:gd name="T32" fmla="*/ 0 w 10"/>
              <a:gd name="T33" fmla="*/ 556 h 856"/>
              <a:gd name="T34" fmla="*/ 0 w 10"/>
              <a:gd name="T35" fmla="*/ 556 h 856"/>
              <a:gd name="T36" fmla="*/ 0 w 10"/>
              <a:gd name="T37" fmla="*/ 406 h 856"/>
              <a:gd name="T38" fmla="*/ 0 w 10"/>
              <a:gd name="T39" fmla="*/ 300 h 856"/>
              <a:gd name="T40" fmla="*/ 10 w 10"/>
              <a:gd name="T41" fmla="*/ 300 h 856"/>
              <a:gd name="T42" fmla="*/ 10 w 10"/>
              <a:gd name="T43" fmla="*/ 406 h 856"/>
              <a:gd name="T44" fmla="*/ 0 w 10"/>
              <a:gd name="T45" fmla="*/ 406 h 856"/>
              <a:gd name="T46" fmla="*/ 0 w 10"/>
              <a:gd name="T47" fmla="*/ 406 h 856"/>
              <a:gd name="T48" fmla="*/ 0 w 10"/>
              <a:gd name="T49" fmla="*/ 256 h 856"/>
              <a:gd name="T50" fmla="*/ 0 w 10"/>
              <a:gd name="T51" fmla="*/ 150 h 856"/>
              <a:gd name="T52" fmla="*/ 10 w 10"/>
              <a:gd name="T53" fmla="*/ 150 h 856"/>
              <a:gd name="T54" fmla="*/ 10 w 10"/>
              <a:gd name="T55" fmla="*/ 256 h 856"/>
              <a:gd name="T56" fmla="*/ 0 w 10"/>
              <a:gd name="T57" fmla="*/ 256 h 856"/>
              <a:gd name="T58" fmla="*/ 0 w 10"/>
              <a:gd name="T59" fmla="*/ 256 h 856"/>
              <a:gd name="T60" fmla="*/ 0 w 10"/>
              <a:gd name="T61" fmla="*/ 108 h 856"/>
              <a:gd name="T62" fmla="*/ 0 w 10"/>
              <a:gd name="T63" fmla="*/ 0 h 856"/>
              <a:gd name="T64" fmla="*/ 10 w 10"/>
              <a:gd name="T65" fmla="*/ 0 h 856"/>
              <a:gd name="T66" fmla="*/ 10 w 10"/>
              <a:gd name="T67" fmla="*/ 108 h 856"/>
              <a:gd name="T68" fmla="*/ 0 w 10"/>
              <a:gd name="T69" fmla="*/ 108 h 856"/>
              <a:gd name="T70" fmla="*/ 0 w 10"/>
              <a:gd name="T71" fmla="*/ 108 h 8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0" h="856">
                <a:moveTo>
                  <a:pt x="0" y="856"/>
                </a:moveTo>
                <a:lnTo>
                  <a:pt x="0" y="748"/>
                </a:lnTo>
                <a:lnTo>
                  <a:pt x="10" y="748"/>
                </a:lnTo>
                <a:lnTo>
                  <a:pt x="10" y="856"/>
                </a:lnTo>
                <a:lnTo>
                  <a:pt x="0" y="856"/>
                </a:lnTo>
                <a:lnTo>
                  <a:pt x="0" y="856"/>
                </a:lnTo>
                <a:close/>
                <a:moveTo>
                  <a:pt x="0" y="706"/>
                </a:moveTo>
                <a:lnTo>
                  <a:pt x="0" y="600"/>
                </a:lnTo>
                <a:lnTo>
                  <a:pt x="10" y="600"/>
                </a:lnTo>
                <a:lnTo>
                  <a:pt x="10" y="706"/>
                </a:lnTo>
                <a:lnTo>
                  <a:pt x="0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50"/>
                </a:lnTo>
                <a:lnTo>
                  <a:pt x="10" y="450"/>
                </a:lnTo>
                <a:lnTo>
                  <a:pt x="10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88" name="Freeform 56"/>
          <p:cNvSpPr>
            <a:spLocks noEditPoints="1"/>
          </p:cNvSpPr>
          <p:nvPr userDrawn="1"/>
        </p:nvSpPr>
        <p:spPr bwMode="auto">
          <a:xfrm>
            <a:off x="4275667" y="4560888"/>
            <a:ext cx="25400" cy="882650"/>
          </a:xfrm>
          <a:custGeom>
            <a:avLst/>
            <a:gdLst>
              <a:gd name="T0" fmla="*/ 0 w 12"/>
              <a:gd name="T1" fmla="*/ 556 h 556"/>
              <a:gd name="T2" fmla="*/ 0 w 12"/>
              <a:gd name="T3" fmla="*/ 448 h 556"/>
              <a:gd name="T4" fmla="*/ 12 w 12"/>
              <a:gd name="T5" fmla="*/ 448 h 556"/>
              <a:gd name="T6" fmla="*/ 12 w 12"/>
              <a:gd name="T7" fmla="*/ 556 h 556"/>
              <a:gd name="T8" fmla="*/ 0 w 12"/>
              <a:gd name="T9" fmla="*/ 556 h 556"/>
              <a:gd name="T10" fmla="*/ 0 w 12"/>
              <a:gd name="T11" fmla="*/ 556 h 556"/>
              <a:gd name="T12" fmla="*/ 0 w 12"/>
              <a:gd name="T13" fmla="*/ 406 h 556"/>
              <a:gd name="T14" fmla="*/ 0 w 12"/>
              <a:gd name="T15" fmla="*/ 298 h 556"/>
              <a:gd name="T16" fmla="*/ 12 w 12"/>
              <a:gd name="T17" fmla="*/ 298 h 556"/>
              <a:gd name="T18" fmla="*/ 12 w 12"/>
              <a:gd name="T19" fmla="*/ 406 h 556"/>
              <a:gd name="T20" fmla="*/ 0 w 12"/>
              <a:gd name="T21" fmla="*/ 406 h 556"/>
              <a:gd name="T22" fmla="*/ 0 w 12"/>
              <a:gd name="T23" fmla="*/ 406 h 556"/>
              <a:gd name="T24" fmla="*/ 0 w 12"/>
              <a:gd name="T25" fmla="*/ 256 h 556"/>
              <a:gd name="T26" fmla="*/ 0 w 12"/>
              <a:gd name="T27" fmla="*/ 150 h 556"/>
              <a:gd name="T28" fmla="*/ 12 w 12"/>
              <a:gd name="T29" fmla="*/ 150 h 556"/>
              <a:gd name="T30" fmla="*/ 12 w 12"/>
              <a:gd name="T31" fmla="*/ 256 h 556"/>
              <a:gd name="T32" fmla="*/ 0 w 12"/>
              <a:gd name="T33" fmla="*/ 256 h 556"/>
              <a:gd name="T34" fmla="*/ 0 w 12"/>
              <a:gd name="T35" fmla="*/ 256 h 556"/>
              <a:gd name="T36" fmla="*/ 0 w 12"/>
              <a:gd name="T37" fmla="*/ 106 h 556"/>
              <a:gd name="T38" fmla="*/ 0 w 12"/>
              <a:gd name="T39" fmla="*/ 0 h 556"/>
              <a:gd name="T40" fmla="*/ 12 w 12"/>
              <a:gd name="T41" fmla="*/ 0 h 556"/>
              <a:gd name="T42" fmla="*/ 12 w 12"/>
              <a:gd name="T43" fmla="*/ 106 h 556"/>
              <a:gd name="T44" fmla="*/ 0 w 12"/>
              <a:gd name="T45" fmla="*/ 106 h 556"/>
              <a:gd name="T46" fmla="*/ 0 w 12"/>
              <a:gd name="T47" fmla="*/ 106 h 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" h="556">
                <a:moveTo>
                  <a:pt x="0" y="556"/>
                </a:moveTo>
                <a:lnTo>
                  <a:pt x="0" y="448"/>
                </a:lnTo>
                <a:lnTo>
                  <a:pt x="12" y="448"/>
                </a:lnTo>
                <a:lnTo>
                  <a:pt x="12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298"/>
                </a:lnTo>
                <a:lnTo>
                  <a:pt x="12" y="298"/>
                </a:lnTo>
                <a:lnTo>
                  <a:pt x="12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2" y="150"/>
                </a:lnTo>
                <a:lnTo>
                  <a:pt x="12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2" y="0"/>
                </a:lnTo>
                <a:lnTo>
                  <a:pt x="12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89" name="Freeform 57"/>
          <p:cNvSpPr>
            <a:spLocks noEditPoints="1"/>
          </p:cNvSpPr>
          <p:nvPr userDrawn="1"/>
        </p:nvSpPr>
        <p:spPr bwMode="auto">
          <a:xfrm>
            <a:off x="4148667" y="4560888"/>
            <a:ext cx="21167" cy="882650"/>
          </a:xfrm>
          <a:custGeom>
            <a:avLst/>
            <a:gdLst>
              <a:gd name="T0" fmla="*/ 0 w 10"/>
              <a:gd name="T1" fmla="*/ 556 h 556"/>
              <a:gd name="T2" fmla="*/ 0 w 10"/>
              <a:gd name="T3" fmla="*/ 448 h 556"/>
              <a:gd name="T4" fmla="*/ 10 w 10"/>
              <a:gd name="T5" fmla="*/ 448 h 556"/>
              <a:gd name="T6" fmla="*/ 10 w 10"/>
              <a:gd name="T7" fmla="*/ 556 h 556"/>
              <a:gd name="T8" fmla="*/ 0 w 10"/>
              <a:gd name="T9" fmla="*/ 556 h 556"/>
              <a:gd name="T10" fmla="*/ 0 w 10"/>
              <a:gd name="T11" fmla="*/ 556 h 556"/>
              <a:gd name="T12" fmla="*/ 0 w 10"/>
              <a:gd name="T13" fmla="*/ 406 h 556"/>
              <a:gd name="T14" fmla="*/ 0 w 10"/>
              <a:gd name="T15" fmla="*/ 298 h 556"/>
              <a:gd name="T16" fmla="*/ 10 w 10"/>
              <a:gd name="T17" fmla="*/ 298 h 556"/>
              <a:gd name="T18" fmla="*/ 10 w 10"/>
              <a:gd name="T19" fmla="*/ 406 h 556"/>
              <a:gd name="T20" fmla="*/ 0 w 10"/>
              <a:gd name="T21" fmla="*/ 406 h 556"/>
              <a:gd name="T22" fmla="*/ 0 w 10"/>
              <a:gd name="T23" fmla="*/ 406 h 556"/>
              <a:gd name="T24" fmla="*/ 0 w 10"/>
              <a:gd name="T25" fmla="*/ 256 h 556"/>
              <a:gd name="T26" fmla="*/ 0 w 10"/>
              <a:gd name="T27" fmla="*/ 150 h 556"/>
              <a:gd name="T28" fmla="*/ 10 w 10"/>
              <a:gd name="T29" fmla="*/ 150 h 556"/>
              <a:gd name="T30" fmla="*/ 10 w 10"/>
              <a:gd name="T31" fmla="*/ 256 h 556"/>
              <a:gd name="T32" fmla="*/ 0 w 10"/>
              <a:gd name="T33" fmla="*/ 256 h 556"/>
              <a:gd name="T34" fmla="*/ 0 w 10"/>
              <a:gd name="T35" fmla="*/ 256 h 556"/>
              <a:gd name="T36" fmla="*/ 0 w 10"/>
              <a:gd name="T37" fmla="*/ 106 h 556"/>
              <a:gd name="T38" fmla="*/ 0 w 10"/>
              <a:gd name="T39" fmla="*/ 0 h 556"/>
              <a:gd name="T40" fmla="*/ 10 w 10"/>
              <a:gd name="T41" fmla="*/ 0 h 556"/>
              <a:gd name="T42" fmla="*/ 10 w 10"/>
              <a:gd name="T43" fmla="*/ 106 h 556"/>
              <a:gd name="T44" fmla="*/ 0 w 10"/>
              <a:gd name="T45" fmla="*/ 106 h 556"/>
              <a:gd name="T46" fmla="*/ 0 w 10"/>
              <a:gd name="T47" fmla="*/ 106 h 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0" h="556">
                <a:moveTo>
                  <a:pt x="0" y="556"/>
                </a:moveTo>
                <a:lnTo>
                  <a:pt x="0" y="448"/>
                </a:lnTo>
                <a:lnTo>
                  <a:pt x="10" y="448"/>
                </a:lnTo>
                <a:lnTo>
                  <a:pt x="10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298"/>
                </a:lnTo>
                <a:lnTo>
                  <a:pt x="10" y="298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90" name="Freeform 58"/>
          <p:cNvSpPr>
            <a:spLocks noEditPoints="1"/>
          </p:cNvSpPr>
          <p:nvPr userDrawn="1"/>
        </p:nvSpPr>
        <p:spPr bwMode="auto">
          <a:xfrm>
            <a:off x="4017434" y="4322764"/>
            <a:ext cx="21167" cy="1120775"/>
          </a:xfrm>
          <a:custGeom>
            <a:avLst/>
            <a:gdLst>
              <a:gd name="T0" fmla="*/ 0 w 10"/>
              <a:gd name="T1" fmla="*/ 706 h 706"/>
              <a:gd name="T2" fmla="*/ 0 w 10"/>
              <a:gd name="T3" fmla="*/ 598 h 706"/>
              <a:gd name="T4" fmla="*/ 10 w 10"/>
              <a:gd name="T5" fmla="*/ 598 h 706"/>
              <a:gd name="T6" fmla="*/ 10 w 10"/>
              <a:gd name="T7" fmla="*/ 706 h 706"/>
              <a:gd name="T8" fmla="*/ 0 w 10"/>
              <a:gd name="T9" fmla="*/ 706 h 706"/>
              <a:gd name="T10" fmla="*/ 0 w 10"/>
              <a:gd name="T11" fmla="*/ 706 h 706"/>
              <a:gd name="T12" fmla="*/ 0 w 10"/>
              <a:gd name="T13" fmla="*/ 556 h 706"/>
              <a:gd name="T14" fmla="*/ 0 w 10"/>
              <a:gd name="T15" fmla="*/ 448 h 706"/>
              <a:gd name="T16" fmla="*/ 10 w 10"/>
              <a:gd name="T17" fmla="*/ 448 h 706"/>
              <a:gd name="T18" fmla="*/ 10 w 10"/>
              <a:gd name="T19" fmla="*/ 556 h 706"/>
              <a:gd name="T20" fmla="*/ 0 w 10"/>
              <a:gd name="T21" fmla="*/ 556 h 706"/>
              <a:gd name="T22" fmla="*/ 0 w 10"/>
              <a:gd name="T23" fmla="*/ 556 h 706"/>
              <a:gd name="T24" fmla="*/ 0 w 10"/>
              <a:gd name="T25" fmla="*/ 406 h 706"/>
              <a:gd name="T26" fmla="*/ 0 w 10"/>
              <a:gd name="T27" fmla="*/ 300 h 706"/>
              <a:gd name="T28" fmla="*/ 10 w 10"/>
              <a:gd name="T29" fmla="*/ 300 h 706"/>
              <a:gd name="T30" fmla="*/ 10 w 10"/>
              <a:gd name="T31" fmla="*/ 406 h 706"/>
              <a:gd name="T32" fmla="*/ 0 w 10"/>
              <a:gd name="T33" fmla="*/ 406 h 706"/>
              <a:gd name="T34" fmla="*/ 0 w 10"/>
              <a:gd name="T35" fmla="*/ 406 h 706"/>
              <a:gd name="T36" fmla="*/ 0 w 10"/>
              <a:gd name="T37" fmla="*/ 256 h 706"/>
              <a:gd name="T38" fmla="*/ 0 w 10"/>
              <a:gd name="T39" fmla="*/ 150 h 706"/>
              <a:gd name="T40" fmla="*/ 10 w 10"/>
              <a:gd name="T41" fmla="*/ 150 h 706"/>
              <a:gd name="T42" fmla="*/ 10 w 10"/>
              <a:gd name="T43" fmla="*/ 256 h 706"/>
              <a:gd name="T44" fmla="*/ 0 w 10"/>
              <a:gd name="T45" fmla="*/ 256 h 706"/>
              <a:gd name="T46" fmla="*/ 0 w 10"/>
              <a:gd name="T47" fmla="*/ 256 h 706"/>
              <a:gd name="T48" fmla="*/ 0 w 10"/>
              <a:gd name="T49" fmla="*/ 106 h 706"/>
              <a:gd name="T50" fmla="*/ 0 w 10"/>
              <a:gd name="T51" fmla="*/ 0 h 706"/>
              <a:gd name="T52" fmla="*/ 10 w 10"/>
              <a:gd name="T53" fmla="*/ 0 h 706"/>
              <a:gd name="T54" fmla="*/ 10 w 10"/>
              <a:gd name="T55" fmla="*/ 106 h 706"/>
              <a:gd name="T56" fmla="*/ 0 w 10"/>
              <a:gd name="T57" fmla="*/ 106 h 706"/>
              <a:gd name="T58" fmla="*/ 0 w 10"/>
              <a:gd name="T59" fmla="*/ 106 h 7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" h="706">
                <a:moveTo>
                  <a:pt x="0" y="706"/>
                </a:moveTo>
                <a:lnTo>
                  <a:pt x="0" y="598"/>
                </a:lnTo>
                <a:lnTo>
                  <a:pt x="10" y="598"/>
                </a:lnTo>
                <a:lnTo>
                  <a:pt x="10" y="706"/>
                </a:lnTo>
                <a:lnTo>
                  <a:pt x="0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48"/>
                </a:lnTo>
                <a:lnTo>
                  <a:pt x="10" y="448"/>
                </a:lnTo>
                <a:lnTo>
                  <a:pt x="10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91" name="Freeform 59"/>
          <p:cNvSpPr>
            <a:spLocks noEditPoints="1"/>
          </p:cNvSpPr>
          <p:nvPr userDrawn="1"/>
        </p:nvSpPr>
        <p:spPr bwMode="auto">
          <a:xfrm>
            <a:off x="3886201" y="4322764"/>
            <a:ext cx="21167" cy="1120775"/>
          </a:xfrm>
          <a:custGeom>
            <a:avLst/>
            <a:gdLst>
              <a:gd name="T0" fmla="*/ 0 w 10"/>
              <a:gd name="T1" fmla="*/ 706 h 706"/>
              <a:gd name="T2" fmla="*/ 0 w 10"/>
              <a:gd name="T3" fmla="*/ 598 h 706"/>
              <a:gd name="T4" fmla="*/ 10 w 10"/>
              <a:gd name="T5" fmla="*/ 598 h 706"/>
              <a:gd name="T6" fmla="*/ 10 w 10"/>
              <a:gd name="T7" fmla="*/ 706 h 706"/>
              <a:gd name="T8" fmla="*/ 0 w 10"/>
              <a:gd name="T9" fmla="*/ 706 h 706"/>
              <a:gd name="T10" fmla="*/ 0 w 10"/>
              <a:gd name="T11" fmla="*/ 706 h 706"/>
              <a:gd name="T12" fmla="*/ 0 w 10"/>
              <a:gd name="T13" fmla="*/ 556 h 706"/>
              <a:gd name="T14" fmla="*/ 0 w 10"/>
              <a:gd name="T15" fmla="*/ 448 h 706"/>
              <a:gd name="T16" fmla="*/ 10 w 10"/>
              <a:gd name="T17" fmla="*/ 448 h 706"/>
              <a:gd name="T18" fmla="*/ 10 w 10"/>
              <a:gd name="T19" fmla="*/ 556 h 706"/>
              <a:gd name="T20" fmla="*/ 0 w 10"/>
              <a:gd name="T21" fmla="*/ 556 h 706"/>
              <a:gd name="T22" fmla="*/ 0 w 10"/>
              <a:gd name="T23" fmla="*/ 556 h 706"/>
              <a:gd name="T24" fmla="*/ 0 w 10"/>
              <a:gd name="T25" fmla="*/ 406 h 706"/>
              <a:gd name="T26" fmla="*/ 0 w 10"/>
              <a:gd name="T27" fmla="*/ 300 h 706"/>
              <a:gd name="T28" fmla="*/ 10 w 10"/>
              <a:gd name="T29" fmla="*/ 300 h 706"/>
              <a:gd name="T30" fmla="*/ 10 w 10"/>
              <a:gd name="T31" fmla="*/ 406 h 706"/>
              <a:gd name="T32" fmla="*/ 0 w 10"/>
              <a:gd name="T33" fmla="*/ 406 h 706"/>
              <a:gd name="T34" fmla="*/ 0 w 10"/>
              <a:gd name="T35" fmla="*/ 406 h 706"/>
              <a:gd name="T36" fmla="*/ 0 w 10"/>
              <a:gd name="T37" fmla="*/ 256 h 706"/>
              <a:gd name="T38" fmla="*/ 0 w 10"/>
              <a:gd name="T39" fmla="*/ 150 h 706"/>
              <a:gd name="T40" fmla="*/ 10 w 10"/>
              <a:gd name="T41" fmla="*/ 150 h 706"/>
              <a:gd name="T42" fmla="*/ 10 w 10"/>
              <a:gd name="T43" fmla="*/ 256 h 706"/>
              <a:gd name="T44" fmla="*/ 0 w 10"/>
              <a:gd name="T45" fmla="*/ 256 h 706"/>
              <a:gd name="T46" fmla="*/ 0 w 10"/>
              <a:gd name="T47" fmla="*/ 256 h 706"/>
              <a:gd name="T48" fmla="*/ 0 w 10"/>
              <a:gd name="T49" fmla="*/ 106 h 706"/>
              <a:gd name="T50" fmla="*/ 0 w 10"/>
              <a:gd name="T51" fmla="*/ 0 h 706"/>
              <a:gd name="T52" fmla="*/ 10 w 10"/>
              <a:gd name="T53" fmla="*/ 0 h 706"/>
              <a:gd name="T54" fmla="*/ 10 w 10"/>
              <a:gd name="T55" fmla="*/ 106 h 706"/>
              <a:gd name="T56" fmla="*/ 0 w 10"/>
              <a:gd name="T57" fmla="*/ 106 h 706"/>
              <a:gd name="T58" fmla="*/ 0 w 10"/>
              <a:gd name="T59" fmla="*/ 106 h 7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" h="706">
                <a:moveTo>
                  <a:pt x="0" y="706"/>
                </a:moveTo>
                <a:lnTo>
                  <a:pt x="0" y="598"/>
                </a:lnTo>
                <a:lnTo>
                  <a:pt x="10" y="598"/>
                </a:lnTo>
                <a:lnTo>
                  <a:pt x="10" y="706"/>
                </a:lnTo>
                <a:lnTo>
                  <a:pt x="0" y="706"/>
                </a:lnTo>
                <a:lnTo>
                  <a:pt x="0" y="706"/>
                </a:lnTo>
                <a:close/>
                <a:moveTo>
                  <a:pt x="0" y="556"/>
                </a:moveTo>
                <a:lnTo>
                  <a:pt x="0" y="448"/>
                </a:lnTo>
                <a:lnTo>
                  <a:pt x="10" y="448"/>
                </a:lnTo>
                <a:lnTo>
                  <a:pt x="10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92" name="Freeform 60"/>
          <p:cNvSpPr>
            <a:spLocks noEditPoints="1"/>
          </p:cNvSpPr>
          <p:nvPr userDrawn="1"/>
        </p:nvSpPr>
        <p:spPr bwMode="auto">
          <a:xfrm>
            <a:off x="4800600" y="4799014"/>
            <a:ext cx="25400" cy="2066925"/>
          </a:xfrm>
          <a:custGeom>
            <a:avLst/>
            <a:gdLst>
              <a:gd name="T0" fmla="*/ 0 w 12"/>
              <a:gd name="T1" fmla="*/ 1302 h 1302"/>
              <a:gd name="T2" fmla="*/ 0 w 12"/>
              <a:gd name="T3" fmla="*/ 1196 h 1302"/>
              <a:gd name="T4" fmla="*/ 12 w 12"/>
              <a:gd name="T5" fmla="*/ 1196 h 1302"/>
              <a:gd name="T6" fmla="*/ 12 w 12"/>
              <a:gd name="T7" fmla="*/ 1302 h 1302"/>
              <a:gd name="T8" fmla="*/ 0 w 12"/>
              <a:gd name="T9" fmla="*/ 1302 h 1302"/>
              <a:gd name="T10" fmla="*/ 0 w 12"/>
              <a:gd name="T11" fmla="*/ 1302 h 1302"/>
              <a:gd name="T12" fmla="*/ 0 w 12"/>
              <a:gd name="T13" fmla="*/ 1154 h 1302"/>
              <a:gd name="T14" fmla="*/ 0 w 12"/>
              <a:gd name="T15" fmla="*/ 1046 h 1302"/>
              <a:gd name="T16" fmla="*/ 12 w 12"/>
              <a:gd name="T17" fmla="*/ 1046 h 1302"/>
              <a:gd name="T18" fmla="*/ 12 w 12"/>
              <a:gd name="T19" fmla="*/ 1154 h 1302"/>
              <a:gd name="T20" fmla="*/ 0 w 12"/>
              <a:gd name="T21" fmla="*/ 1154 h 1302"/>
              <a:gd name="T22" fmla="*/ 0 w 12"/>
              <a:gd name="T23" fmla="*/ 1154 h 1302"/>
              <a:gd name="T24" fmla="*/ 0 w 12"/>
              <a:gd name="T25" fmla="*/ 1004 h 1302"/>
              <a:gd name="T26" fmla="*/ 0 w 12"/>
              <a:gd name="T27" fmla="*/ 896 h 1302"/>
              <a:gd name="T28" fmla="*/ 12 w 12"/>
              <a:gd name="T29" fmla="*/ 896 h 1302"/>
              <a:gd name="T30" fmla="*/ 12 w 12"/>
              <a:gd name="T31" fmla="*/ 1004 h 1302"/>
              <a:gd name="T32" fmla="*/ 0 w 12"/>
              <a:gd name="T33" fmla="*/ 1004 h 1302"/>
              <a:gd name="T34" fmla="*/ 0 w 12"/>
              <a:gd name="T35" fmla="*/ 1004 h 1302"/>
              <a:gd name="T36" fmla="*/ 0 w 12"/>
              <a:gd name="T37" fmla="*/ 854 h 1302"/>
              <a:gd name="T38" fmla="*/ 0 w 12"/>
              <a:gd name="T39" fmla="*/ 748 h 1302"/>
              <a:gd name="T40" fmla="*/ 12 w 12"/>
              <a:gd name="T41" fmla="*/ 748 h 1302"/>
              <a:gd name="T42" fmla="*/ 12 w 12"/>
              <a:gd name="T43" fmla="*/ 854 h 1302"/>
              <a:gd name="T44" fmla="*/ 0 w 12"/>
              <a:gd name="T45" fmla="*/ 854 h 1302"/>
              <a:gd name="T46" fmla="*/ 0 w 12"/>
              <a:gd name="T47" fmla="*/ 854 h 1302"/>
              <a:gd name="T48" fmla="*/ 0 w 12"/>
              <a:gd name="T49" fmla="*/ 704 h 1302"/>
              <a:gd name="T50" fmla="*/ 0 w 12"/>
              <a:gd name="T51" fmla="*/ 598 h 1302"/>
              <a:gd name="T52" fmla="*/ 12 w 12"/>
              <a:gd name="T53" fmla="*/ 598 h 1302"/>
              <a:gd name="T54" fmla="*/ 12 w 12"/>
              <a:gd name="T55" fmla="*/ 704 h 1302"/>
              <a:gd name="T56" fmla="*/ 0 w 12"/>
              <a:gd name="T57" fmla="*/ 704 h 1302"/>
              <a:gd name="T58" fmla="*/ 0 w 12"/>
              <a:gd name="T59" fmla="*/ 704 h 1302"/>
              <a:gd name="T60" fmla="*/ 0 w 12"/>
              <a:gd name="T61" fmla="*/ 554 h 1302"/>
              <a:gd name="T62" fmla="*/ 0 w 12"/>
              <a:gd name="T63" fmla="*/ 448 h 1302"/>
              <a:gd name="T64" fmla="*/ 12 w 12"/>
              <a:gd name="T65" fmla="*/ 448 h 1302"/>
              <a:gd name="T66" fmla="*/ 12 w 12"/>
              <a:gd name="T67" fmla="*/ 554 h 1302"/>
              <a:gd name="T68" fmla="*/ 0 w 12"/>
              <a:gd name="T69" fmla="*/ 554 h 1302"/>
              <a:gd name="T70" fmla="*/ 0 w 12"/>
              <a:gd name="T71" fmla="*/ 554 h 1302"/>
              <a:gd name="T72" fmla="*/ 0 w 12"/>
              <a:gd name="T73" fmla="*/ 406 h 1302"/>
              <a:gd name="T74" fmla="*/ 0 w 12"/>
              <a:gd name="T75" fmla="*/ 298 h 1302"/>
              <a:gd name="T76" fmla="*/ 12 w 12"/>
              <a:gd name="T77" fmla="*/ 298 h 1302"/>
              <a:gd name="T78" fmla="*/ 12 w 12"/>
              <a:gd name="T79" fmla="*/ 406 h 1302"/>
              <a:gd name="T80" fmla="*/ 0 w 12"/>
              <a:gd name="T81" fmla="*/ 406 h 1302"/>
              <a:gd name="T82" fmla="*/ 0 w 12"/>
              <a:gd name="T83" fmla="*/ 406 h 1302"/>
              <a:gd name="T84" fmla="*/ 0 w 12"/>
              <a:gd name="T85" fmla="*/ 256 h 1302"/>
              <a:gd name="T86" fmla="*/ 0 w 12"/>
              <a:gd name="T87" fmla="*/ 148 h 1302"/>
              <a:gd name="T88" fmla="*/ 12 w 12"/>
              <a:gd name="T89" fmla="*/ 148 h 1302"/>
              <a:gd name="T90" fmla="*/ 12 w 12"/>
              <a:gd name="T91" fmla="*/ 256 h 1302"/>
              <a:gd name="T92" fmla="*/ 0 w 12"/>
              <a:gd name="T93" fmla="*/ 256 h 1302"/>
              <a:gd name="T94" fmla="*/ 0 w 12"/>
              <a:gd name="T95" fmla="*/ 256 h 1302"/>
              <a:gd name="T96" fmla="*/ 0 w 12"/>
              <a:gd name="T97" fmla="*/ 106 h 1302"/>
              <a:gd name="T98" fmla="*/ 0 w 12"/>
              <a:gd name="T99" fmla="*/ 0 h 1302"/>
              <a:gd name="T100" fmla="*/ 12 w 12"/>
              <a:gd name="T101" fmla="*/ 0 h 1302"/>
              <a:gd name="T102" fmla="*/ 12 w 12"/>
              <a:gd name="T103" fmla="*/ 106 h 1302"/>
              <a:gd name="T104" fmla="*/ 0 w 12"/>
              <a:gd name="T105" fmla="*/ 106 h 1302"/>
              <a:gd name="T106" fmla="*/ 0 w 12"/>
              <a:gd name="T107" fmla="*/ 106 h 1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2" h="1302">
                <a:moveTo>
                  <a:pt x="0" y="1302"/>
                </a:moveTo>
                <a:lnTo>
                  <a:pt x="0" y="1196"/>
                </a:lnTo>
                <a:lnTo>
                  <a:pt x="12" y="1196"/>
                </a:lnTo>
                <a:lnTo>
                  <a:pt x="12" y="1302"/>
                </a:lnTo>
                <a:lnTo>
                  <a:pt x="0" y="1302"/>
                </a:lnTo>
                <a:lnTo>
                  <a:pt x="0" y="1302"/>
                </a:lnTo>
                <a:close/>
                <a:moveTo>
                  <a:pt x="0" y="1154"/>
                </a:moveTo>
                <a:lnTo>
                  <a:pt x="0" y="1046"/>
                </a:lnTo>
                <a:lnTo>
                  <a:pt x="12" y="1046"/>
                </a:lnTo>
                <a:lnTo>
                  <a:pt x="12" y="1154"/>
                </a:lnTo>
                <a:lnTo>
                  <a:pt x="0" y="1154"/>
                </a:lnTo>
                <a:lnTo>
                  <a:pt x="0" y="1154"/>
                </a:lnTo>
                <a:close/>
                <a:moveTo>
                  <a:pt x="0" y="1004"/>
                </a:moveTo>
                <a:lnTo>
                  <a:pt x="0" y="896"/>
                </a:lnTo>
                <a:lnTo>
                  <a:pt x="12" y="896"/>
                </a:lnTo>
                <a:lnTo>
                  <a:pt x="12" y="1004"/>
                </a:lnTo>
                <a:lnTo>
                  <a:pt x="0" y="1004"/>
                </a:lnTo>
                <a:lnTo>
                  <a:pt x="0" y="1004"/>
                </a:lnTo>
                <a:close/>
                <a:moveTo>
                  <a:pt x="0" y="854"/>
                </a:moveTo>
                <a:lnTo>
                  <a:pt x="0" y="748"/>
                </a:lnTo>
                <a:lnTo>
                  <a:pt x="12" y="748"/>
                </a:lnTo>
                <a:lnTo>
                  <a:pt x="12" y="854"/>
                </a:lnTo>
                <a:lnTo>
                  <a:pt x="0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2" y="598"/>
                </a:lnTo>
                <a:lnTo>
                  <a:pt x="12" y="704"/>
                </a:lnTo>
                <a:lnTo>
                  <a:pt x="0" y="704"/>
                </a:lnTo>
                <a:lnTo>
                  <a:pt x="0" y="704"/>
                </a:lnTo>
                <a:close/>
                <a:moveTo>
                  <a:pt x="0" y="554"/>
                </a:moveTo>
                <a:lnTo>
                  <a:pt x="0" y="448"/>
                </a:lnTo>
                <a:lnTo>
                  <a:pt x="12" y="448"/>
                </a:lnTo>
                <a:lnTo>
                  <a:pt x="12" y="554"/>
                </a:lnTo>
                <a:lnTo>
                  <a:pt x="0" y="554"/>
                </a:lnTo>
                <a:lnTo>
                  <a:pt x="0" y="554"/>
                </a:lnTo>
                <a:close/>
                <a:moveTo>
                  <a:pt x="0" y="406"/>
                </a:moveTo>
                <a:lnTo>
                  <a:pt x="0" y="298"/>
                </a:lnTo>
                <a:lnTo>
                  <a:pt x="12" y="298"/>
                </a:lnTo>
                <a:lnTo>
                  <a:pt x="12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48"/>
                </a:lnTo>
                <a:lnTo>
                  <a:pt x="12" y="148"/>
                </a:lnTo>
                <a:lnTo>
                  <a:pt x="12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2" y="0"/>
                </a:lnTo>
                <a:lnTo>
                  <a:pt x="12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93" name="Freeform 61"/>
          <p:cNvSpPr>
            <a:spLocks noEditPoints="1"/>
          </p:cNvSpPr>
          <p:nvPr userDrawn="1"/>
        </p:nvSpPr>
        <p:spPr bwMode="auto">
          <a:xfrm>
            <a:off x="4673601" y="4799014"/>
            <a:ext cx="21167" cy="2066925"/>
          </a:xfrm>
          <a:custGeom>
            <a:avLst/>
            <a:gdLst>
              <a:gd name="T0" fmla="*/ 0 w 10"/>
              <a:gd name="T1" fmla="*/ 1302 h 1302"/>
              <a:gd name="T2" fmla="*/ 0 w 10"/>
              <a:gd name="T3" fmla="*/ 1196 h 1302"/>
              <a:gd name="T4" fmla="*/ 10 w 10"/>
              <a:gd name="T5" fmla="*/ 1196 h 1302"/>
              <a:gd name="T6" fmla="*/ 10 w 10"/>
              <a:gd name="T7" fmla="*/ 1302 h 1302"/>
              <a:gd name="T8" fmla="*/ 0 w 10"/>
              <a:gd name="T9" fmla="*/ 1302 h 1302"/>
              <a:gd name="T10" fmla="*/ 0 w 10"/>
              <a:gd name="T11" fmla="*/ 1302 h 1302"/>
              <a:gd name="T12" fmla="*/ 0 w 10"/>
              <a:gd name="T13" fmla="*/ 1154 h 1302"/>
              <a:gd name="T14" fmla="*/ 0 w 10"/>
              <a:gd name="T15" fmla="*/ 1046 h 1302"/>
              <a:gd name="T16" fmla="*/ 10 w 10"/>
              <a:gd name="T17" fmla="*/ 1046 h 1302"/>
              <a:gd name="T18" fmla="*/ 10 w 10"/>
              <a:gd name="T19" fmla="*/ 1154 h 1302"/>
              <a:gd name="T20" fmla="*/ 0 w 10"/>
              <a:gd name="T21" fmla="*/ 1154 h 1302"/>
              <a:gd name="T22" fmla="*/ 0 w 10"/>
              <a:gd name="T23" fmla="*/ 1154 h 1302"/>
              <a:gd name="T24" fmla="*/ 0 w 10"/>
              <a:gd name="T25" fmla="*/ 1004 h 1302"/>
              <a:gd name="T26" fmla="*/ 0 w 10"/>
              <a:gd name="T27" fmla="*/ 896 h 1302"/>
              <a:gd name="T28" fmla="*/ 10 w 10"/>
              <a:gd name="T29" fmla="*/ 896 h 1302"/>
              <a:gd name="T30" fmla="*/ 10 w 10"/>
              <a:gd name="T31" fmla="*/ 1004 h 1302"/>
              <a:gd name="T32" fmla="*/ 0 w 10"/>
              <a:gd name="T33" fmla="*/ 1004 h 1302"/>
              <a:gd name="T34" fmla="*/ 0 w 10"/>
              <a:gd name="T35" fmla="*/ 1004 h 1302"/>
              <a:gd name="T36" fmla="*/ 0 w 10"/>
              <a:gd name="T37" fmla="*/ 854 h 1302"/>
              <a:gd name="T38" fmla="*/ 0 w 10"/>
              <a:gd name="T39" fmla="*/ 748 h 1302"/>
              <a:gd name="T40" fmla="*/ 10 w 10"/>
              <a:gd name="T41" fmla="*/ 748 h 1302"/>
              <a:gd name="T42" fmla="*/ 10 w 10"/>
              <a:gd name="T43" fmla="*/ 854 h 1302"/>
              <a:gd name="T44" fmla="*/ 0 w 10"/>
              <a:gd name="T45" fmla="*/ 854 h 1302"/>
              <a:gd name="T46" fmla="*/ 0 w 10"/>
              <a:gd name="T47" fmla="*/ 854 h 1302"/>
              <a:gd name="T48" fmla="*/ 0 w 10"/>
              <a:gd name="T49" fmla="*/ 704 h 1302"/>
              <a:gd name="T50" fmla="*/ 0 w 10"/>
              <a:gd name="T51" fmla="*/ 598 h 1302"/>
              <a:gd name="T52" fmla="*/ 10 w 10"/>
              <a:gd name="T53" fmla="*/ 598 h 1302"/>
              <a:gd name="T54" fmla="*/ 10 w 10"/>
              <a:gd name="T55" fmla="*/ 704 h 1302"/>
              <a:gd name="T56" fmla="*/ 0 w 10"/>
              <a:gd name="T57" fmla="*/ 704 h 1302"/>
              <a:gd name="T58" fmla="*/ 0 w 10"/>
              <a:gd name="T59" fmla="*/ 704 h 1302"/>
              <a:gd name="T60" fmla="*/ 0 w 10"/>
              <a:gd name="T61" fmla="*/ 554 h 1302"/>
              <a:gd name="T62" fmla="*/ 0 w 10"/>
              <a:gd name="T63" fmla="*/ 448 h 1302"/>
              <a:gd name="T64" fmla="*/ 10 w 10"/>
              <a:gd name="T65" fmla="*/ 448 h 1302"/>
              <a:gd name="T66" fmla="*/ 10 w 10"/>
              <a:gd name="T67" fmla="*/ 554 h 1302"/>
              <a:gd name="T68" fmla="*/ 0 w 10"/>
              <a:gd name="T69" fmla="*/ 554 h 1302"/>
              <a:gd name="T70" fmla="*/ 0 w 10"/>
              <a:gd name="T71" fmla="*/ 554 h 1302"/>
              <a:gd name="T72" fmla="*/ 0 w 10"/>
              <a:gd name="T73" fmla="*/ 406 h 1302"/>
              <a:gd name="T74" fmla="*/ 0 w 10"/>
              <a:gd name="T75" fmla="*/ 298 h 1302"/>
              <a:gd name="T76" fmla="*/ 10 w 10"/>
              <a:gd name="T77" fmla="*/ 298 h 1302"/>
              <a:gd name="T78" fmla="*/ 10 w 10"/>
              <a:gd name="T79" fmla="*/ 406 h 1302"/>
              <a:gd name="T80" fmla="*/ 0 w 10"/>
              <a:gd name="T81" fmla="*/ 406 h 1302"/>
              <a:gd name="T82" fmla="*/ 0 w 10"/>
              <a:gd name="T83" fmla="*/ 406 h 1302"/>
              <a:gd name="T84" fmla="*/ 0 w 10"/>
              <a:gd name="T85" fmla="*/ 256 h 1302"/>
              <a:gd name="T86" fmla="*/ 0 w 10"/>
              <a:gd name="T87" fmla="*/ 148 h 1302"/>
              <a:gd name="T88" fmla="*/ 10 w 10"/>
              <a:gd name="T89" fmla="*/ 148 h 1302"/>
              <a:gd name="T90" fmla="*/ 10 w 10"/>
              <a:gd name="T91" fmla="*/ 256 h 1302"/>
              <a:gd name="T92" fmla="*/ 0 w 10"/>
              <a:gd name="T93" fmla="*/ 256 h 1302"/>
              <a:gd name="T94" fmla="*/ 0 w 10"/>
              <a:gd name="T95" fmla="*/ 256 h 1302"/>
              <a:gd name="T96" fmla="*/ 0 w 10"/>
              <a:gd name="T97" fmla="*/ 106 h 1302"/>
              <a:gd name="T98" fmla="*/ 0 w 10"/>
              <a:gd name="T99" fmla="*/ 0 h 1302"/>
              <a:gd name="T100" fmla="*/ 10 w 10"/>
              <a:gd name="T101" fmla="*/ 0 h 1302"/>
              <a:gd name="T102" fmla="*/ 10 w 10"/>
              <a:gd name="T103" fmla="*/ 106 h 1302"/>
              <a:gd name="T104" fmla="*/ 0 w 10"/>
              <a:gd name="T105" fmla="*/ 106 h 1302"/>
              <a:gd name="T106" fmla="*/ 0 w 10"/>
              <a:gd name="T107" fmla="*/ 106 h 1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0" h="1302">
                <a:moveTo>
                  <a:pt x="0" y="1302"/>
                </a:moveTo>
                <a:lnTo>
                  <a:pt x="0" y="1196"/>
                </a:lnTo>
                <a:lnTo>
                  <a:pt x="10" y="1196"/>
                </a:lnTo>
                <a:lnTo>
                  <a:pt x="10" y="1302"/>
                </a:lnTo>
                <a:lnTo>
                  <a:pt x="0" y="1302"/>
                </a:lnTo>
                <a:lnTo>
                  <a:pt x="0" y="1302"/>
                </a:lnTo>
                <a:close/>
                <a:moveTo>
                  <a:pt x="0" y="1154"/>
                </a:moveTo>
                <a:lnTo>
                  <a:pt x="0" y="1046"/>
                </a:lnTo>
                <a:lnTo>
                  <a:pt x="10" y="1046"/>
                </a:lnTo>
                <a:lnTo>
                  <a:pt x="10" y="1154"/>
                </a:lnTo>
                <a:lnTo>
                  <a:pt x="0" y="1154"/>
                </a:lnTo>
                <a:lnTo>
                  <a:pt x="0" y="1154"/>
                </a:lnTo>
                <a:close/>
                <a:moveTo>
                  <a:pt x="0" y="1004"/>
                </a:moveTo>
                <a:lnTo>
                  <a:pt x="0" y="896"/>
                </a:lnTo>
                <a:lnTo>
                  <a:pt x="10" y="896"/>
                </a:lnTo>
                <a:lnTo>
                  <a:pt x="10" y="1004"/>
                </a:lnTo>
                <a:lnTo>
                  <a:pt x="0" y="1004"/>
                </a:lnTo>
                <a:lnTo>
                  <a:pt x="0" y="1004"/>
                </a:lnTo>
                <a:close/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lnTo>
                  <a:pt x="0" y="704"/>
                </a:lnTo>
                <a:close/>
                <a:moveTo>
                  <a:pt x="0" y="554"/>
                </a:moveTo>
                <a:lnTo>
                  <a:pt x="0" y="448"/>
                </a:lnTo>
                <a:lnTo>
                  <a:pt x="10" y="448"/>
                </a:lnTo>
                <a:lnTo>
                  <a:pt x="10" y="554"/>
                </a:lnTo>
                <a:lnTo>
                  <a:pt x="0" y="554"/>
                </a:lnTo>
                <a:lnTo>
                  <a:pt x="0" y="554"/>
                </a:lnTo>
                <a:close/>
                <a:moveTo>
                  <a:pt x="0" y="406"/>
                </a:moveTo>
                <a:lnTo>
                  <a:pt x="0" y="298"/>
                </a:lnTo>
                <a:lnTo>
                  <a:pt x="10" y="298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48"/>
                </a:lnTo>
                <a:lnTo>
                  <a:pt x="10" y="148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94" name="Freeform 62"/>
          <p:cNvSpPr>
            <a:spLocks noEditPoints="1"/>
          </p:cNvSpPr>
          <p:nvPr userDrawn="1"/>
        </p:nvSpPr>
        <p:spPr bwMode="auto">
          <a:xfrm>
            <a:off x="4542367" y="4799014"/>
            <a:ext cx="21167" cy="2066925"/>
          </a:xfrm>
          <a:custGeom>
            <a:avLst/>
            <a:gdLst>
              <a:gd name="T0" fmla="*/ 0 w 10"/>
              <a:gd name="T1" fmla="*/ 1302 h 1302"/>
              <a:gd name="T2" fmla="*/ 0 w 10"/>
              <a:gd name="T3" fmla="*/ 1196 h 1302"/>
              <a:gd name="T4" fmla="*/ 10 w 10"/>
              <a:gd name="T5" fmla="*/ 1196 h 1302"/>
              <a:gd name="T6" fmla="*/ 10 w 10"/>
              <a:gd name="T7" fmla="*/ 1302 h 1302"/>
              <a:gd name="T8" fmla="*/ 0 w 10"/>
              <a:gd name="T9" fmla="*/ 1302 h 1302"/>
              <a:gd name="T10" fmla="*/ 0 w 10"/>
              <a:gd name="T11" fmla="*/ 1302 h 1302"/>
              <a:gd name="T12" fmla="*/ 0 w 10"/>
              <a:gd name="T13" fmla="*/ 1154 h 1302"/>
              <a:gd name="T14" fmla="*/ 0 w 10"/>
              <a:gd name="T15" fmla="*/ 1046 h 1302"/>
              <a:gd name="T16" fmla="*/ 10 w 10"/>
              <a:gd name="T17" fmla="*/ 1046 h 1302"/>
              <a:gd name="T18" fmla="*/ 10 w 10"/>
              <a:gd name="T19" fmla="*/ 1154 h 1302"/>
              <a:gd name="T20" fmla="*/ 0 w 10"/>
              <a:gd name="T21" fmla="*/ 1154 h 1302"/>
              <a:gd name="T22" fmla="*/ 0 w 10"/>
              <a:gd name="T23" fmla="*/ 1154 h 1302"/>
              <a:gd name="T24" fmla="*/ 0 w 10"/>
              <a:gd name="T25" fmla="*/ 1004 h 1302"/>
              <a:gd name="T26" fmla="*/ 0 w 10"/>
              <a:gd name="T27" fmla="*/ 896 h 1302"/>
              <a:gd name="T28" fmla="*/ 10 w 10"/>
              <a:gd name="T29" fmla="*/ 896 h 1302"/>
              <a:gd name="T30" fmla="*/ 10 w 10"/>
              <a:gd name="T31" fmla="*/ 1004 h 1302"/>
              <a:gd name="T32" fmla="*/ 0 w 10"/>
              <a:gd name="T33" fmla="*/ 1004 h 1302"/>
              <a:gd name="T34" fmla="*/ 0 w 10"/>
              <a:gd name="T35" fmla="*/ 1004 h 1302"/>
              <a:gd name="T36" fmla="*/ 0 w 10"/>
              <a:gd name="T37" fmla="*/ 854 h 1302"/>
              <a:gd name="T38" fmla="*/ 0 w 10"/>
              <a:gd name="T39" fmla="*/ 748 h 1302"/>
              <a:gd name="T40" fmla="*/ 10 w 10"/>
              <a:gd name="T41" fmla="*/ 748 h 1302"/>
              <a:gd name="T42" fmla="*/ 10 w 10"/>
              <a:gd name="T43" fmla="*/ 854 h 1302"/>
              <a:gd name="T44" fmla="*/ 0 w 10"/>
              <a:gd name="T45" fmla="*/ 854 h 1302"/>
              <a:gd name="T46" fmla="*/ 0 w 10"/>
              <a:gd name="T47" fmla="*/ 854 h 1302"/>
              <a:gd name="T48" fmla="*/ 0 w 10"/>
              <a:gd name="T49" fmla="*/ 704 h 1302"/>
              <a:gd name="T50" fmla="*/ 0 w 10"/>
              <a:gd name="T51" fmla="*/ 598 h 1302"/>
              <a:gd name="T52" fmla="*/ 10 w 10"/>
              <a:gd name="T53" fmla="*/ 598 h 1302"/>
              <a:gd name="T54" fmla="*/ 10 w 10"/>
              <a:gd name="T55" fmla="*/ 704 h 1302"/>
              <a:gd name="T56" fmla="*/ 0 w 10"/>
              <a:gd name="T57" fmla="*/ 704 h 1302"/>
              <a:gd name="T58" fmla="*/ 0 w 10"/>
              <a:gd name="T59" fmla="*/ 704 h 1302"/>
              <a:gd name="T60" fmla="*/ 0 w 10"/>
              <a:gd name="T61" fmla="*/ 554 h 1302"/>
              <a:gd name="T62" fmla="*/ 0 w 10"/>
              <a:gd name="T63" fmla="*/ 448 h 1302"/>
              <a:gd name="T64" fmla="*/ 10 w 10"/>
              <a:gd name="T65" fmla="*/ 448 h 1302"/>
              <a:gd name="T66" fmla="*/ 10 w 10"/>
              <a:gd name="T67" fmla="*/ 554 h 1302"/>
              <a:gd name="T68" fmla="*/ 0 w 10"/>
              <a:gd name="T69" fmla="*/ 554 h 1302"/>
              <a:gd name="T70" fmla="*/ 0 w 10"/>
              <a:gd name="T71" fmla="*/ 554 h 1302"/>
              <a:gd name="T72" fmla="*/ 0 w 10"/>
              <a:gd name="T73" fmla="*/ 406 h 1302"/>
              <a:gd name="T74" fmla="*/ 0 w 10"/>
              <a:gd name="T75" fmla="*/ 298 h 1302"/>
              <a:gd name="T76" fmla="*/ 10 w 10"/>
              <a:gd name="T77" fmla="*/ 298 h 1302"/>
              <a:gd name="T78" fmla="*/ 10 w 10"/>
              <a:gd name="T79" fmla="*/ 406 h 1302"/>
              <a:gd name="T80" fmla="*/ 0 w 10"/>
              <a:gd name="T81" fmla="*/ 406 h 1302"/>
              <a:gd name="T82" fmla="*/ 0 w 10"/>
              <a:gd name="T83" fmla="*/ 406 h 1302"/>
              <a:gd name="T84" fmla="*/ 0 w 10"/>
              <a:gd name="T85" fmla="*/ 256 h 1302"/>
              <a:gd name="T86" fmla="*/ 0 w 10"/>
              <a:gd name="T87" fmla="*/ 148 h 1302"/>
              <a:gd name="T88" fmla="*/ 10 w 10"/>
              <a:gd name="T89" fmla="*/ 148 h 1302"/>
              <a:gd name="T90" fmla="*/ 10 w 10"/>
              <a:gd name="T91" fmla="*/ 256 h 1302"/>
              <a:gd name="T92" fmla="*/ 0 w 10"/>
              <a:gd name="T93" fmla="*/ 256 h 1302"/>
              <a:gd name="T94" fmla="*/ 0 w 10"/>
              <a:gd name="T95" fmla="*/ 256 h 1302"/>
              <a:gd name="T96" fmla="*/ 0 w 10"/>
              <a:gd name="T97" fmla="*/ 106 h 1302"/>
              <a:gd name="T98" fmla="*/ 0 w 10"/>
              <a:gd name="T99" fmla="*/ 0 h 1302"/>
              <a:gd name="T100" fmla="*/ 10 w 10"/>
              <a:gd name="T101" fmla="*/ 0 h 1302"/>
              <a:gd name="T102" fmla="*/ 10 w 10"/>
              <a:gd name="T103" fmla="*/ 106 h 1302"/>
              <a:gd name="T104" fmla="*/ 0 w 10"/>
              <a:gd name="T105" fmla="*/ 106 h 1302"/>
              <a:gd name="T106" fmla="*/ 0 w 10"/>
              <a:gd name="T107" fmla="*/ 106 h 1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0" h="1302">
                <a:moveTo>
                  <a:pt x="0" y="1302"/>
                </a:moveTo>
                <a:lnTo>
                  <a:pt x="0" y="1196"/>
                </a:lnTo>
                <a:lnTo>
                  <a:pt x="10" y="1196"/>
                </a:lnTo>
                <a:lnTo>
                  <a:pt x="10" y="1302"/>
                </a:lnTo>
                <a:lnTo>
                  <a:pt x="0" y="1302"/>
                </a:lnTo>
                <a:lnTo>
                  <a:pt x="0" y="1302"/>
                </a:lnTo>
                <a:close/>
                <a:moveTo>
                  <a:pt x="0" y="1154"/>
                </a:moveTo>
                <a:lnTo>
                  <a:pt x="0" y="1046"/>
                </a:lnTo>
                <a:lnTo>
                  <a:pt x="10" y="1046"/>
                </a:lnTo>
                <a:lnTo>
                  <a:pt x="10" y="1154"/>
                </a:lnTo>
                <a:lnTo>
                  <a:pt x="0" y="1154"/>
                </a:lnTo>
                <a:lnTo>
                  <a:pt x="0" y="1154"/>
                </a:lnTo>
                <a:close/>
                <a:moveTo>
                  <a:pt x="0" y="1004"/>
                </a:moveTo>
                <a:lnTo>
                  <a:pt x="0" y="896"/>
                </a:lnTo>
                <a:lnTo>
                  <a:pt x="10" y="896"/>
                </a:lnTo>
                <a:lnTo>
                  <a:pt x="10" y="1004"/>
                </a:lnTo>
                <a:lnTo>
                  <a:pt x="0" y="1004"/>
                </a:lnTo>
                <a:lnTo>
                  <a:pt x="0" y="1004"/>
                </a:lnTo>
                <a:close/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lnTo>
                  <a:pt x="0" y="704"/>
                </a:lnTo>
                <a:close/>
                <a:moveTo>
                  <a:pt x="0" y="554"/>
                </a:moveTo>
                <a:lnTo>
                  <a:pt x="0" y="448"/>
                </a:lnTo>
                <a:lnTo>
                  <a:pt x="10" y="448"/>
                </a:lnTo>
                <a:lnTo>
                  <a:pt x="10" y="554"/>
                </a:lnTo>
                <a:lnTo>
                  <a:pt x="0" y="554"/>
                </a:lnTo>
                <a:lnTo>
                  <a:pt x="0" y="554"/>
                </a:lnTo>
                <a:close/>
                <a:moveTo>
                  <a:pt x="0" y="406"/>
                </a:moveTo>
                <a:lnTo>
                  <a:pt x="0" y="298"/>
                </a:lnTo>
                <a:lnTo>
                  <a:pt x="10" y="298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48"/>
                </a:lnTo>
                <a:lnTo>
                  <a:pt x="10" y="148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95" name="Freeform 63"/>
          <p:cNvSpPr>
            <a:spLocks noEditPoints="1"/>
          </p:cNvSpPr>
          <p:nvPr userDrawn="1"/>
        </p:nvSpPr>
        <p:spPr bwMode="auto">
          <a:xfrm>
            <a:off x="4411134" y="4799014"/>
            <a:ext cx="21167" cy="2066925"/>
          </a:xfrm>
          <a:custGeom>
            <a:avLst/>
            <a:gdLst>
              <a:gd name="T0" fmla="*/ 0 w 10"/>
              <a:gd name="T1" fmla="*/ 1302 h 1302"/>
              <a:gd name="T2" fmla="*/ 0 w 10"/>
              <a:gd name="T3" fmla="*/ 1196 h 1302"/>
              <a:gd name="T4" fmla="*/ 10 w 10"/>
              <a:gd name="T5" fmla="*/ 1196 h 1302"/>
              <a:gd name="T6" fmla="*/ 10 w 10"/>
              <a:gd name="T7" fmla="*/ 1302 h 1302"/>
              <a:gd name="T8" fmla="*/ 0 w 10"/>
              <a:gd name="T9" fmla="*/ 1302 h 1302"/>
              <a:gd name="T10" fmla="*/ 0 w 10"/>
              <a:gd name="T11" fmla="*/ 1302 h 1302"/>
              <a:gd name="T12" fmla="*/ 0 w 10"/>
              <a:gd name="T13" fmla="*/ 1154 h 1302"/>
              <a:gd name="T14" fmla="*/ 0 w 10"/>
              <a:gd name="T15" fmla="*/ 1046 h 1302"/>
              <a:gd name="T16" fmla="*/ 10 w 10"/>
              <a:gd name="T17" fmla="*/ 1046 h 1302"/>
              <a:gd name="T18" fmla="*/ 10 w 10"/>
              <a:gd name="T19" fmla="*/ 1154 h 1302"/>
              <a:gd name="T20" fmla="*/ 0 w 10"/>
              <a:gd name="T21" fmla="*/ 1154 h 1302"/>
              <a:gd name="T22" fmla="*/ 0 w 10"/>
              <a:gd name="T23" fmla="*/ 1154 h 1302"/>
              <a:gd name="T24" fmla="*/ 0 w 10"/>
              <a:gd name="T25" fmla="*/ 1004 h 1302"/>
              <a:gd name="T26" fmla="*/ 0 w 10"/>
              <a:gd name="T27" fmla="*/ 896 h 1302"/>
              <a:gd name="T28" fmla="*/ 10 w 10"/>
              <a:gd name="T29" fmla="*/ 896 h 1302"/>
              <a:gd name="T30" fmla="*/ 10 w 10"/>
              <a:gd name="T31" fmla="*/ 1004 h 1302"/>
              <a:gd name="T32" fmla="*/ 0 w 10"/>
              <a:gd name="T33" fmla="*/ 1004 h 1302"/>
              <a:gd name="T34" fmla="*/ 0 w 10"/>
              <a:gd name="T35" fmla="*/ 1004 h 1302"/>
              <a:gd name="T36" fmla="*/ 0 w 10"/>
              <a:gd name="T37" fmla="*/ 854 h 1302"/>
              <a:gd name="T38" fmla="*/ 0 w 10"/>
              <a:gd name="T39" fmla="*/ 748 h 1302"/>
              <a:gd name="T40" fmla="*/ 10 w 10"/>
              <a:gd name="T41" fmla="*/ 748 h 1302"/>
              <a:gd name="T42" fmla="*/ 10 w 10"/>
              <a:gd name="T43" fmla="*/ 854 h 1302"/>
              <a:gd name="T44" fmla="*/ 0 w 10"/>
              <a:gd name="T45" fmla="*/ 854 h 1302"/>
              <a:gd name="T46" fmla="*/ 0 w 10"/>
              <a:gd name="T47" fmla="*/ 854 h 1302"/>
              <a:gd name="T48" fmla="*/ 0 w 10"/>
              <a:gd name="T49" fmla="*/ 704 h 1302"/>
              <a:gd name="T50" fmla="*/ 0 w 10"/>
              <a:gd name="T51" fmla="*/ 598 h 1302"/>
              <a:gd name="T52" fmla="*/ 10 w 10"/>
              <a:gd name="T53" fmla="*/ 598 h 1302"/>
              <a:gd name="T54" fmla="*/ 10 w 10"/>
              <a:gd name="T55" fmla="*/ 704 h 1302"/>
              <a:gd name="T56" fmla="*/ 0 w 10"/>
              <a:gd name="T57" fmla="*/ 704 h 1302"/>
              <a:gd name="T58" fmla="*/ 0 w 10"/>
              <a:gd name="T59" fmla="*/ 704 h 1302"/>
              <a:gd name="T60" fmla="*/ 0 w 10"/>
              <a:gd name="T61" fmla="*/ 554 h 1302"/>
              <a:gd name="T62" fmla="*/ 0 w 10"/>
              <a:gd name="T63" fmla="*/ 448 h 1302"/>
              <a:gd name="T64" fmla="*/ 10 w 10"/>
              <a:gd name="T65" fmla="*/ 448 h 1302"/>
              <a:gd name="T66" fmla="*/ 10 w 10"/>
              <a:gd name="T67" fmla="*/ 554 h 1302"/>
              <a:gd name="T68" fmla="*/ 0 w 10"/>
              <a:gd name="T69" fmla="*/ 554 h 1302"/>
              <a:gd name="T70" fmla="*/ 0 w 10"/>
              <a:gd name="T71" fmla="*/ 554 h 1302"/>
              <a:gd name="T72" fmla="*/ 0 w 10"/>
              <a:gd name="T73" fmla="*/ 406 h 1302"/>
              <a:gd name="T74" fmla="*/ 0 w 10"/>
              <a:gd name="T75" fmla="*/ 298 h 1302"/>
              <a:gd name="T76" fmla="*/ 10 w 10"/>
              <a:gd name="T77" fmla="*/ 298 h 1302"/>
              <a:gd name="T78" fmla="*/ 10 w 10"/>
              <a:gd name="T79" fmla="*/ 406 h 1302"/>
              <a:gd name="T80" fmla="*/ 0 w 10"/>
              <a:gd name="T81" fmla="*/ 406 h 1302"/>
              <a:gd name="T82" fmla="*/ 0 w 10"/>
              <a:gd name="T83" fmla="*/ 406 h 1302"/>
              <a:gd name="T84" fmla="*/ 0 w 10"/>
              <a:gd name="T85" fmla="*/ 256 h 1302"/>
              <a:gd name="T86" fmla="*/ 0 w 10"/>
              <a:gd name="T87" fmla="*/ 148 h 1302"/>
              <a:gd name="T88" fmla="*/ 10 w 10"/>
              <a:gd name="T89" fmla="*/ 148 h 1302"/>
              <a:gd name="T90" fmla="*/ 10 w 10"/>
              <a:gd name="T91" fmla="*/ 256 h 1302"/>
              <a:gd name="T92" fmla="*/ 0 w 10"/>
              <a:gd name="T93" fmla="*/ 256 h 1302"/>
              <a:gd name="T94" fmla="*/ 0 w 10"/>
              <a:gd name="T95" fmla="*/ 256 h 1302"/>
              <a:gd name="T96" fmla="*/ 0 w 10"/>
              <a:gd name="T97" fmla="*/ 106 h 1302"/>
              <a:gd name="T98" fmla="*/ 0 w 10"/>
              <a:gd name="T99" fmla="*/ 0 h 1302"/>
              <a:gd name="T100" fmla="*/ 10 w 10"/>
              <a:gd name="T101" fmla="*/ 0 h 1302"/>
              <a:gd name="T102" fmla="*/ 10 w 10"/>
              <a:gd name="T103" fmla="*/ 106 h 1302"/>
              <a:gd name="T104" fmla="*/ 0 w 10"/>
              <a:gd name="T105" fmla="*/ 106 h 1302"/>
              <a:gd name="T106" fmla="*/ 0 w 10"/>
              <a:gd name="T107" fmla="*/ 106 h 1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0" h="1302">
                <a:moveTo>
                  <a:pt x="0" y="1302"/>
                </a:moveTo>
                <a:lnTo>
                  <a:pt x="0" y="1196"/>
                </a:lnTo>
                <a:lnTo>
                  <a:pt x="10" y="1196"/>
                </a:lnTo>
                <a:lnTo>
                  <a:pt x="10" y="1302"/>
                </a:lnTo>
                <a:lnTo>
                  <a:pt x="0" y="1302"/>
                </a:lnTo>
                <a:lnTo>
                  <a:pt x="0" y="1302"/>
                </a:lnTo>
                <a:close/>
                <a:moveTo>
                  <a:pt x="0" y="1154"/>
                </a:moveTo>
                <a:lnTo>
                  <a:pt x="0" y="1046"/>
                </a:lnTo>
                <a:lnTo>
                  <a:pt x="10" y="1046"/>
                </a:lnTo>
                <a:lnTo>
                  <a:pt x="10" y="1154"/>
                </a:lnTo>
                <a:lnTo>
                  <a:pt x="0" y="1154"/>
                </a:lnTo>
                <a:lnTo>
                  <a:pt x="0" y="1154"/>
                </a:lnTo>
                <a:close/>
                <a:moveTo>
                  <a:pt x="0" y="1004"/>
                </a:moveTo>
                <a:lnTo>
                  <a:pt x="0" y="896"/>
                </a:lnTo>
                <a:lnTo>
                  <a:pt x="10" y="896"/>
                </a:lnTo>
                <a:lnTo>
                  <a:pt x="10" y="1004"/>
                </a:lnTo>
                <a:lnTo>
                  <a:pt x="0" y="1004"/>
                </a:lnTo>
                <a:lnTo>
                  <a:pt x="0" y="1004"/>
                </a:lnTo>
                <a:close/>
                <a:moveTo>
                  <a:pt x="0" y="854"/>
                </a:moveTo>
                <a:lnTo>
                  <a:pt x="0" y="748"/>
                </a:lnTo>
                <a:lnTo>
                  <a:pt x="10" y="748"/>
                </a:lnTo>
                <a:lnTo>
                  <a:pt x="10" y="854"/>
                </a:lnTo>
                <a:lnTo>
                  <a:pt x="0" y="854"/>
                </a:lnTo>
                <a:lnTo>
                  <a:pt x="0" y="854"/>
                </a:lnTo>
                <a:close/>
                <a:moveTo>
                  <a:pt x="0" y="704"/>
                </a:moveTo>
                <a:lnTo>
                  <a:pt x="0" y="598"/>
                </a:lnTo>
                <a:lnTo>
                  <a:pt x="10" y="598"/>
                </a:lnTo>
                <a:lnTo>
                  <a:pt x="10" y="704"/>
                </a:lnTo>
                <a:lnTo>
                  <a:pt x="0" y="704"/>
                </a:lnTo>
                <a:lnTo>
                  <a:pt x="0" y="704"/>
                </a:lnTo>
                <a:close/>
                <a:moveTo>
                  <a:pt x="0" y="554"/>
                </a:moveTo>
                <a:lnTo>
                  <a:pt x="0" y="448"/>
                </a:lnTo>
                <a:lnTo>
                  <a:pt x="10" y="448"/>
                </a:lnTo>
                <a:lnTo>
                  <a:pt x="10" y="554"/>
                </a:lnTo>
                <a:lnTo>
                  <a:pt x="0" y="554"/>
                </a:lnTo>
                <a:lnTo>
                  <a:pt x="0" y="554"/>
                </a:lnTo>
                <a:close/>
                <a:moveTo>
                  <a:pt x="0" y="406"/>
                </a:moveTo>
                <a:lnTo>
                  <a:pt x="0" y="298"/>
                </a:lnTo>
                <a:lnTo>
                  <a:pt x="10" y="298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48"/>
                </a:lnTo>
                <a:lnTo>
                  <a:pt x="10" y="148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96" name="Freeform 64"/>
          <p:cNvSpPr>
            <a:spLocks noEditPoints="1"/>
          </p:cNvSpPr>
          <p:nvPr userDrawn="1"/>
        </p:nvSpPr>
        <p:spPr bwMode="auto">
          <a:xfrm>
            <a:off x="5312834" y="5033963"/>
            <a:ext cx="21167" cy="882650"/>
          </a:xfrm>
          <a:custGeom>
            <a:avLst/>
            <a:gdLst>
              <a:gd name="T0" fmla="*/ 0 w 10"/>
              <a:gd name="T1" fmla="*/ 556 h 556"/>
              <a:gd name="T2" fmla="*/ 0 w 10"/>
              <a:gd name="T3" fmla="*/ 450 h 556"/>
              <a:gd name="T4" fmla="*/ 10 w 10"/>
              <a:gd name="T5" fmla="*/ 450 h 556"/>
              <a:gd name="T6" fmla="*/ 10 w 10"/>
              <a:gd name="T7" fmla="*/ 556 h 556"/>
              <a:gd name="T8" fmla="*/ 0 w 10"/>
              <a:gd name="T9" fmla="*/ 556 h 556"/>
              <a:gd name="T10" fmla="*/ 0 w 10"/>
              <a:gd name="T11" fmla="*/ 556 h 556"/>
              <a:gd name="T12" fmla="*/ 0 w 10"/>
              <a:gd name="T13" fmla="*/ 406 h 556"/>
              <a:gd name="T14" fmla="*/ 0 w 10"/>
              <a:gd name="T15" fmla="*/ 300 h 556"/>
              <a:gd name="T16" fmla="*/ 10 w 10"/>
              <a:gd name="T17" fmla="*/ 300 h 556"/>
              <a:gd name="T18" fmla="*/ 10 w 10"/>
              <a:gd name="T19" fmla="*/ 406 h 556"/>
              <a:gd name="T20" fmla="*/ 0 w 10"/>
              <a:gd name="T21" fmla="*/ 406 h 556"/>
              <a:gd name="T22" fmla="*/ 0 w 10"/>
              <a:gd name="T23" fmla="*/ 406 h 556"/>
              <a:gd name="T24" fmla="*/ 0 w 10"/>
              <a:gd name="T25" fmla="*/ 258 h 556"/>
              <a:gd name="T26" fmla="*/ 0 w 10"/>
              <a:gd name="T27" fmla="*/ 150 h 556"/>
              <a:gd name="T28" fmla="*/ 10 w 10"/>
              <a:gd name="T29" fmla="*/ 150 h 556"/>
              <a:gd name="T30" fmla="*/ 10 w 10"/>
              <a:gd name="T31" fmla="*/ 258 h 556"/>
              <a:gd name="T32" fmla="*/ 0 w 10"/>
              <a:gd name="T33" fmla="*/ 258 h 556"/>
              <a:gd name="T34" fmla="*/ 0 w 10"/>
              <a:gd name="T35" fmla="*/ 258 h 556"/>
              <a:gd name="T36" fmla="*/ 0 w 10"/>
              <a:gd name="T37" fmla="*/ 108 h 556"/>
              <a:gd name="T38" fmla="*/ 0 w 10"/>
              <a:gd name="T39" fmla="*/ 0 h 556"/>
              <a:gd name="T40" fmla="*/ 10 w 10"/>
              <a:gd name="T41" fmla="*/ 0 h 556"/>
              <a:gd name="T42" fmla="*/ 10 w 10"/>
              <a:gd name="T43" fmla="*/ 108 h 556"/>
              <a:gd name="T44" fmla="*/ 0 w 10"/>
              <a:gd name="T45" fmla="*/ 108 h 556"/>
              <a:gd name="T46" fmla="*/ 0 w 10"/>
              <a:gd name="T47" fmla="*/ 108 h 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0" h="556">
                <a:moveTo>
                  <a:pt x="0" y="556"/>
                </a:moveTo>
                <a:lnTo>
                  <a:pt x="0" y="450"/>
                </a:lnTo>
                <a:lnTo>
                  <a:pt x="10" y="450"/>
                </a:lnTo>
                <a:lnTo>
                  <a:pt x="10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8"/>
                </a:moveTo>
                <a:lnTo>
                  <a:pt x="0" y="150"/>
                </a:lnTo>
                <a:lnTo>
                  <a:pt x="10" y="150"/>
                </a:lnTo>
                <a:lnTo>
                  <a:pt x="10" y="258"/>
                </a:lnTo>
                <a:lnTo>
                  <a:pt x="0" y="258"/>
                </a:lnTo>
                <a:lnTo>
                  <a:pt x="0" y="258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97" name="Freeform 65"/>
          <p:cNvSpPr>
            <a:spLocks noEditPoints="1"/>
          </p:cNvSpPr>
          <p:nvPr userDrawn="1"/>
        </p:nvSpPr>
        <p:spPr bwMode="auto">
          <a:xfrm>
            <a:off x="5181601" y="5033963"/>
            <a:ext cx="21167" cy="882650"/>
          </a:xfrm>
          <a:custGeom>
            <a:avLst/>
            <a:gdLst>
              <a:gd name="T0" fmla="*/ 0 w 10"/>
              <a:gd name="T1" fmla="*/ 556 h 556"/>
              <a:gd name="T2" fmla="*/ 0 w 10"/>
              <a:gd name="T3" fmla="*/ 450 h 556"/>
              <a:gd name="T4" fmla="*/ 10 w 10"/>
              <a:gd name="T5" fmla="*/ 450 h 556"/>
              <a:gd name="T6" fmla="*/ 10 w 10"/>
              <a:gd name="T7" fmla="*/ 556 h 556"/>
              <a:gd name="T8" fmla="*/ 0 w 10"/>
              <a:gd name="T9" fmla="*/ 556 h 556"/>
              <a:gd name="T10" fmla="*/ 0 w 10"/>
              <a:gd name="T11" fmla="*/ 556 h 556"/>
              <a:gd name="T12" fmla="*/ 0 w 10"/>
              <a:gd name="T13" fmla="*/ 406 h 556"/>
              <a:gd name="T14" fmla="*/ 0 w 10"/>
              <a:gd name="T15" fmla="*/ 300 h 556"/>
              <a:gd name="T16" fmla="*/ 10 w 10"/>
              <a:gd name="T17" fmla="*/ 300 h 556"/>
              <a:gd name="T18" fmla="*/ 10 w 10"/>
              <a:gd name="T19" fmla="*/ 406 h 556"/>
              <a:gd name="T20" fmla="*/ 0 w 10"/>
              <a:gd name="T21" fmla="*/ 406 h 556"/>
              <a:gd name="T22" fmla="*/ 0 w 10"/>
              <a:gd name="T23" fmla="*/ 406 h 556"/>
              <a:gd name="T24" fmla="*/ 0 w 10"/>
              <a:gd name="T25" fmla="*/ 258 h 556"/>
              <a:gd name="T26" fmla="*/ 0 w 10"/>
              <a:gd name="T27" fmla="*/ 150 h 556"/>
              <a:gd name="T28" fmla="*/ 10 w 10"/>
              <a:gd name="T29" fmla="*/ 150 h 556"/>
              <a:gd name="T30" fmla="*/ 10 w 10"/>
              <a:gd name="T31" fmla="*/ 258 h 556"/>
              <a:gd name="T32" fmla="*/ 0 w 10"/>
              <a:gd name="T33" fmla="*/ 258 h 556"/>
              <a:gd name="T34" fmla="*/ 0 w 10"/>
              <a:gd name="T35" fmla="*/ 258 h 556"/>
              <a:gd name="T36" fmla="*/ 0 w 10"/>
              <a:gd name="T37" fmla="*/ 108 h 556"/>
              <a:gd name="T38" fmla="*/ 0 w 10"/>
              <a:gd name="T39" fmla="*/ 0 h 556"/>
              <a:gd name="T40" fmla="*/ 10 w 10"/>
              <a:gd name="T41" fmla="*/ 0 h 556"/>
              <a:gd name="T42" fmla="*/ 10 w 10"/>
              <a:gd name="T43" fmla="*/ 108 h 556"/>
              <a:gd name="T44" fmla="*/ 0 w 10"/>
              <a:gd name="T45" fmla="*/ 108 h 556"/>
              <a:gd name="T46" fmla="*/ 0 w 10"/>
              <a:gd name="T47" fmla="*/ 108 h 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0" h="556">
                <a:moveTo>
                  <a:pt x="0" y="556"/>
                </a:moveTo>
                <a:lnTo>
                  <a:pt x="0" y="450"/>
                </a:lnTo>
                <a:lnTo>
                  <a:pt x="10" y="450"/>
                </a:lnTo>
                <a:lnTo>
                  <a:pt x="10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8"/>
                </a:moveTo>
                <a:lnTo>
                  <a:pt x="0" y="150"/>
                </a:lnTo>
                <a:lnTo>
                  <a:pt x="10" y="150"/>
                </a:lnTo>
                <a:lnTo>
                  <a:pt x="10" y="258"/>
                </a:lnTo>
                <a:lnTo>
                  <a:pt x="0" y="258"/>
                </a:lnTo>
                <a:lnTo>
                  <a:pt x="0" y="258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98" name="Freeform 66"/>
          <p:cNvSpPr>
            <a:spLocks noEditPoints="1"/>
          </p:cNvSpPr>
          <p:nvPr userDrawn="1"/>
        </p:nvSpPr>
        <p:spPr bwMode="auto">
          <a:xfrm>
            <a:off x="5050367" y="5033964"/>
            <a:ext cx="21167" cy="644525"/>
          </a:xfrm>
          <a:custGeom>
            <a:avLst/>
            <a:gdLst>
              <a:gd name="T0" fmla="*/ 0 w 10"/>
              <a:gd name="T1" fmla="*/ 406 h 406"/>
              <a:gd name="T2" fmla="*/ 0 w 10"/>
              <a:gd name="T3" fmla="*/ 300 h 406"/>
              <a:gd name="T4" fmla="*/ 10 w 10"/>
              <a:gd name="T5" fmla="*/ 300 h 406"/>
              <a:gd name="T6" fmla="*/ 10 w 10"/>
              <a:gd name="T7" fmla="*/ 406 h 406"/>
              <a:gd name="T8" fmla="*/ 0 w 10"/>
              <a:gd name="T9" fmla="*/ 406 h 406"/>
              <a:gd name="T10" fmla="*/ 0 w 10"/>
              <a:gd name="T11" fmla="*/ 406 h 406"/>
              <a:gd name="T12" fmla="*/ 0 w 10"/>
              <a:gd name="T13" fmla="*/ 258 h 406"/>
              <a:gd name="T14" fmla="*/ 0 w 10"/>
              <a:gd name="T15" fmla="*/ 150 h 406"/>
              <a:gd name="T16" fmla="*/ 10 w 10"/>
              <a:gd name="T17" fmla="*/ 150 h 406"/>
              <a:gd name="T18" fmla="*/ 10 w 10"/>
              <a:gd name="T19" fmla="*/ 258 h 406"/>
              <a:gd name="T20" fmla="*/ 0 w 10"/>
              <a:gd name="T21" fmla="*/ 258 h 406"/>
              <a:gd name="T22" fmla="*/ 0 w 10"/>
              <a:gd name="T23" fmla="*/ 258 h 406"/>
              <a:gd name="T24" fmla="*/ 0 w 10"/>
              <a:gd name="T25" fmla="*/ 108 h 406"/>
              <a:gd name="T26" fmla="*/ 0 w 10"/>
              <a:gd name="T27" fmla="*/ 0 h 406"/>
              <a:gd name="T28" fmla="*/ 10 w 10"/>
              <a:gd name="T29" fmla="*/ 0 h 406"/>
              <a:gd name="T30" fmla="*/ 10 w 10"/>
              <a:gd name="T31" fmla="*/ 108 h 406"/>
              <a:gd name="T32" fmla="*/ 0 w 10"/>
              <a:gd name="T33" fmla="*/ 108 h 406"/>
              <a:gd name="T34" fmla="*/ 0 w 10"/>
              <a:gd name="T35" fmla="*/ 108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0" h="406"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8"/>
                </a:moveTo>
                <a:lnTo>
                  <a:pt x="0" y="150"/>
                </a:lnTo>
                <a:lnTo>
                  <a:pt x="10" y="150"/>
                </a:lnTo>
                <a:lnTo>
                  <a:pt x="10" y="258"/>
                </a:lnTo>
                <a:lnTo>
                  <a:pt x="0" y="258"/>
                </a:lnTo>
                <a:lnTo>
                  <a:pt x="0" y="258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099" name="Freeform 67"/>
          <p:cNvSpPr>
            <a:spLocks noEditPoints="1"/>
          </p:cNvSpPr>
          <p:nvPr userDrawn="1"/>
        </p:nvSpPr>
        <p:spPr bwMode="auto">
          <a:xfrm>
            <a:off x="4919133" y="5033964"/>
            <a:ext cx="25400" cy="644525"/>
          </a:xfrm>
          <a:custGeom>
            <a:avLst/>
            <a:gdLst>
              <a:gd name="T0" fmla="*/ 0 w 12"/>
              <a:gd name="T1" fmla="*/ 406 h 406"/>
              <a:gd name="T2" fmla="*/ 0 w 12"/>
              <a:gd name="T3" fmla="*/ 300 h 406"/>
              <a:gd name="T4" fmla="*/ 12 w 12"/>
              <a:gd name="T5" fmla="*/ 300 h 406"/>
              <a:gd name="T6" fmla="*/ 12 w 12"/>
              <a:gd name="T7" fmla="*/ 406 h 406"/>
              <a:gd name="T8" fmla="*/ 0 w 12"/>
              <a:gd name="T9" fmla="*/ 406 h 406"/>
              <a:gd name="T10" fmla="*/ 0 w 12"/>
              <a:gd name="T11" fmla="*/ 406 h 406"/>
              <a:gd name="T12" fmla="*/ 0 w 12"/>
              <a:gd name="T13" fmla="*/ 258 h 406"/>
              <a:gd name="T14" fmla="*/ 0 w 12"/>
              <a:gd name="T15" fmla="*/ 150 h 406"/>
              <a:gd name="T16" fmla="*/ 12 w 12"/>
              <a:gd name="T17" fmla="*/ 150 h 406"/>
              <a:gd name="T18" fmla="*/ 12 w 12"/>
              <a:gd name="T19" fmla="*/ 258 h 406"/>
              <a:gd name="T20" fmla="*/ 0 w 12"/>
              <a:gd name="T21" fmla="*/ 258 h 406"/>
              <a:gd name="T22" fmla="*/ 0 w 12"/>
              <a:gd name="T23" fmla="*/ 258 h 406"/>
              <a:gd name="T24" fmla="*/ 0 w 12"/>
              <a:gd name="T25" fmla="*/ 108 h 406"/>
              <a:gd name="T26" fmla="*/ 0 w 12"/>
              <a:gd name="T27" fmla="*/ 0 h 406"/>
              <a:gd name="T28" fmla="*/ 12 w 12"/>
              <a:gd name="T29" fmla="*/ 0 h 406"/>
              <a:gd name="T30" fmla="*/ 12 w 12"/>
              <a:gd name="T31" fmla="*/ 108 h 406"/>
              <a:gd name="T32" fmla="*/ 0 w 12"/>
              <a:gd name="T33" fmla="*/ 108 h 406"/>
              <a:gd name="T34" fmla="*/ 0 w 12"/>
              <a:gd name="T35" fmla="*/ 108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2" h="406">
                <a:moveTo>
                  <a:pt x="0" y="406"/>
                </a:moveTo>
                <a:lnTo>
                  <a:pt x="0" y="300"/>
                </a:lnTo>
                <a:lnTo>
                  <a:pt x="12" y="300"/>
                </a:lnTo>
                <a:lnTo>
                  <a:pt x="12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8"/>
                </a:moveTo>
                <a:lnTo>
                  <a:pt x="0" y="150"/>
                </a:lnTo>
                <a:lnTo>
                  <a:pt x="12" y="150"/>
                </a:lnTo>
                <a:lnTo>
                  <a:pt x="12" y="258"/>
                </a:lnTo>
                <a:lnTo>
                  <a:pt x="0" y="258"/>
                </a:lnTo>
                <a:lnTo>
                  <a:pt x="0" y="258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2" y="0"/>
                </a:lnTo>
                <a:lnTo>
                  <a:pt x="12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00" name="Freeform 68"/>
          <p:cNvSpPr>
            <a:spLocks noEditPoints="1"/>
          </p:cNvSpPr>
          <p:nvPr userDrawn="1"/>
        </p:nvSpPr>
        <p:spPr bwMode="auto">
          <a:xfrm>
            <a:off x="5837767" y="5510213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50 h 256"/>
              <a:gd name="T4" fmla="*/ 10 w 10"/>
              <a:gd name="T5" fmla="*/ 150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6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6 h 256"/>
              <a:gd name="T20" fmla="*/ 0 w 10"/>
              <a:gd name="T21" fmla="*/ 106 h 256"/>
              <a:gd name="T22" fmla="*/ 0 w 10"/>
              <a:gd name="T23" fmla="*/ 10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01" name="Freeform 69"/>
          <p:cNvSpPr>
            <a:spLocks noEditPoints="1"/>
          </p:cNvSpPr>
          <p:nvPr userDrawn="1"/>
        </p:nvSpPr>
        <p:spPr bwMode="auto">
          <a:xfrm>
            <a:off x="5706534" y="5510213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50 h 256"/>
              <a:gd name="T4" fmla="*/ 10 w 10"/>
              <a:gd name="T5" fmla="*/ 150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6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6 h 256"/>
              <a:gd name="T20" fmla="*/ 0 w 10"/>
              <a:gd name="T21" fmla="*/ 106 h 256"/>
              <a:gd name="T22" fmla="*/ 0 w 10"/>
              <a:gd name="T23" fmla="*/ 10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02" name="Freeform 70"/>
          <p:cNvSpPr>
            <a:spLocks noEditPoints="1"/>
          </p:cNvSpPr>
          <p:nvPr userDrawn="1"/>
        </p:nvSpPr>
        <p:spPr bwMode="auto">
          <a:xfrm>
            <a:off x="5575301" y="5033963"/>
            <a:ext cx="21167" cy="882650"/>
          </a:xfrm>
          <a:custGeom>
            <a:avLst/>
            <a:gdLst>
              <a:gd name="T0" fmla="*/ 0 w 10"/>
              <a:gd name="T1" fmla="*/ 556 h 556"/>
              <a:gd name="T2" fmla="*/ 0 w 10"/>
              <a:gd name="T3" fmla="*/ 450 h 556"/>
              <a:gd name="T4" fmla="*/ 10 w 10"/>
              <a:gd name="T5" fmla="*/ 450 h 556"/>
              <a:gd name="T6" fmla="*/ 10 w 10"/>
              <a:gd name="T7" fmla="*/ 556 h 556"/>
              <a:gd name="T8" fmla="*/ 0 w 10"/>
              <a:gd name="T9" fmla="*/ 556 h 556"/>
              <a:gd name="T10" fmla="*/ 0 w 10"/>
              <a:gd name="T11" fmla="*/ 556 h 556"/>
              <a:gd name="T12" fmla="*/ 0 w 10"/>
              <a:gd name="T13" fmla="*/ 406 h 556"/>
              <a:gd name="T14" fmla="*/ 0 w 10"/>
              <a:gd name="T15" fmla="*/ 300 h 556"/>
              <a:gd name="T16" fmla="*/ 10 w 10"/>
              <a:gd name="T17" fmla="*/ 300 h 556"/>
              <a:gd name="T18" fmla="*/ 10 w 10"/>
              <a:gd name="T19" fmla="*/ 406 h 556"/>
              <a:gd name="T20" fmla="*/ 0 w 10"/>
              <a:gd name="T21" fmla="*/ 406 h 556"/>
              <a:gd name="T22" fmla="*/ 0 w 10"/>
              <a:gd name="T23" fmla="*/ 406 h 556"/>
              <a:gd name="T24" fmla="*/ 0 w 10"/>
              <a:gd name="T25" fmla="*/ 258 h 556"/>
              <a:gd name="T26" fmla="*/ 0 w 10"/>
              <a:gd name="T27" fmla="*/ 150 h 556"/>
              <a:gd name="T28" fmla="*/ 10 w 10"/>
              <a:gd name="T29" fmla="*/ 150 h 556"/>
              <a:gd name="T30" fmla="*/ 10 w 10"/>
              <a:gd name="T31" fmla="*/ 258 h 556"/>
              <a:gd name="T32" fmla="*/ 0 w 10"/>
              <a:gd name="T33" fmla="*/ 258 h 556"/>
              <a:gd name="T34" fmla="*/ 0 w 10"/>
              <a:gd name="T35" fmla="*/ 258 h 556"/>
              <a:gd name="T36" fmla="*/ 0 w 10"/>
              <a:gd name="T37" fmla="*/ 108 h 556"/>
              <a:gd name="T38" fmla="*/ 0 w 10"/>
              <a:gd name="T39" fmla="*/ 0 h 556"/>
              <a:gd name="T40" fmla="*/ 10 w 10"/>
              <a:gd name="T41" fmla="*/ 0 h 556"/>
              <a:gd name="T42" fmla="*/ 10 w 10"/>
              <a:gd name="T43" fmla="*/ 108 h 556"/>
              <a:gd name="T44" fmla="*/ 0 w 10"/>
              <a:gd name="T45" fmla="*/ 108 h 556"/>
              <a:gd name="T46" fmla="*/ 0 w 10"/>
              <a:gd name="T47" fmla="*/ 108 h 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0" h="556">
                <a:moveTo>
                  <a:pt x="0" y="556"/>
                </a:moveTo>
                <a:lnTo>
                  <a:pt x="0" y="450"/>
                </a:lnTo>
                <a:lnTo>
                  <a:pt x="10" y="450"/>
                </a:lnTo>
                <a:lnTo>
                  <a:pt x="10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8"/>
                </a:moveTo>
                <a:lnTo>
                  <a:pt x="0" y="150"/>
                </a:lnTo>
                <a:lnTo>
                  <a:pt x="10" y="150"/>
                </a:lnTo>
                <a:lnTo>
                  <a:pt x="10" y="258"/>
                </a:lnTo>
                <a:lnTo>
                  <a:pt x="0" y="258"/>
                </a:lnTo>
                <a:lnTo>
                  <a:pt x="0" y="258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03" name="Freeform 71"/>
          <p:cNvSpPr>
            <a:spLocks noEditPoints="1"/>
          </p:cNvSpPr>
          <p:nvPr userDrawn="1"/>
        </p:nvSpPr>
        <p:spPr bwMode="auto">
          <a:xfrm>
            <a:off x="5444067" y="5033963"/>
            <a:ext cx="25400" cy="882650"/>
          </a:xfrm>
          <a:custGeom>
            <a:avLst/>
            <a:gdLst>
              <a:gd name="T0" fmla="*/ 0 w 12"/>
              <a:gd name="T1" fmla="*/ 556 h 556"/>
              <a:gd name="T2" fmla="*/ 0 w 12"/>
              <a:gd name="T3" fmla="*/ 450 h 556"/>
              <a:gd name="T4" fmla="*/ 12 w 12"/>
              <a:gd name="T5" fmla="*/ 450 h 556"/>
              <a:gd name="T6" fmla="*/ 12 w 12"/>
              <a:gd name="T7" fmla="*/ 556 h 556"/>
              <a:gd name="T8" fmla="*/ 0 w 12"/>
              <a:gd name="T9" fmla="*/ 556 h 556"/>
              <a:gd name="T10" fmla="*/ 0 w 12"/>
              <a:gd name="T11" fmla="*/ 556 h 556"/>
              <a:gd name="T12" fmla="*/ 0 w 12"/>
              <a:gd name="T13" fmla="*/ 406 h 556"/>
              <a:gd name="T14" fmla="*/ 0 w 12"/>
              <a:gd name="T15" fmla="*/ 300 h 556"/>
              <a:gd name="T16" fmla="*/ 12 w 12"/>
              <a:gd name="T17" fmla="*/ 300 h 556"/>
              <a:gd name="T18" fmla="*/ 12 w 12"/>
              <a:gd name="T19" fmla="*/ 406 h 556"/>
              <a:gd name="T20" fmla="*/ 0 w 12"/>
              <a:gd name="T21" fmla="*/ 406 h 556"/>
              <a:gd name="T22" fmla="*/ 0 w 12"/>
              <a:gd name="T23" fmla="*/ 406 h 556"/>
              <a:gd name="T24" fmla="*/ 0 w 12"/>
              <a:gd name="T25" fmla="*/ 258 h 556"/>
              <a:gd name="T26" fmla="*/ 0 w 12"/>
              <a:gd name="T27" fmla="*/ 150 h 556"/>
              <a:gd name="T28" fmla="*/ 12 w 12"/>
              <a:gd name="T29" fmla="*/ 150 h 556"/>
              <a:gd name="T30" fmla="*/ 12 w 12"/>
              <a:gd name="T31" fmla="*/ 258 h 556"/>
              <a:gd name="T32" fmla="*/ 0 w 12"/>
              <a:gd name="T33" fmla="*/ 258 h 556"/>
              <a:gd name="T34" fmla="*/ 0 w 12"/>
              <a:gd name="T35" fmla="*/ 258 h 556"/>
              <a:gd name="T36" fmla="*/ 0 w 12"/>
              <a:gd name="T37" fmla="*/ 108 h 556"/>
              <a:gd name="T38" fmla="*/ 0 w 12"/>
              <a:gd name="T39" fmla="*/ 0 h 556"/>
              <a:gd name="T40" fmla="*/ 12 w 12"/>
              <a:gd name="T41" fmla="*/ 0 h 556"/>
              <a:gd name="T42" fmla="*/ 12 w 12"/>
              <a:gd name="T43" fmla="*/ 108 h 556"/>
              <a:gd name="T44" fmla="*/ 0 w 12"/>
              <a:gd name="T45" fmla="*/ 108 h 556"/>
              <a:gd name="T46" fmla="*/ 0 w 12"/>
              <a:gd name="T47" fmla="*/ 108 h 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" h="556">
                <a:moveTo>
                  <a:pt x="0" y="556"/>
                </a:moveTo>
                <a:lnTo>
                  <a:pt x="0" y="450"/>
                </a:lnTo>
                <a:lnTo>
                  <a:pt x="12" y="450"/>
                </a:lnTo>
                <a:lnTo>
                  <a:pt x="12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300"/>
                </a:lnTo>
                <a:lnTo>
                  <a:pt x="12" y="300"/>
                </a:lnTo>
                <a:lnTo>
                  <a:pt x="12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8"/>
                </a:moveTo>
                <a:lnTo>
                  <a:pt x="0" y="150"/>
                </a:lnTo>
                <a:lnTo>
                  <a:pt x="12" y="150"/>
                </a:lnTo>
                <a:lnTo>
                  <a:pt x="12" y="258"/>
                </a:lnTo>
                <a:lnTo>
                  <a:pt x="0" y="258"/>
                </a:lnTo>
                <a:lnTo>
                  <a:pt x="0" y="258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2" y="0"/>
                </a:lnTo>
                <a:lnTo>
                  <a:pt x="12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04" name="Freeform 72"/>
          <p:cNvSpPr>
            <a:spLocks noEditPoints="1"/>
          </p:cNvSpPr>
          <p:nvPr userDrawn="1"/>
        </p:nvSpPr>
        <p:spPr bwMode="auto">
          <a:xfrm>
            <a:off x="6345767" y="5748338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50 h 256"/>
              <a:gd name="T4" fmla="*/ 10 w 10"/>
              <a:gd name="T5" fmla="*/ 150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6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6 h 256"/>
              <a:gd name="T20" fmla="*/ 0 w 10"/>
              <a:gd name="T21" fmla="*/ 106 h 256"/>
              <a:gd name="T22" fmla="*/ 0 w 10"/>
              <a:gd name="T23" fmla="*/ 10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05" name="Freeform 73"/>
          <p:cNvSpPr>
            <a:spLocks noEditPoints="1"/>
          </p:cNvSpPr>
          <p:nvPr userDrawn="1"/>
        </p:nvSpPr>
        <p:spPr bwMode="auto">
          <a:xfrm>
            <a:off x="6214534" y="5510214"/>
            <a:ext cx="21167" cy="644525"/>
          </a:xfrm>
          <a:custGeom>
            <a:avLst/>
            <a:gdLst>
              <a:gd name="T0" fmla="*/ 0 w 10"/>
              <a:gd name="T1" fmla="*/ 406 h 406"/>
              <a:gd name="T2" fmla="*/ 0 w 10"/>
              <a:gd name="T3" fmla="*/ 300 h 406"/>
              <a:gd name="T4" fmla="*/ 10 w 10"/>
              <a:gd name="T5" fmla="*/ 300 h 406"/>
              <a:gd name="T6" fmla="*/ 10 w 10"/>
              <a:gd name="T7" fmla="*/ 406 h 406"/>
              <a:gd name="T8" fmla="*/ 0 w 10"/>
              <a:gd name="T9" fmla="*/ 406 h 406"/>
              <a:gd name="T10" fmla="*/ 0 w 10"/>
              <a:gd name="T11" fmla="*/ 406 h 406"/>
              <a:gd name="T12" fmla="*/ 0 w 10"/>
              <a:gd name="T13" fmla="*/ 256 h 406"/>
              <a:gd name="T14" fmla="*/ 0 w 10"/>
              <a:gd name="T15" fmla="*/ 150 h 406"/>
              <a:gd name="T16" fmla="*/ 10 w 10"/>
              <a:gd name="T17" fmla="*/ 150 h 406"/>
              <a:gd name="T18" fmla="*/ 10 w 10"/>
              <a:gd name="T19" fmla="*/ 256 h 406"/>
              <a:gd name="T20" fmla="*/ 0 w 10"/>
              <a:gd name="T21" fmla="*/ 256 h 406"/>
              <a:gd name="T22" fmla="*/ 0 w 10"/>
              <a:gd name="T23" fmla="*/ 256 h 406"/>
              <a:gd name="T24" fmla="*/ 0 w 10"/>
              <a:gd name="T25" fmla="*/ 106 h 406"/>
              <a:gd name="T26" fmla="*/ 0 w 10"/>
              <a:gd name="T27" fmla="*/ 0 h 406"/>
              <a:gd name="T28" fmla="*/ 10 w 10"/>
              <a:gd name="T29" fmla="*/ 0 h 406"/>
              <a:gd name="T30" fmla="*/ 10 w 10"/>
              <a:gd name="T31" fmla="*/ 106 h 406"/>
              <a:gd name="T32" fmla="*/ 0 w 10"/>
              <a:gd name="T33" fmla="*/ 106 h 406"/>
              <a:gd name="T34" fmla="*/ 0 w 10"/>
              <a:gd name="T35" fmla="*/ 106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0" h="406">
                <a:moveTo>
                  <a:pt x="0" y="406"/>
                </a:moveTo>
                <a:lnTo>
                  <a:pt x="0" y="300"/>
                </a:lnTo>
                <a:lnTo>
                  <a:pt x="10" y="300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06" name="Freeform 74"/>
          <p:cNvSpPr>
            <a:spLocks noEditPoints="1"/>
          </p:cNvSpPr>
          <p:nvPr userDrawn="1"/>
        </p:nvSpPr>
        <p:spPr bwMode="auto">
          <a:xfrm>
            <a:off x="6083300" y="5510214"/>
            <a:ext cx="25400" cy="644525"/>
          </a:xfrm>
          <a:custGeom>
            <a:avLst/>
            <a:gdLst>
              <a:gd name="T0" fmla="*/ 0 w 12"/>
              <a:gd name="T1" fmla="*/ 406 h 406"/>
              <a:gd name="T2" fmla="*/ 0 w 12"/>
              <a:gd name="T3" fmla="*/ 300 h 406"/>
              <a:gd name="T4" fmla="*/ 12 w 12"/>
              <a:gd name="T5" fmla="*/ 300 h 406"/>
              <a:gd name="T6" fmla="*/ 12 w 12"/>
              <a:gd name="T7" fmla="*/ 406 h 406"/>
              <a:gd name="T8" fmla="*/ 0 w 12"/>
              <a:gd name="T9" fmla="*/ 406 h 406"/>
              <a:gd name="T10" fmla="*/ 0 w 12"/>
              <a:gd name="T11" fmla="*/ 406 h 406"/>
              <a:gd name="T12" fmla="*/ 0 w 12"/>
              <a:gd name="T13" fmla="*/ 256 h 406"/>
              <a:gd name="T14" fmla="*/ 0 w 12"/>
              <a:gd name="T15" fmla="*/ 150 h 406"/>
              <a:gd name="T16" fmla="*/ 12 w 12"/>
              <a:gd name="T17" fmla="*/ 150 h 406"/>
              <a:gd name="T18" fmla="*/ 12 w 12"/>
              <a:gd name="T19" fmla="*/ 256 h 406"/>
              <a:gd name="T20" fmla="*/ 0 w 12"/>
              <a:gd name="T21" fmla="*/ 256 h 406"/>
              <a:gd name="T22" fmla="*/ 0 w 12"/>
              <a:gd name="T23" fmla="*/ 256 h 406"/>
              <a:gd name="T24" fmla="*/ 0 w 12"/>
              <a:gd name="T25" fmla="*/ 106 h 406"/>
              <a:gd name="T26" fmla="*/ 0 w 12"/>
              <a:gd name="T27" fmla="*/ 0 h 406"/>
              <a:gd name="T28" fmla="*/ 12 w 12"/>
              <a:gd name="T29" fmla="*/ 0 h 406"/>
              <a:gd name="T30" fmla="*/ 12 w 12"/>
              <a:gd name="T31" fmla="*/ 106 h 406"/>
              <a:gd name="T32" fmla="*/ 0 w 12"/>
              <a:gd name="T33" fmla="*/ 106 h 406"/>
              <a:gd name="T34" fmla="*/ 0 w 12"/>
              <a:gd name="T35" fmla="*/ 106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2" h="406">
                <a:moveTo>
                  <a:pt x="0" y="406"/>
                </a:moveTo>
                <a:lnTo>
                  <a:pt x="0" y="300"/>
                </a:lnTo>
                <a:lnTo>
                  <a:pt x="12" y="300"/>
                </a:lnTo>
                <a:lnTo>
                  <a:pt x="12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2" y="150"/>
                </a:lnTo>
                <a:lnTo>
                  <a:pt x="12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2" y="0"/>
                </a:lnTo>
                <a:lnTo>
                  <a:pt x="12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07" name="Freeform 75"/>
          <p:cNvSpPr>
            <a:spLocks noEditPoints="1"/>
          </p:cNvSpPr>
          <p:nvPr userDrawn="1"/>
        </p:nvSpPr>
        <p:spPr bwMode="auto">
          <a:xfrm>
            <a:off x="5956301" y="5510213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50 h 256"/>
              <a:gd name="T4" fmla="*/ 10 w 10"/>
              <a:gd name="T5" fmla="*/ 150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6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6 h 256"/>
              <a:gd name="T20" fmla="*/ 0 w 10"/>
              <a:gd name="T21" fmla="*/ 106 h 256"/>
              <a:gd name="T22" fmla="*/ 0 w 10"/>
              <a:gd name="T23" fmla="*/ 10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08" name="Freeform 76"/>
          <p:cNvSpPr>
            <a:spLocks noEditPoints="1"/>
          </p:cNvSpPr>
          <p:nvPr userDrawn="1"/>
        </p:nvSpPr>
        <p:spPr bwMode="auto">
          <a:xfrm>
            <a:off x="6870701" y="5986464"/>
            <a:ext cx="21167" cy="879475"/>
          </a:xfrm>
          <a:custGeom>
            <a:avLst/>
            <a:gdLst>
              <a:gd name="T0" fmla="*/ 0 w 10"/>
              <a:gd name="T1" fmla="*/ 554 h 554"/>
              <a:gd name="T2" fmla="*/ 0 w 10"/>
              <a:gd name="T3" fmla="*/ 448 h 554"/>
              <a:gd name="T4" fmla="*/ 10 w 10"/>
              <a:gd name="T5" fmla="*/ 448 h 554"/>
              <a:gd name="T6" fmla="*/ 10 w 10"/>
              <a:gd name="T7" fmla="*/ 554 h 554"/>
              <a:gd name="T8" fmla="*/ 0 w 10"/>
              <a:gd name="T9" fmla="*/ 554 h 554"/>
              <a:gd name="T10" fmla="*/ 0 w 10"/>
              <a:gd name="T11" fmla="*/ 554 h 554"/>
              <a:gd name="T12" fmla="*/ 0 w 10"/>
              <a:gd name="T13" fmla="*/ 406 h 554"/>
              <a:gd name="T14" fmla="*/ 0 w 10"/>
              <a:gd name="T15" fmla="*/ 298 h 554"/>
              <a:gd name="T16" fmla="*/ 10 w 10"/>
              <a:gd name="T17" fmla="*/ 298 h 554"/>
              <a:gd name="T18" fmla="*/ 10 w 10"/>
              <a:gd name="T19" fmla="*/ 406 h 554"/>
              <a:gd name="T20" fmla="*/ 0 w 10"/>
              <a:gd name="T21" fmla="*/ 406 h 554"/>
              <a:gd name="T22" fmla="*/ 0 w 10"/>
              <a:gd name="T23" fmla="*/ 406 h 554"/>
              <a:gd name="T24" fmla="*/ 0 w 10"/>
              <a:gd name="T25" fmla="*/ 256 h 554"/>
              <a:gd name="T26" fmla="*/ 0 w 10"/>
              <a:gd name="T27" fmla="*/ 148 h 554"/>
              <a:gd name="T28" fmla="*/ 10 w 10"/>
              <a:gd name="T29" fmla="*/ 148 h 554"/>
              <a:gd name="T30" fmla="*/ 10 w 10"/>
              <a:gd name="T31" fmla="*/ 256 h 554"/>
              <a:gd name="T32" fmla="*/ 0 w 10"/>
              <a:gd name="T33" fmla="*/ 256 h 554"/>
              <a:gd name="T34" fmla="*/ 0 w 10"/>
              <a:gd name="T35" fmla="*/ 256 h 554"/>
              <a:gd name="T36" fmla="*/ 0 w 10"/>
              <a:gd name="T37" fmla="*/ 106 h 554"/>
              <a:gd name="T38" fmla="*/ 0 w 10"/>
              <a:gd name="T39" fmla="*/ 0 h 554"/>
              <a:gd name="T40" fmla="*/ 10 w 10"/>
              <a:gd name="T41" fmla="*/ 0 h 554"/>
              <a:gd name="T42" fmla="*/ 10 w 10"/>
              <a:gd name="T43" fmla="*/ 106 h 554"/>
              <a:gd name="T44" fmla="*/ 0 w 10"/>
              <a:gd name="T45" fmla="*/ 106 h 554"/>
              <a:gd name="T46" fmla="*/ 0 w 10"/>
              <a:gd name="T47" fmla="*/ 106 h 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0" h="554">
                <a:moveTo>
                  <a:pt x="0" y="554"/>
                </a:moveTo>
                <a:lnTo>
                  <a:pt x="0" y="448"/>
                </a:lnTo>
                <a:lnTo>
                  <a:pt x="10" y="448"/>
                </a:lnTo>
                <a:lnTo>
                  <a:pt x="10" y="554"/>
                </a:lnTo>
                <a:lnTo>
                  <a:pt x="0" y="554"/>
                </a:lnTo>
                <a:lnTo>
                  <a:pt x="0" y="554"/>
                </a:lnTo>
                <a:close/>
                <a:moveTo>
                  <a:pt x="0" y="406"/>
                </a:moveTo>
                <a:lnTo>
                  <a:pt x="0" y="298"/>
                </a:lnTo>
                <a:lnTo>
                  <a:pt x="10" y="298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48"/>
                </a:lnTo>
                <a:lnTo>
                  <a:pt x="10" y="148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09" name="Freeform 77"/>
          <p:cNvSpPr>
            <a:spLocks noEditPoints="1"/>
          </p:cNvSpPr>
          <p:nvPr userDrawn="1"/>
        </p:nvSpPr>
        <p:spPr bwMode="auto">
          <a:xfrm>
            <a:off x="6739467" y="5748338"/>
            <a:ext cx="25400" cy="1117600"/>
          </a:xfrm>
          <a:custGeom>
            <a:avLst/>
            <a:gdLst>
              <a:gd name="T0" fmla="*/ 0 w 12"/>
              <a:gd name="T1" fmla="*/ 704 h 704"/>
              <a:gd name="T2" fmla="*/ 0 w 12"/>
              <a:gd name="T3" fmla="*/ 598 h 704"/>
              <a:gd name="T4" fmla="*/ 12 w 12"/>
              <a:gd name="T5" fmla="*/ 598 h 704"/>
              <a:gd name="T6" fmla="*/ 12 w 12"/>
              <a:gd name="T7" fmla="*/ 704 h 704"/>
              <a:gd name="T8" fmla="*/ 0 w 12"/>
              <a:gd name="T9" fmla="*/ 704 h 704"/>
              <a:gd name="T10" fmla="*/ 0 w 12"/>
              <a:gd name="T11" fmla="*/ 704 h 704"/>
              <a:gd name="T12" fmla="*/ 0 w 12"/>
              <a:gd name="T13" fmla="*/ 556 h 704"/>
              <a:gd name="T14" fmla="*/ 0 w 12"/>
              <a:gd name="T15" fmla="*/ 448 h 704"/>
              <a:gd name="T16" fmla="*/ 12 w 12"/>
              <a:gd name="T17" fmla="*/ 448 h 704"/>
              <a:gd name="T18" fmla="*/ 12 w 12"/>
              <a:gd name="T19" fmla="*/ 556 h 704"/>
              <a:gd name="T20" fmla="*/ 0 w 12"/>
              <a:gd name="T21" fmla="*/ 556 h 704"/>
              <a:gd name="T22" fmla="*/ 0 w 12"/>
              <a:gd name="T23" fmla="*/ 556 h 704"/>
              <a:gd name="T24" fmla="*/ 0 w 12"/>
              <a:gd name="T25" fmla="*/ 406 h 704"/>
              <a:gd name="T26" fmla="*/ 0 w 12"/>
              <a:gd name="T27" fmla="*/ 298 h 704"/>
              <a:gd name="T28" fmla="*/ 12 w 12"/>
              <a:gd name="T29" fmla="*/ 298 h 704"/>
              <a:gd name="T30" fmla="*/ 12 w 12"/>
              <a:gd name="T31" fmla="*/ 406 h 704"/>
              <a:gd name="T32" fmla="*/ 0 w 12"/>
              <a:gd name="T33" fmla="*/ 406 h 704"/>
              <a:gd name="T34" fmla="*/ 0 w 12"/>
              <a:gd name="T35" fmla="*/ 406 h 704"/>
              <a:gd name="T36" fmla="*/ 0 w 12"/>
              <a:gd name="T37" fmla="*/ 256 h 704"/>
              <a:gd name="T38" fmla="*/ 0 w 12"/>
              <a:gd name="T39" fmla="*/ 150 h 704"/>
              <a:gd name="T40" fmla="*/ 12 w 12"/>
              <a:gd name="T41" fmla="*/ 150 h 704"/>
              <a:gd name="T42" fmla="*/ 12 w 12"/>
              <a:gd name="T43" fmla="*/ 256 h 704"/>
              <a:gd name="T44" fmla="*/ 0 w 12"/>
              <a:gd name="T45" fmla="*/ 256 h 704"/>
              <a:gd name="T46" fmla="*/ 0 w 12"/>
              <a:gd name="T47" fmla="*/ 256 h 704"/>
              <a:gd name="T48" fmla="*/ 0 w 12"/>
              <a:gd name="T49" fmla="*/ 106 h 704"/>
              <a:gd name="T50" fmla="*/ 0 w 12"/>
              <a:gd name="T51" fmla="*/ 0 h 704"/>
              <a:gd name="T52" fmla="*/ 12 w 12"/>
              <a:gd name="T53" fmla="*/ 0 h 704"/>
              <a:gd name="T54" fmla="*/ 12 w 12"/>
              <a:gd name="T55" fmla="*/ 106 h 704"/>
              <a:gd name="T56" fmla="*/ 0 w 12"/>
              <a:gd name="T57" fmla="*/ 106 h 704"/>
              <a:gd name="T58" fmla="*/ 0 w 12"/>
              <a:gd name="T59" fmla="*/ 106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2" h="704">
                <a:moveTo>
                  <a:pt x="0" y="704"/>
                </a:moveTo>
                <a:lnTo>
                  <a:pt x="0" y="598"/>
                </a:lnTo>
                <a:lnTo>
                  <a:pt x="12" y="598"/>
                </a:lnTo>
                <a:lnTo>
                  <a:pt x="12" y="704"/>
                </a:lnTo>
                <a:lnTo>
                  <a:pt x="0" y="704"/>
                </a:lnTo>
                <a:lnTo>
                  <a:pt x="0" y="704"/>
                </a:lnTo>
                <a:close/>
                <a:moveTo>
                  <a:pt x="0" y="556"/>
                </a:moveTo>
                <a:lnTo>
                  <a:pt x="0" y="448"/>
                </a:lnTo>
                <a:lnTo>
                  <a:pt x="12" y="448"/>
                </a:lnTo>
                <a:lnTo>
                  <a:pt x="12" y="556"/>
                </a:lnTo>
                <a:lnTo>
                  <a:pt x="0" y="556"/>
                </a:lnTo>
                <a:lnTo>
                  <a:pt x="0" y="556"/>
                </a:lnTo>
                <a:close/>
                <a:moveTo>
                  <a:pt x="0" y="406"/>
                </a:moveTo>
                <a:lnTo>
                  <a:pt x="0" y="298"/>
                </a:lnTo>
                <a:lnTo>
                  <a:pt x="12" y="298"/>
                </a:lnTo>
                <a:lnTo>
                  <a:pt x="12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50"/>
                </a:lnTo>
                <a:lnTo>
                  <a:pt x="12" y="150"/>
                </a:lnTo>
                <a:lnTo>
                  <a:pt x="12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2" y="0"/>
                </a:lnTo>
                <a:lnTo>
                  <a:pt x="12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10" name="Freeform 78"/>
          <p:cNvSpPr>
            <a:spLocks noEditPoints="1"/>
          </p:cNvSpPr>
          <p:nvPr userDrawn="1"/>
        </p:nvSpPr>
        <p:spPr bwMode="auto">
          <a:xfrm>
            <a:off x="6612467" y="5748338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50 h 256"/>
              <a:gd name="T4" fmla="*/ 10 w 10"/>
              <a:gd name="T5" fmla="*/ 150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6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6 h 256"/>
              <a:gd name="T20" fmla="*/ 0 w 10"/>
              <a:gd name="T21" fmla="*/ 106 h 256"/>
              <a:gd name="T22" fmla="*/ 0 w 10"/>
              <a:gd name="T23" fmla="*/ 10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11" name="Freeform 79"/>
          <p:cNvSpPr>
            <a:spLocks noEditPoints="1"/>
          </p:cNvSpPr>
          <p:nvPr userDrawn="1"/>
        </p:nvSpPr>
        <p:spPr bwMode="auto">
          <a:xfrm>
            <a:off x="6481234" y="5748338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50 h 256"/>
              <a:gd name="T4" fmla="*/ 10 w 10"/>
              <a:gd name="T5" fmla="*/ 150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6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6 h 256"/>
              <a:gd name="T20" fmla="*/ 0 w 10"/>
              <a:gd name="T21" fmla="*/ 106 h 256"/>
              <a:gd name="T22" fmla="*/ 0 w 10"/>
              <a:gd name="T23" fmla="*/ 10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12" name="Freeform 80"/>
          <p:cNvSpPr>
            <a:spLocks/>
          </p:cNvSpPr>
          <p:nvPr userDrawn="1"/>
        </p:nvSpPr>
        <p:spPr bwMode="auto">
          <a:xfrm>
            <a:off x="7378700" y="6221413"/>
            <a:ext cx="25400" cy="171450"/>
          </a:xfrm>
          <a:custGeom>
            <a:avLst/>
            <a:gdLst>
              <a:gd name="T0" fmla="*/ 0 w 12"/>
              <a:gd name="T1" fmla="*/ 108 h 108"/>
              <a:gd name="T2" fmla="*/ 0 w 12"/>
              <a:gd name="T3" fmla="*/ 0 h 108"/>
              <a:gd name="T4" fmla="*/ 12 w 12"/>
              <a:gd name="T5" fmla="*/ 0 h 108"/>
              <a:gd name="T6" fmla="*/ 12 w 12"/>
              <a:gd name="T7" fmla="*/ 108 h 108"/>
              <a:gd name="T8" fmla="*/ 0 w 12"/>
              <a:gd name="T9" fmla="*/ 108 h 108"/>
              <a:gd name="T10" fmla="*/ 0 w 12"/>
              <a:gd name="T11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" h="108">
                <a:moveTo>
                  <a:pt x="0" y="108"/>
                </a:moveTo>
                <a:lnTo>
                  <a:pt x="0" y="0"/>
                </a:lnTo>
                <a:lnTo>
                  <a:pt x="12" y="0"/>
                </a:lnTo>
                <a:lnTo>
                  <a:pt x="12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13" name="Freeform 81"/>
          <p:cNvSpPr>
            <a:spLocks noEditPoints="1"/>
          </p:cNvSpPr>
          <p:nvPr userDrawn="1"/>
        </p:nvSpPr>
        <p:spPr bwMode="auto">
          <a:xfrm>
            <a:off x="7251701" y="5986463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48 h 256"/>
              <a:gd name="T4" fmla="*/ 10 w 10"/>
              <a:gd name="T5" fmla="*/ 148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6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6 h 256"/>
              <a:gd name="T20" fmla="*/ 0 w 10"/>
              <a:gd name="T21" fmla="*/ 106 h 256"/>
              <a:gd name="T22" fmla="*/ 0 w 10"/>
              <a:gd name="T23" fmla="*/ 10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48"/>
                </a:lnTo>
                <a:lnTo>
                  <a:pt x="10" y="148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14" name="Freeform 82"/>
          <p:cNvSpPr>
            <a:spLocks noEditPoints="1"/>
          </p:cNvSpPr>
          <p:nvPr userDrawn="1"/>
        </p:nvSpPr>
        <p:spPr bwMode="auto">
          <a:xfrm>
            <a:off x="7120467" y="5986463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48 h 256"/>
              <a:gd name="T4" fmla="*/ 10 w 10"/>
              <a:gd name="T5" fmla="*/ 148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6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6 h 256"/>
              <a:gd name="T20" fmla="*/ 0 w 10"/>
              <a:gd name="T21" fmla="*/ 106 h 256"/>
              <a:gd name="T22" fmla="*/ 0 w 10"/>
              <a:gd name="T23" fmla="*/ 10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48"/>
                </a:lnTo>
                <a:lnTo>
                  <a:pt x="10" y="148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15" name="Freeform 83"/>
          <p:cNvSpPr>
            <a:spLocks noEditPoints="1"/>
          </p:cNvSpPr>
          <p:nvPr userDrawn="1"/>
        </p:nvSpPr>
        <p:spPr bwMode="auto">
          <a:xfrm>
            <a:off x="6989234" y="5986464"/>
            <a:ext cx="21167" cy="879475"/>
          </a:xfrm>
          <a:custGeom>
            <a:avLst/>
            <a:gdLst>
              <a:gd name="T0" fmla="*/ 0 w 10"/>
              <a:gd name="T1" fmla="*/ 554 h 554"/>
              <a:gd name="T2" fmla="*/ 0 w 10"/>
              <a:gd name="T3" fmla="*/ 448 h 554"/>
              <a:gd name="T4" fmla="*/ 10 w 10"/>
              <a:gd name="T5" fmla="*/ 448 h 554"/>
              <a:gd name="T6" fmla="*/ 10 w 10"/>
              <a:gd name="T7" fmla="*/ 554 h 554"/>
              <a:gd name="T8" fmla="*/ 0 w 10"/>
              <a:gd name="T9" fmla="*/ 554 h 554"/>
              <a:gd name="T10" fmla="*/ 0 w 10"/>
              <a:gd name="T11" fmla="*/ 554 h 554"/>
              <a:gd name="T12" fmla="*/ 0 w 10"/>
              <a:gd name="T13" fmla="*/ 406 h 554"/>
              <a:gd name="T14" fmla="*/ 0 w 10"/>
              <a:gd name="T15" fmla="*/ 298 h 554"/>
              <a:gd name="T16" fmla="*/ 10 w 10"/>
              <a:gd name="T17" fmla="*/ 298 h 554"/>
              <a:gd name="T18" fmla="*/ 10 w 10"/>
              <a:gd name="T19" fmla="*/ 406 h 554"/>
              <a:gd name="T20" fmla="*/ 0 w 10"/>
              <a:gd name="T21" fmla="*/ 406 h 554"/>
              <a:gd name="T22" fmla="*/ 0 w 10"/>
              <a:gd name="T23" fmla="*/ 406 h 554"/>
              <a:gd name="T24" fmla="*/ 0 w 10"/>
              <a:gd name="T25" fmla="*/ 256 h 554"/>
              <a:gd name="T26" fmla="*/ 0 w 10"/>
              <a:gd name="T27" fmla="*/ 148 h 554"/>
              <a:gd name="T28" fmla="*/ 10 w 10"/>
              <a:gd name="T29" fmla="*/ 148 h 554"/>
              <a:gd name="T30" fmla="*/ 10 w 10"/>
              <a:gd name="T31" fmla="*/ 256 h 554"/>
              <a:gd name="T32" fmla="*/ 0 w 10"/>
              <a:gd name="T33" fmla="*/ 256 h 554"/>
              <a:gd name="T34" fmla="*/ 0 w 10"/>
              <a:gd name="T35" fmla="*/ 256 h 554"/>
              <a:gd name="T36" fmla="*/ 0 w 10"/>
              <a:gd name="T37" fmla="*/ 106 h 554"/>
              <a:gd name="T38" fmla="*/ 0 w 10"/>
              <a:gd name="T39" fmla="*/ 0 h 554"/>
              <a:gd name="T40" fmla="*/ 10 w 10"/>
              <a:gd name="T41" fmla="*/ 0 h 554"/>
              <a:gd name="T42" fmla="*/ 10 w 10"/>
              <a:gd name="T43" fmla="*/ 106 h 554"/>
              <a:gd name="T44" fmla="*/ 0 w 10"/>
              <a:gd name="T45" fmla="*/ 106 h 554"/>
              <a:gd name="T46" fmla="*/ 0 w 10"/>
              <a:gd name="T47" fmla="*/ 106 h 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0" h="554">
                <a:moveTo>
                  <a:pt x="0" y="554"/>
                </a:moveTo>
                <a:lnTo>
                  <a:pt x="0" y="448"/>
                </a:lnTo>
                <a:lnTo>
                  <a:pt x="10" y="448"/>
                </a:lnTo>
                <a:lnTo>
                  <a:pt x="10" y="554"/>
                </a:lnTo>
                <a:lnTo>
                  <a:pt x="0" y="554"/>
                </a:lnTo>
                <a:lnTo>
                  <a:pt x="0" y="554"/>
                </a:lnTo>
                <a:close/>
                <a:moveTo>
                  <a:pt x="0" y="406"/>
                </a:moveTo>
                <a:lnTo>
                  <a:pt x="0" y="298"/>
                </a:lnTo>
                <a:lnTo>
                  <a:pt x="10" y="298"/>
                </a:lnTo>
                <a:lnTo>
                  <a:pt x="10" y="406"/>
                </a:lnTo>
                <a:lnTo>
                  <a:pt x="0" y="406"/>
                </a:lnTo>
                <a:lnTo>
                  <a:pt x="0" y="406"/>
                </a:lnTo>
                <a:close/>
                <a:moveTo>
                  <a:pt x="0" y="256"/>
                </a:moveTo>
                <a:lnTo>
                  <a:pt x="0" y="148"/>
                </a:lnTo>
                <a:lnTo>
                  <a:pt x="10" y="148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16" name="Freeform 84"/>
          <p:cNvSpPr>
            <a:spLocks/>
          </p:cNvSpPr>
          <p:nvPr userDrawn="1"/>
        </p:nvSpPr>
        <p:spPr bwMode="auto">
          <a:xfrm>
            <a:off x="7907867" y="6221413"/>
            <a:ext cx="21167" cy="171450"/>
          </a:xfrm>
          <a:custGeom>
            <a:avLst/>
            <a:gdLst>
              <a:gd name="T0" fmla="*/ 0 w 10"/>
              <a:gd name="T1" fmla="*/ 108 h 108"/>
              <a:gd name="T2" fmla="*/ 0 w 10"/>
              <a:gd name="T3" fmla="*/ 0 h 108"/>
              <a:gd name="T4" fmla="*/ 10 w 10"/>
              <a:gd name="T5" fmla="*/ 0 h 108"/>
              <a:gd name="T6" fmla="*/ 10 w 10"/>
              <a:gd name="T7" fmla="*/ 108 h 108"/>
              <a:gd name="T8" fmla="*/ 0 w 10"/>
              <a:gd name="T9" fmla="*/ 108 h 108"/>
              <a:gd name="T10" fmla="*/ 0 w 10"/>
              <a:gd name="T11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" h="108"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17" name="Freeform 85"/>
          <p:cNvSpPr>
            <a:spLocks/>
          </p:cNvSpPr>
          <p:nvPr userDrawn="1"/>
        </p:nvSpPr>
        <p:spPr bwMode="auto">
          <a:xfrm>
            <a:off x="7776634" y="6221413"/>
            <a:ext cx="21167" cy="171450"/>
          </a:xfrm>
          <a:custGeom>
            <a:avLst/>
            <a:gdLst>
              <a:gd name="T0" fmla="*/ 0 w 10"/>
              <a:gd name="T1" fmla="*/ 108 h 108"/>
              <a:gd name="T2" fmla="*/ 0 w 10"/>
              <a:gd name="T3" fmla="*/ 0 h 108"/>
              <a:gd name="T4" fmla="*/ 10 w 10"/>
              <a:gd name="T5" fmla="*/ 0 h 108"/>
              <a:gd name="T6" fmla="*/ 10 w 10"/>
              <a:gd name="T7" fmla="*/ 108 h 108"/>
              <a:gd name="T8" fmla="*/ 0 w 10"/>
              <a:gd name="T9" fmla="*/ 108 h 108"/>
              <a:gd name="T10" fmla="*/ 0 w 10"/>
              <a:gd name="T11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" h="108"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18" name="Freeform 86"/>
          <p:cNvSpPr>
            <a:spLocks/>
          </p:cNvSpPr>
          <p:nvPr userDrawn="1"/>
        </p:nvSpPr>
        <p:spPr bwMode="auto">
          <a:xfrm>
            <a:off x="7645401" y="6221413"/>
            <a:ext cx="21167" cy="171450"/>
          </a:xfrm>
          <a:custGeom>
            <a:avLst/>
            <a:gdLst>
              <a:gd name="T0" fmla="*/ 0 w 10"/>
              <a:gd name="T1" fmla="*/ 108 h 108"/>
              <a:gd name="T2" fmla="*/ 0 w 10"/>
              <a:gd name="T3" fmla="*/ 0 h 108"/>
              <a:gd name="T4" fmla="*/ 10 w 10"/>
              <a:gd name="T5" fmla="*/ 0 h 108"/>
              <a:gd name="T6" fmla="*/ 10 w 10"/>
              <a:gd name="T7" fmla="*/ 108 h 108"/>
              <a:gd name="T8" fmla="*/ 0 w 10"/>
              <a:gd name="T9" fmla="*/ 108 h 108"/>
              <a:gd name="T10" fmla="*/ 0 w 10"/>
              <a:gd name="T11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" h="108"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19" name="Freeform 87"/>
          <p:cNvSpPr>
            <a:spLocks/>
          </p:cNvSpPr>
          <p:nvPr userDrawn="1"/>
        </p:nvSpPr>
        <p:spPr bwMode="auto">
          <a:xfrm>
            <a:off x="7514167" y="6221413"/>
            <a:ext cx="21167" cy="171450"/>
          </a:xfrm>
          <a:custGeom>
            <a:avLst/>
            <a:gdLst>
              <a:gd name="T0" fmla="*/ 0 w 10"/>
              <a:gd name="T1" fmla="*/ 108 h 108"/>
              <a:gd name="T2" fmla="*/ 0 w 10"/>
              <a:gd name="T3" fmla="*/ 0 h 108"/>
              <a:gd name="T4" fmla="*/ 10 w 10"/>
              <a:gd name="T5" fmla="*/ 0 h 108"/>
              <a:gd name="T6" fmla="*/ 10 w 10"/>
              <a:gd name="T7" fmla="*/ 108 h 108"/>
              <a:gd name="T8" fmla="*/ 0 w 10"/>
              <a:gd name="T9" fmla="*/ 108 h 108"/>
              <a:gd name="T10" fmla="*/ 0 w 10"/>
              <a:gd name="T11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" h="108"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20" name="Freeform 88"/>
          <p:cNvSpPr>
            <a:spLocks noEditPoints="1"/>
          </p:cNvSpPr>
          <p:nvPr userDrawn="1"/>
        </p:nvSpPr>
        <p:spPr bwMode="auto">
          <a:xfrm>
            <a:off x="8415867" y="6459538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50 h 256"/>
              <a:gd name="T4" fmla="*/ 10 w 10"/>
              <a:gd name="T5" fmla="*/ 150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8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8 h 256"/>
              <a:gd name="T20" fmla="*/ 0 w 10"/>
              <a:gd name="T21" fmla="*/ 108 h 256"/>
              <a:gd name="T22" fmla="*/ 0 w 10"/>
              <a:gd name="T23" fmla="*/ 108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21" name="Freeform 89"/>
          <p:cNvSpPr>
            <a:spLocks noEditPoints="1"/>
          </p:cNvSpPr>
          <p:nvPr userDrawn="1"/>
        </p:nvSpPr>
        <p:spPr bwMode="auto">
          <a:xfrm>
            <a:off x="8284634" y="6459538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50 h 256"/>
              <a:gd name="T4" fmla="*/ 10 w 10"/>
              <a:gd name="T5" fmla="*/ 150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8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8 h 256"/>
              <a:gd name="T20" fmla="*/ 0 w 10"/>
              <a:gd name="T21" fmla="*/ 108 h 256"/>
              <a:gd name="T22" fmla="*/ 0 w 10"/>
              <a:gd name="T23" fmla="*/ 108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22" name="Freeform 90"/>
          <p:cNvSpPr>
            <a:spLocks noEditPoints="1"/>
          </p:cNvSpPr>
          <p:nvPr userDrawn="1"/>
        </p:nvSpPr>
        <p:spPr bwMode="auto">
          <a:xfrm>
            <a:off x="8153400" y="6459538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50 h 256"/>
              <a:gd name="T4" fmla="*/ 10 w 10"/>
              <a:gd name="T5" fmla="*/ 150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8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8 h 256"/>
              <a:gd name="T20" fmla="*/ 0 w 10"/>
              <a:gd name="T21" fmla="*/ 108 h 256"/>
              <a:gd name="T22" fmla="*/ 0 w 10"/>
              <a:gd name="T23" fmla="*/ 108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23" name="Freeform 91"/>
          <p:cNvSpPr>
            <a:spLocks noEditPoints="1"/>
          </p:cNvSpPr>
          <p:nvPr userDrawn="1"/>
        </p:nvSpPr>
        <p:spPr bwMode="auto">
          <a:xfrm>
            <a:off x="8022167" y="6221414"/>
            <a:ext cx="25400" cy="409575"/>
          </a:xfrm>
          <a:custGeom>
            <a:avLst/>
            <a:gdLst>
              <a:gd name="T0" fmla="*/ 0 w 12"/>
              <a:gd name="T1" fmla="*/ 258 h 258"/>
              <a:gd name="T2" fmla="*/ 0 w 12"/>
              <a:gd name="T3" fmla="*/ 150 h 258"/>
              <a:gd name="T4" fmla="*/ 12 w 12"/>
              <a:gd name="T5" fmla="*/ 150 h 258"/>
              <a:gd name="T6" fmla="*/ 12 w 12"/>
              <a:gd name="T7" fmla="*/ 258 h 258"/>
              <a:gd name="T8" fmla="*/ 0 w 12"/>
              <a:gd name="T9" fmla="*/ 258 h 258"/>
              <a:gd name="T10" fmla="*/ 0 w 12"/>
              <a:gd name="T11" fmla="*/ 258 h 258"/>
              <a:gd name="T12" fmla="*/ 0 w 12"/>
              <a:gd name="T13" fmla="*/ 108 h 258"/>
              <a:gd name="T14" fmla="*/ 0 w 12"/>
              <a:gd name="T15" fmla="*/ 0 h 258"/>
              <a:gd name="T16" fmla="*/ 12 w 12"/>
              <a:gd name="T17" fmla="*/ 0 h 258"/>
              <a:gd name="T18" fmla="*/ 12 w 12"/>
              <a:gd name="T19" fmla="*/ 108 h 258"/>
              <a:gd name="T20" fmla="*/ 0 w 12"/>
              <a:gd name="T21" fmla="*/ 108 h 258"/>
              <a:gd name="T22" fmla="*/ 0 w 12"/>
              <a:gd name="T23" fmla="*/ 108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2" h="258">
                <a:moveTo>
                  <a:pt x="0" y="258"/>
                </a:moveTo>
                <a:lnTo>
                  <a:pt x="0" y="150"/>
                </a:lnTo>
                <a:lnTo>
                  <a:pt x="12" y="150"/>
                </a:lnTo>
                <a:lnTo>
                  <a:pt x="12" y="258"/>
                </a:lnTo>
                <a:lnTo>
                  <a:pt x="0" y="258"/>
                </a:lnTo>
                <a:lnTo>
                  <a:pt x="0" y="258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2" y="0"/>
                </a:lnTo>
                <a:lnTo>
                  <a:pt x="12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24" name="Freeform 92"/>
          <p:cNvSpPr>
            <a:spLocks noEditPoints="1"/>
          </p:cNvSpPr>
          <p:nvPr userDrawn="1"/>
        </p:nvSpPr>
        <p:spPr bwMode="auto">
          <a:xfrm>
            <a:off x="8940801" y="6459538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50 h 256"/>
              <a:gd name="T4" fmla="*/ 10 w 10"/>
              <a:gd name="T5" fmla="*/ 150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8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8 h 256"/>
              <a:gd name="T20" fmla="*/ 0 w 10"/>
              <a:gd name="T21" fmla="*/ 108 h 256"/>
              <a:gd name="T22" fmla="*/ 0 w 10"/>
              <a:gd name="T23" fmla="*/ 108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25" name="Freeform 93"/>
          <p:cNvSpPr>
            <a:spLocks noEditPoints="1"/>
          </p:cNvSpPr>
          <p:nvPr userDrawn="1"/>
        </p:nvSpPr>
        <p:spPr bwMode="auto">
          <a:xfrm>
            <a:off x="8809567" y="6459538"/>
            <a:ext cx="21167" cy="406400"/>
          </a:xfrm>
          <a:custGeom>
            <a:avLst/>
            <a:gdLst>
              <a:gd name="T0" fmla="*/ 0 w 10"/>
              <a:gd name="T1" fmla="*/ 256 h 256"/>
              <a:gd name="T2" fmla="*/ 0 w 10"/>
              <a:gd name="T3" fmla="*/ 150 h 256"/>
              <a:gd name="T4" fmla="*/ 10 w 10"/>
              <a:gd name="T5" fmla="*/ 150 h 256"/>
              <a:gd name="T6" fmla="*/ 10 w 10"/>
              <a:gd name="T7" fmla="*/ 256 h 256"/>
              <a:gd name="T8" fmla="*/ 0 w 10"/>
              <a:gd name="T9" fmla="*/ 256 h 256"/>
              <a:gd name="T10" fmla="*/ 0 w 10"/>
              <a:gd name="T11" fmla="*/ 256 h 256"/>
              <a:gd name="T12" fmla="*/ 0 w 10"/>
              <a:gd name="T13" fmla="*/ 108 h 256"/>
              <a:gd name="T14" fmla="*/ 0 w 10"/>
              <a:gd name="T15" fmla="*/ 0 h 256"/>
              <a:gd name="T16" fmla="*/ 10 w 10"/>
              <a:gd name="T17" fmla="*/ 0 h 256"/>
              <a:gd name="T18" fmla="*/ 10 w 10"/>
              <a:gd name="T19" fmla="*/ 108 h 256"/>
              <a:gd name="T20" fmla="*/ 0 w 10"/>
              <a:gd name="T21" fmla="*/ 108 h 256"/>
              <a:gd name="T22" fmla="*/ 0 w 10"/>
              <a:gd name="T23" fmla="*/ 108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" h="256">
                <a:moveTo>
                  <a:pt x="0" y="256"/>
                </a:moveTo>
                <a:lnTo>
                  <a:pt x="0" y="150"/>
                </a:lnTo>
                <a:lnTo>
                  <a:pt x="10" y="150"/>
                </a:lnTo>
                <a:lnTo>
                  <a:pt x="10" y="256"/>
                </a:lnTo>
                <a:lnTo>
                  <a:pt x="0" y="256"/>
                </a:lnTo>
                <a:lnTo>
                  <a:pt x="0" y="256"/>
                </a:lnTo>
                <a:close/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26" name="Freeform 94"/>
          <p:cNvSpPr>
            <a:spLocks/>
          </p:cNvSpPr>
          <p:nvPr userDrawn="1"/>
        </p:nvSpPr>
        <p:spPr bwMode="auto">
          <a:xfrm>
            <a:off x="8678334" y="6459538"/>
            <a:ext cx="21167" cy="171450"/>
          </a:xfrm>
          <a:custGeom>
            <a:avLst/>
            <a:gdLst>
              <a:gd name="T0" fmla="*/ 0 w 10"/>
              <a:gd name="T1" fmla="*/ 108 h 108"/>
              <a:gd name="T2" fmla="*/ 0 w 10"/>
              <a:gd name="T3" fmla="*/ 0 h 108"/>
              <a:gd name="T4" fmla="*/ 10 w 10"/>
              <a:gd name="T5" fmla="*/ 0 h 108"/>
              <a:gd name="T6" fmla="*/ 10 w 10"/>
              <a:gd name="T7" fmla="*/ 108 h 108"/>
              <a:gd name="T8" fmla="*/ 0 w 10"/>
              <a:gd name="T9" fmla="*/ 108 h 108"/>
              <a:gd name="T10" fmla="*/ 0 w 10"/>
              <a:gd name="T11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" h="108"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27" name="Freeform 95"/>
          <p:cNvSpPr>
            <a:spLocks/>
          </p:cNvSpPr>
          <p:nvPr userDrawn="1"/>
        </p:nvSpPr>
        <p:spPr bwMode="auto">
          <a:xfrm>
            <a:off x="8551334" y="6459538"/>
            <a:ext cx="21167" cy="171450"/>
          </a:xfrm>
          <a:custGeom>
            <a:avLst/>
            <a:gdLst>
              <a:gd name="T0" fmla="*/ 0 w 10"/>
              <a:gd name="T1" fmla="*/ 108 h 108"/>
              <a:gd name="T2" fmla="*/ 0 w 10"/>
              <a:gd name="T3" fmla="*/ 0 h 108"/>
              <a:gd name="T4" fmla="*/ 10 w 10"/>
              <a:gd name="T5" fmla="*/ 0 h 108"/>
              <a:gd name="T6" fmla="*/ 10 w 10"/>
              <a:gd name="T7" fmla="*/ 108 h 108"/>
              <a:gd name="T8" fmla="*/ 0 w 10"/>
              <a:gd name="T9" fmla="*/ 108 h 108"/>
              <a:gd name="T10" fmla="*/ 0 w 10"/>
              <a:gd name="T11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" h="108">
                <a:moveTo>
                  <a:pt x="0" y="108"/>
                </a:moveTo>
                <a:lnTo>
                  <a:pt x="0" y="0"/>
                </a:lnTo>
                <a:lnTo>
                  <a:pt x="10" y="0"/>
                </a:lnTo>
                <a:lnTo>
                  <a:pt x="10" y="108"/>
                </a:lnTo>
                <a:lnTo>
                  <a:pt x="0" y="108"/>
                </a:lnTo>
                <a:lnTo>
                  <a:pt x="0" y="108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28" name="Freeform 96"/>
          <p:cNvSpPr>
            <a:spLocks/>
          </p:cNvSpPr>
          <p:nvPr userDrawn="1"/>
        </p:nvSpPr>
        <p:spPr bwMode="auto">
          <a:xfrm>
            <a:off x="9448801" y="6697664"/>
            <a:ext cx="21167" cy="168275"/>
          </a:xfrm>
          <a:custGeom>
            <a:avLst/>
            <a:gdLst>
              <a:gd name="T0" fmla="*/ 0 w 10"/>
              <a:gd name="T1" fmla="*/ 106 h 106"/>
              <a:gd name="T2" fmla="*/ 0 w 10"/>
              <a:gd name="T3" fmla="*/ 0 h 106"/>
              <a:gd name="T4" fmla="*/ 10 w 10"/>
              <a:gd name="T5" fmla="*/ 0 h 106"/>
              <a:gd name="T6" fmla="*/ 10 w 10"/>
              <a:gd name="T7" fmla="*/ 106 h 106"/>
              <a:gd name="T8" fmla="*/ 0 w 10"/>
              <a:gd name="T9" fmla="*/ 106 h 106"/>
              <a:gd name="T10" fmla="*/ 0 w 10"/>
              <a:gd name="T11" fmla="*/ 106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" h="106"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29" name="Freeform 97"/>
          <p:cNvSpPr>
            <a:spLocks/>
          </p:cNvSpPr>
          <p:nvPr userDrawn="1"/>
        </p:nvSpPr>
        <p:spPr bwMode="auto">
          <a:xfrm>
            <a:off x="9317567" y="6697664"/>
            <a:ext cx="21167" cy="168275"/>
          </a:xfrm>
          <a:custGeom>
            <a:avLst/>
            <a:gdLst>
              <a:gd name="T0" fmla="*/ 0 w 10"/>
              <a:gd name="T1" fmla="*/ 106 h 106"/>
              <a:gd name="T2" fmla="*/ 0 w 10"/>
              <a:gd name="T3" fmla="*/ 0 h 106"/>
              <a:gd name="T4" fmla="*/ 10 w 10"/>
              <a:gd name="T5" fmla="*/ 0 h 106"/>
              <a:gd name="T6" fmla="*/ 10 w 10"/>
              <a:gd name="T7" fmla="*/ 106 h 106"/>
              <a:gd name="T8" fmla="*/ 0 w 10"/>
              <a:gd name="T9" fmla="*/ 106 h 106"/>
              <a:gd name="T10" fmla="*/ 0 w 10"/>
              <a:gd name="T11" fmla="*/ 106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" h="106"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30" name="Freeform 98"/>
          <p:cNvSpPr>
            <a:spLocks/>
          </p:cNvSpPr>
          <p:nvPr userDrawn="1"/>
        </p:nvSpPr>
        <p:spPr bwMode="auto">
          <a:xfrm>
            <a:off x="9190567" y="6697664"/>
            <a:ext cx="21167" cy="168275"/>
          </a:xfrm>
          <a:custGeom>
            <a:avLst/>
            <a:gdLst>
              <a:gd name="T0" fmla="*/ 0 w 10"/>
              <a:gd name="T1" fmla="*/ 106 h 106"/>
              <a:gd name="T2" fmla="*/ 0 w 10"/>
              <a:gd name="T3" fmla="*/ 0 h 106"/>
              <a:gd name="T4" fmla="*/ 10 w 10"/>
              <a:gd name="T5" fmla="*/ 0 h 106"/>
              <a:gd name="T6" fmla="*/ 10 w 10"/>
              <a:gd name="T7" fmla="*/ 106 h 106"/>
              <a:gd name="T8" fmla="*/ 0 w 10"/>
              <a:gd name="T9" fmla="*/ 106 h 106"/>
              <a:gd name="T10" fmla="*/ 0 w 10"/>
              <a:gd name="T11" fmla="*/ 106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" h="106"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31" name="Freeform 99"/>
          <p:cNvSpPr>
            <a:spLocks/>
          </p:cNvSpPr>
          <p:nvPr userDrawn="1"/>
        </p:nvSpPr>
        <p:spPr bwMode="auto">
          <a:xfrm>
            <a:off x="9059334" y="6697664"/>
            <a:ext cx="21167" cy="168275"/>
          </a:xfrm>
          <a:custGeom>
            <a:avLst/>
            <a:gdLst>
              <a:gd name="T0" fmla="*/ 0 w 10"/>
              <a:gd name="T1" fmla="*/ 106 h 106"/>
              <a:gd name="T2" fmla="*/ 0 w 10"/>
              <a:gd name="T3" fmla="*/ 0 h 106"/>
              <a:gd name="T4" fmla="*/ 10 w 10"/>
              <a:gd name="T5" fmla="*/ 0 h 106"/>
              <a:gd name="T6" fmla="*/ 10 w 10"/>
              <a:gd name="T7" fmla="*/ 106 h 106"/>
              <a:gd name="T8" fmla="*/ 0 w 10"/>
              <a:gd name="T9" fmla="*/ 106 h 106"/>
              <a:gd name="T10" fmla="*/ 0 w 10"/>
              <a:gd name="T11" fmla="*/ 106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" h="106"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32" name="Freeform 100"/>
          <p:cNvSpPr>
            <a:spLocks/>
          </p:cNvSpPr>
          <p:nvPr userDrawn="1"/>
        </p:nvSpPr>
        <p:spPr bwMode="auto">
          <a:xfrm>
            <a:off x="9715501" y="6697664"/>
            <a:ext cx="21167" cy="168275"/>
          </a:xfrm>
          <a:custGeom>
            <a:avLst/>
            <a:gdLst>
              <a:gd name="T0" fmla="*/ 0 w 10"/>
              <a:gd name="T1" fmla="*/ 106 h 106"/>
              <a:gd name="T2" fmla="*/ 0 w 10"/>
              <a:gd name="T3" fmla="*/ 0 h 106"/>
              <a:gd name="T4" fmla="*/ 10 w 10"/>
              <a:gd name="T5" fmla="*/ 0 h 106"/>
              <a:gd name="T6" fmla="*/ 10 w 10"/>
              <a:gd name="T7" fmla="*/ 106 h 106"/>
              <a:gd name="T8" fmla="*/ 0 w 10"/>
              <a:gd name="T9" fmla="*/ 106 h 106"/>
              <a:gd name="T10" fmla="*/ 0 w 10"/>
              <a:gd name="T11" fmla="*/ 106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" h="106"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33" name="Freeform 101"/>
          <p:cNvSpPr>
            <a:spLocks/>
          </p:cNvSpPr>
          <p:nvPr userDrawn="1"/>
        </p:nvSpPr>
        <p:spPr bwMode="auto">
          <a:xfrm>
            <a:off x="9584267" y="6697664"/>
            <a:ext cx="21167" cy="168275"/>
          </a:xfrm>
          <a:custGeom>
            <a:avLst/>
            <a:gdLst>
              <a:gd name="T0" fmla="*/ 0 w 10"/>
              <a:gd name="T1" fmla="*/ 106 h 106"/>
              <a:gd name="T2" fmla="*/ 0 w 10"/>
              <a:gd name="T3" fmla="*/ 0 h 106"/>
              <a:gd name="T4" fmla="*/ 10 w 10"/>
              <a:gd name="T5" fmla="*/ 0 h 106"/>
              <a:gd name="T6" fmla="*/ 10 w 10"/>
              <a:gd name="T7" fmla="*/ 106 h 106"/>
              <a:gd name="T8" fmla="*/ 0 w 10"/>
              <a:gd name="T9" fmla="*/ 106 h 106"/>
              <a:gd name="T10" fmla="*/ 0 w 10"/>
              <a:gd name="T11" fmla="*/ 106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" h="106">
                <a:moveTo>
                  <a:pt x="0" y="106"/>
                </a:moveTo>
                <a:lnTo>
                  <a:pt x="0" y="0"/>
                </a:lnTo>
                <a:lnTo>
                  <a:pt x="10" y="0"/>
                </a:lnTo>
                <a:lnTo>
                  <a:pt x="10" y="106"/>
                </a:lnTo>
                <a:lnTo>
                  <a:pt x="0" y="106"/>
                </a:lnTo>
                <a:lnTo>
                  <a:pt x="0" y="106"/>
                </a:lnTo>
                <a:close/>
              </a:path>
            </a:pathLst>
          </a:custGeom>
          <a:solidFill>
            <a:srgbClr val="D52B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endParaRPr lang="it-IT" sz="200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442" y="257177"/>
            <a:ext cx="2000249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376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3086" y="1700215"/>
            <a:ext cx="5092700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8986" y="1700215"/>
            <a:ext cx="5092700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Programmazione della politica di coesione 2021-2027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FBBFA-4E32-48FD-B491-DE5F77EC30E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532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Programmazione della politica di coesione 2021-2027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8477B-C42C-4BFC-B804-A55BA7EC919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7557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0118" y="261939"/>
            <a:ext cx="10388601" cy="360362"/>
          </a:xfr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chemeClr val="dk1"/>
              </a:buClr>
              <a:buSzPct val="25000"/>
              <a:defRPr lang="it-IT" sz="28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dirty="0" err="1"/>
              <a:t>Titolo</a:t>
            </a:r>
            <a:endParaRPr lang="it-IT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10117" y="6481764"/>
            <a:ext cx="5126473" cy="376237"/>
          </a:xfrm>
          <a:ln/>
        </p:spPr>
        <p:txBody>
          <a:bodyPr/>
          <a:lstStyle>
            <a:lvl1pPr>
              <a:defRPr sz="1400" i="1">
                <a:latin typeface="+mn-lt"/>
              </a:defRPr>
            </a:lvl1pPr>
          </a:lstStyle>
          <a:p>
            <a:pPr>
              <a:defRPr/>
            </a:pPr>
            <a:r>
              <a:rPr lang="it-IT"/>
              <a:t>Programmazione della politica di coesione 2021-2027</a:t>
            </a:r>
            <a:endParaRPr lang="it-IT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4679C-4519-4D24-84D9-22D1813DFC1D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6984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F8DED-8362-408D-8AED-5372E7FA8CC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10117" y="6481764"/>
            <a:ext cx="5126473" cy="376237"/>
          </a:xfrm>
          <a:ln/>
        </p:spPr>
        <p:txBody>
          <a:bodyPr/>
          <a:lstStyle>
            <a:lvl1pPr>
              <a:defRPr sz="1400" i="1">
                <a:latin typeface="+mn-lt"/>
              </a:defRPr>
            </a:lvl1pPr>
          </a:lstStyle>
          <a:p>
            <a:pPr>
              <a:defRPr/>
            </a:pPr>
            <a:r>
              <a:rPr lang="it-IT"/>
              <a:t>Programmazione della politica di coesione 2021-2027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6091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Programmazione della politica di coesione 2021-2027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67799-607E-471D-83A4-95E762BA289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5589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Programmazione della politica di coesione 2021-2027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B814D-67AA-40F5-9CDA-596F47BA804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2759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8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84766" y="249239"/>
            <a:ext cx="10388601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it-IT" sz="2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TITOLO</a:t>
            </a:r>
            <a:endParaRPr lang="it" sz="2400" i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3085" y="1700215"/>
            <a:ext cx="10388601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2784" y="6453189"/>
            <a:ext cx="5611651" cy="212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37424A"/>
                </a:solidFill>
              </a:defRPr>
            </a:lvl1pPr>
          </a:lstStyle>
          <a:p>
            <a:pPr>
              <a:defRPr/>
            </a:pPr>
            <a:r>
              <a:rPr lang="it-IT"/>
              <a:t>Programmazione della politica di coesione 2021-2027</a:t>
            </a:r>
            <a:endParaRPr lang="it-IT" dirty="0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76784" y="6481763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A4AE95-5170-45B9-AC16-1BDC6D1A09B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cxnSp>
        <p:nvCxnSpPr>
          <p:cNvPr id="3" name="Connettore 1 2"/>
          <p:cNvCxnSpPr/>
          <p:nvPr userDrawn="1"/>
        </p:nvCxnSpPr>
        <p:spPr bwMode="auto">
          <a:xfrm>
            <a:off x="558800" y="6389689"/>
            <a:ext cx="1104053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Connettore 1 10"/>
          <p:cNvCxnSpPr/>
          <p:nvPr userDrawn="1"/>
        </p:nvCxnSpPr>
        <p:spPr bwMode="auto">
          <a:xfrm>
            <a:off x="558800" y="1117601"/>
            <a:ext cx="1104053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Picture 103" descr="INFRATELNEW]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4547" y="26439"/>
            <a:ext cx="163703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</p:sldLayoutIdLst>
  <p:hf hdr="0" dt="0"/>
  <p:txStyles>
    <p:titleStyle>
      <a:lvl1pPr algn="l" rtl="0" eaLnBrk="0" fontAlgn="base" hangingPunct="0">
        <a:lnSpc>
          <a:spcPct val="90000"/>
        </a:lnSpc>
        <a:spcBef>
          <a:spcPts val="0"/>
        </a:spcBef>
        <a:spcAft>
          <a:spcPct val="0"/>
        </a:spcAft>
        <a:buClr>
          <a:schemeClr val="dk1"/>
        </a:buClr>
        <a:buSzPct val="25000"/>
        <a:defRPr lang="it" sz="2800" b="1" kern="0" dirty="0">
          <a:solidFill>
            <a:srgbClr val="FF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 panose="020F0502020204030204" pitchFamily="34" charset="0"/>
          <a:ea typeface="+mj-ea"/>
          <a:cs typeface="+mj-cs"/>
          <a:sym typeface="Cambri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rgbClr val="818A8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rgbClr val="818A8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rgbClr val="818A8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rgbClr val="818A8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400" b="1">
          <a:solidFill>
            <a:srgbClr val="818A8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400" b="1">
          <a:solidFill>
            <a:srgbClr val="818A8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400" b="1">
          <a:solidFill>
            <a:srgbClr val="818A8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400" b="1">
          <a:solidFill>
            <a:srgbClr val="818A8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37424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D52B1E"/>
        </a:buClr>
        <a:buSzPct val="80000"/>
        <a:buFont typeface="Wingdings" pitchFamily="2" charset="2"/>
        <a:buChar char="§"/>
        <a:defRPr sz="1400">
          <a:solidFill>
            <a:srgbClr val="37424A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52B1E"/>
        </a:buClr>
        <a:buSzPct val="80000"/>
        <a:buFont typeface="Wingdings" pitchFamily="2" charset="2"/>
        <a:buChar char="§"/>
        <a:defRPr sz="1400">
          <a:solidFill>
            <a:srgbClr val="37424A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52B1E"/>
        </a:buClr>
        <a:buSzPct val="80000"/>
        <a:buFont typeface="Wingdings" pitchFamily="2" charset="2"/>
        <a:buChar char="§"/>
        <a:defRPr sz="1400">
          <a:solidFill>
            <a:srgbClr val="37424A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52B1E"/>
        </a:buClr>
        <a:buSzPct val="80000"/>
        <a:buFont typeface="Wingdings" pitchFamily="2" charset="2"/>
        <a:buChar char="§"/>
        <a:defRPr sz="1400">
          <a:solidFill>
            <a:srgbClr val="37424A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D52B1E"/>
        </a:buClr>
        <a:buSzPct val="80000"/>
        <a:buFont typeface="Wingdings" pitchFamily="2" charset="2"/>
        <a:buChar char="§"/>
        <a:defRPr sz="1400">
          <a:solidFill>
            <a:srgbClr val="37424A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D52B1E"/>
        </a:buClr>
        <a:buSzPct val="80000"/>
        <a:buFont typeface="Wingdings" pitchFamily="2" charset="2"/>
        <a:buChar char="§"/>
        <a:defRPr sz="1400">
          <a:solidFill>
            <a:srgbClr val="37424A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D52B1E"/>
        </a:buClr>
        <a:buSzPct val="80000"/>
        <a:buFont typeface="Wingdings" pitchFamily="2" charset="2"/>
        <a:buChar char="§"/>
        <a:defRPr sz="1400">
          <a:solidFill>
            <a:srgbClr val="37424A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D52B1E"/>
        </a:buClr>
        <a:buSzPct val="80000"/>
        <a:buFont typeface="Wingdings" pitchFamily="2" charset="2"/>
        <a:buChar char="§"/>
        <a:defRPr sz="1400">
          <a:solidFill>
            <a:srgbClr val="37424A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90953" y="1196976"/>
            <a:ext cx="770043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  <a:br>
              <a:rPr lang="it-IT"/>
            </a:br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286" y="1916114"/>
            <a:ext cx="10579100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grpSp>
        <p:nvGrpSpPr>
          <p:cNvPr id="3076" name="Group 6"/>
          <p:cNvGrpSpPr>
            <a:grpSpLocks/>
          </p:cNvGrpSpPr>
          <p:nvPr userDrawn="1"/>
        </p:nvGrpSpPr>
        <p:grpSpPr bwMode="auto">
          <a:xfrm>
            <a:off x="11184468" y="6237290"/>
            <a:ext cx="628651" cy="407987"/>
            <a:chOff x="5214" y="3871"/>
            <a:chExt cx="363" cy="314"/>
          </a:xfrm>
        </p:grpSpPr>
        <p:cxnSp>
          <p:nvCxnSpPr>
            <p:cNvPr id="3079" name="AutoShape 7"/>
            <p:cNvCxnSpPr>
              <a:cxnSpLocks noChangeShapeType="1"/>
            </p:cNvCxnSpPr>
            <p:nvPr/>
          </p:nvCxnSpPr>
          <p:spPr bwMode="auto">
            <a:xfrm rot="5400000">
              <a:off x="5275" y="3989"/>
              <a:ext cx="145" cy="97"/>
            </a:xfrm>
            <a:prstGeom prst="bentConnector3">
              <a:avLst>
                <a:gd name="adj1" fmla="val 58620"/>
              </a:avLst>
            </a:prstGeom>
            <a:noFill/>
            <a:ln w="12700">
              <a:solidFill>
                <a:srgbClr val="D52B1E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80" name="AutoShape 8"/>
            <p:cNvCxnSpPr>
              <a:cxnSpLocks noChangeShapeType="1"/>
            </p:cNvCxnSpPr>
            <p:nvPr/>
          </p:nvCxnSpPr>
          <p:spPr bwMode="auto">
            <a:xfrm rot="16200000" flipH="1">
              <a:off x="5371" y="3982"/>
              <a:ext cx="145" cy="96"/>
            </a:xfrm>
            <a:prstGeom prst="bentConnector3">
              <a:avLst>
                <a:gd name="adj1" fmla="val 65514"/>
              </a:avLst>
            </a:prstGeom>
            <a:noFill/>
            <a:ln w="12700">
              <a:solidFill>
                <a:srgbClr val="D52B1E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81" name="AutoShape 9"/>
            <p:cNvCxnSpPr>
              <a:cxnSpLocks noChangeShapeType="1"/>
            </p:cNvCxnSpPr>
            <p:nvPr/>
          </p:nvCxnSpPr>
          <p:spPr bwMode="auto">
            <a:xfrm rot="16200000" flipH="1">
              <a:off x="5385" y="3968"/>
              <a:ext cx="53" cy="31"/>
            </a:xfrm>
            <a:prstGeom prst="bentConnector2">
              <a:avLst/>
            </a:prstGeom>
            <a:noFill/>
            <a:ln w="12700">
              <a:solidFill>
                <a:srgbClr val="D52B1E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82" name="AutoShape 10"/>
            <p:cNvSpPr>
              <a:spLocks noChangeArrowheads="1"/>
            </p:cNvSpPr>
            <p:nvPr/>
          </p:nvSpPr>
          <p:spPr bwMode="auto">
            <a:xfrm>
              <a:off x="5308" y="3871"/>
              <a:ext cx="170" cy="72"/>
            </a:xfrm>
            <a:prstGeom prst="roundRect">
              <a:avLst>
                <a:gd name="adj" fmla="val 16667"/>
              </a:avLst>
            </a:prstGeom>
            <a:solidFill>
              <a:srgbClr val="818A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l"/>
              <a:endParaRPr lang="it-IT" sz="1800">
                <a:solidFill>
                  <a:srgbClr val="000000"/>
                </a:solidFill>
              </a:endParaRPr>
            </a:p>
          </p:txBody>
        </p:sp>
        <p:sp>
          <p:nvSpPr>
            <p:cNvPr id="3083" name="AutoShape 11"/>
            <p:cNvSpPr>
              <a:spLocks noChangeArrowheads="1"/>
            </p:cNvSpPr>
            <p:nvPr/>
          </p:nvSpPr>
          <p:spPr bwMode="auto">
            <a:xfrm>
              <a:off x="5214" y="4113"/>
              <a:ext cx="170" cy="72"/>
            </a:xfrm>
            <a:prstGeom prst="roundRect">
              <a:avLst>
                <a:gd name="adj" fmla="val 16667"/>
              </a:avLst>
            </a:prstGeom>
            <a:solidFill>
              <a:srgbClr val="818A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l"/>
              <a:endParaRPr lang="it-IT" sz="1800">
                <a:solidFill>
                  <a:srgbClr val="000000"/>
                </a:solidFill>
              </a:endParaRPr>
            </a:p>
          </p:txBody>
        </p:sp>
        <p:sp>
          <p:nvSpPr>
            <p:cNvPr id="3084" name="AutoShape 12"/>
            <p:cNvSpPr>
              <a:spLocks noChangeArrowheads="1"/>
            </p:cNvSpPr>
            <p:nvPr/>
          </p:nvSpPr>
          <p:spPr bwMode="auto">
            <a:xfrm>
              <a:off x="5407" y="4113"/>
              <a:ext cx="170" cy="72"/>
            </a:xfrm>
            <a:prstGeom prst="roundRect">
              <a:avLst>
                <a:gd name="adj" fmla="val 16667"/>
              </a:avLst>
            </a:prstGeom>
            <a:solidFill>
              <a:srgbClr val="818A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l"/>
              <a:endParaRPr lang="it-IT" sz="1800">
                <a:solidFill>
                  <a:srgbClr val="000000"/>
                </a:solidFill>
              </a:endParaRPr>
            </a:p>
          </p:txBody>
        </p:sp>
        <p:sp>
          <p:nvSpPr>
            <p:cNvPr id="3085" name="AutoShape 13"/>
            <p:cNvSpPr>
              <a:spLocks noChangeArrowheads="1"/>
            </p:cNvSpPr>
            <p:nvPr/>
          </p:nvSpPr>
          <p:spPr bwMode="auto">
            <a:xfrm>
              <a:off x="5436" y="3983"/>
              <a:ext cx="120" cy="50"/>
            </a:xfrm>
            <a:prstGeom prst="roundRect">
              <a:avLst>
                <a:gd name="adj" fmla="val 16667"/>
              </a:avLst>
            </a:prstGeom>
            <a:solidFill>
              <a:srgbClr val="818A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l"/>
              <a:endParaRPr lang="it-IT" sz="1800">
                <a:solidFill>
                  <a:srgbClr val="000000"/>
                </a:solidFill>
              </a:endParaRPr>
            </a:p>
          </p:txBody>
        </p:sp>
      </p:grpSp>
      <p:pic>
        <p:nvPicPr>
          <p:cNvPr id="3077" name="Immagine 13" descr="InfratelItalia 2009.bmp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269" y="476252"/>
            <a:ext cx="1344084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CasellaDiTesto 14"/>
          <p:cNvSpPr txBox="1">
            <a:spLocks noChangeArrowheads="1"/>
          </p:cNvSpPr>
          <p:nvPr userDrawn="1"/>
        </p:nvSpPr>
        <p:spPr bwMode="auto">
          <a:xfrm>
            <a:off x="1200151" y="6423027"/>
            <a:ext cx="55689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it-IT" sz="1200">
                <a:solidFill>
                  <a:srgbClr val="7F7F7F"/>
                </a:solidFill>
              </a:rPr>
              <a:t>Disposizione Organizzativa n. 2/11 del xx novembre 2011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rgbClr val="818A8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rgbClr val="818A8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rgbClr val="818A8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rgbClr val="818A8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rgbClr val="818A8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 b="1">
          <a:solidFill>
            <a:srgbClr val="818A8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 b="1">
          <a:solidFill>
            <a:srgbClr val="818A8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 b="1">
          <a:solidFill>
            <a:srgbClr val="818A8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 b="1">
          <a:solidFill>
            <a:srgbClr val="818A8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D52B1E"/>
        </a:buClr>
        <a:buFont typeface="Wingdings" pitchFamily="2" charset="2"/>
        <a:buChar char="§"/>
        <a:defRPr sz="1600">
          <a:solidFill>
            <a:srgbClr val="37424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D52B1E"/>
        </a:buClr>
        <a:buFont typeface="Wingdings" pitchFamily="2" charset="2"/>
        <a:buChar char="§"/>
        <a:defRPr sz="1600">
          <a:solidFill>
            <a:srgbClr val="37424A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52B1E"/>
        </a:buClr>
        <a:buFont typeface="Wingdings" pitchFamily="2" charset="2"/>
        <a:buChar char="§"/>
        <a:defRPr sz="1600">
          <a:solidFill>
            <a:srgbClr val="37424A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52B1E"/>
        </a:buClr>
        <a:buFont typeface="Wingdings" pitchFamily="2" charset="2"/>
        <a:buChar char="§"/>
        <a:defRPr sz="1600">
          <a:solidFill>
            <a:srgbClr val="37424A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52B1E"/>
        </a:buClr>
        <a:buFont typeface="Wingdings" pitchFamily="2" charset="2"/>
        <a:buChar char="§"/>
        <a:defRPr sz="1600">
          <a:solidFill>
            <a:srgbClr val="37424A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D52B1E"/>
        </a:buClr>
        <a:buFont typeface="Wingdings" pitchFamily="2" charset="2"/>
        <a:buChar char="§"/>
        <a:defRPr sz="1600">
          <a:solidFill>
            <a:srgbClr val="37424A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D52B1E"/>
        </a:buClr>
        <a:buFont typeface="Wingdings" pitchFamily="2" charset="2"/>
        <a:buChar char="§"/>
        <a:defRPr sz="1600">
          <a:solidFill>
            <a:srgbClr val="37424A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D52B1E"/>
        </a:buClr>
        <a:buFont typeface="Wingdings" pitchFamily="2" charset="2"/>
        <a:buChar char="§"/>
        <a:defRPr sz="1600">
          <a:solidFill>
            <a:srgbClr val="37424A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D52B1E"/>
        </a:buClr>
        <a:buFont typeface="Wingdings" pitchFamily="2" charset="2"/>
        <a:buChar char="§"/>
        <a:defRPr sz="1600">
          <a:solidFill>
            <a:srgbClr val="37424A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t>Programmazione della politica di coesione 2021-2027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3D7D702-B8DB-43E1-8CDB-957056004FAF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390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Dall’Agenda Digitale Europea 2020 alla Gigabit Society 2025</a:t>
            </a:r>
            <a:br>
              <a:rPr lang="it-IT" dirty="0"/>
            </a:br>
            <a:endParaRPr lang="it-IT" i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z="1800" dirty="0"/>
              <a:t>Obiettivo «Europa più connessa»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0FB52A4-A707-4038-8225-8A38DFA2AC0F}" type="slidenum">
              <a:rPr lang="it-IT" smtClean="0"/>
              <a:pPr>
                <a:defRPr/>
              </a:pPr>
              <a:t>1</a:t>
            </a:fld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-108830" y="1330432"/>
            <a:ext cx="1237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>
                <a:latin typeface="+mn-lt"/>
              </a:rPr>
              <a:t>Bandwidth</a:t>
            </a:r>
            <a:r>
              <a:rPr lang="it-IT" sz="1400" dirty="0">
                <a:latin typeface="+mn-lt"/>
              </a:rPr>
              <a:t> </a:t>
            </a:r>
          </a:p>
          <a:p>
            <a:r>
              <a:rPr lang="it-IT" sz="1400" dirty="0">
                <a:latin typeface="+mn-lt"/>
              </a:rPr>
              <a:t>(download)</a:t>
            </a:r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9775E5F1-BAF5-46E6-8087-4A5F207E48CD}"/>
              </a:ext>
            </a:extLst>
          </p:cNvPr>
          <p:cNvGrpSpPr/>
          <p:nvPr/>
        </p:nvGrpSpPr>
        <p:grpSpPr>
          <a:xfrm>
            <a:off x="347007" y="1400705"/>
            <a:ext cx="11602403" cy="5040717"/>
            <a:chOff x="347007" y="1400705"/>
            <a:chExt cx="11602403" cy="5040717"/>
          </a:xfrm>
        </p:grpSpPr>
        <p:cxnSp>
          <p:nvCxnSpPr>
            <p:cNvPr id="53" name="Connettore 1 52"/>
            <p:cNvCxnSpPr/>
            <p:nvPr/>
          </p:nvCxnSpPr>
          <p:spPr>
            <a:xfrm flipV="1">
              <a:off x="2355195" y="5626506"/>
              <a:ext cx="0" cy="389964"/>
            </a:xfrm>
            <a:prstGeom prst="line">
              <a:avLst/>
            </a:prstGeom>
            <a:noFill/>
            <a:ln w="28575" cap="flat" cmpd="sng" algn="ctr">
              <a:solidFill>
                <a:schemeClr val="bg1">
                  <a:lumMod val="65000"/>
                </a:schemeClr>
              </a:solidFill>
              <a:prstDash val="sysDot"/>
            </a:ln>
            <a:effectLst/>
          </p:spPr>
        </p:cxnSp>
        <p:sp>
          <p:nvSpPr>
            <p:cNvPr id="38" name="Rettangolo 37"/>
            <p:cNvSpPr/>
            <p:nvPr/>
          </p:nvSpPr>
          <p:spPr bwMode="auto">
            <a:xfrm>
              <a:off x="991779" y="1984593"/>
              <a:ext cx="7167016" cy="4073755"/>
            </a:xfrm>
            <a:prstGeom prst="rect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60" name="Connettore 1 59"/>
            <p:cNvCxnSpPr/>
            <p:nvPr/>
          </p:nvCxnSpPr>
          <p:spPr>
            <a:xfrm flipV="1">
              <a:off x="1432565" y="1991292"/>
              <a:ext cx="6717824" cy="0"/>
            </a:xfrm>
            <a:prstGeom prst="line">
              <a:avLst/>
            </a:prstGeom>
            <a:noFill/>
            <a:ln w="9525" cap="flat" cmpd="sng" algn="ctr">
              <a:solidFill>
                <a:srgbClr val="006600"/>
              </a:solidFill>
              <a:prstDash val="dash"/>
            </a:ln>
            <a:effectLst/>
          </p:spPr>
        </p:cxnSp>
        <p:cxnSp>
          <p:nvCxnSpPr>
            <p:cNvPr id="7" name="Connettore 2 6"/>
            <p:cNvCxnSpPr/>
            <p:nvPr/>
          </p:nvCxnSpPr>
          <p:spPr bwMode="auto">
            <a:xfrm flipH="1" flipV="1">
              <a:off x="978331" y="1432125"/>
              <a:ext cx="0" cy="46080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4" name="Connettore 1 43"/>
            <p:cNvCxnSpPr>
              <a:endCxn id="37" idx="2"/>
            </p:cNvCxnSpPr>
            <p:nvPr/>
          </p:nvCxnSpPr>
          <p:spPr>
            <a:xfrm>
              <a:off x="1522578" y="5099008"/>
              <a:ext cx="3949047" cy="0"/>
            </a:xfrm>
            <a:prstGeom prst="line">
              <a:avLst/>
            </a:prstGeom>
            <a:noFill/>
            <a:ln w="9525" cap="flat" cmpd="sng" algn="ctr">
              <a:solidFill>
                <a:schemeClr val="accent6"/>
              </a:solidFill>
              <a:prstDash val="dash"/>
            </a:ln>
            <a:effectLst/>
          </p:spPr>
        </p:cxnSp>
        <p:cxnSp>
          <p:nvCxnSpPr>
            <p:cNvPr id="45" name="Connettore 1 44"/>
            <p:cNvCxnSpPr/>
            <p:nvPr/>
          </p:nvCxnSpPr>
          <p:spPr>
            <a:xfrm flipV="1">
              <a:off x="1427125" y="4351325"/>
              <a:ext cx="6717824" cy="1931"/>
            </a:xfrm>
            <a:prstGeom prst="line">
              <a:avLst/>
            </a:prstGeom>
            <a:noFill/>
            <a:ln w="9525" cap="flat" cmpd="sng" algn="ctr">
              <a:solidFill>
                <a:schemeClr val="accent6"/>
              </a:solidFill>
              <a:prstDash val="dash"/>
            </a:ln>
            <a:effectLst/>
          </p:spPr>
        </p:cxnSp>
        <p:sp>
          <p:nvSpPr>
            <p:cNvPr id="57" name="Rettangolo 56"/>
            <p:cNvSpPr/>
            <p:nvPr/>
          </p:nvSpPr>
          <p:spPr>
            <a:xfrm>
              <a:off x="3959819" y="3951308"/>
              <a:ext cx="1766261" cy="432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1800" b="1" kern="0" dirty="0">
                  <a:solidFill>
                    <a:prstClr val="black"/>
                  </a:solidFill>
                  <a:latin typeface="+mn-lt"/>
                </a:rPr>
                <a:t>Take-up 50%</a:t>
              </a:r>
            </a:p>
          </p:txBody>
        </p:sp>
        <p:cxnSp>
          <p:nvCxnSpPr>
            <p:cNvPr id="29" name="Connettore 2 28"/>
            <p:cNvCxnSpPr/>
            <p:nvPr/>
          </p:nvCxnSpPr>
          <p:spPr bwMode="auto">
            <a:xfrm flipV="1">
              <a:off x="955743" y="6049715"/>
              <a:ext cx="77040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2" name="Rettangolo 31"/>
            <p:cNvSpPr/>
            <p:nvPr/>
          </p:nvSpPr>
          <p:spPr>
            <a:xfrm>
              <a:off x="1744859" y="6009374"/>
              <a:ext cx="1220672" cy="432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+mn-lt"/>
                  <a:ea typeface="+mn-ea"/>
                  <a:cs typeface="+mn-cs"/>
                </a:rPr>
                <a:t>2013</a:t>
              </a:r>
            </a:p>
          </p:txBody>
        </p:sp>
        <p:sp>
          <p:nvSpPr>
            <p:cNvPr id="33" name="Rettangolo 32"/>
            <p:cNvSpPr/>
            <p:nvPr/>
          </p:nvSpPr>
          <p:spPr>
            <a:xfrm>
              <a:off x="4997026" y="6009374"/>
              <a:ext cx="1220672" cy="432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+mn-lt"/>
                  <a:ea typeface="+mn-ea"/>
                  <a:cs typeface="+mn-cs"/>
                </a:rPr>
                <a:t>2020</a:t>
              </a:r>
            </a:p>
          </p:txBody>
        </p:sp>
        <p:sp>
          <p:nvSpPr>
            <p:cNvPr id="34" name="Rettangolo 33"/>
            <p:cNvSpPr/>
            <p:nvPr/>
          </p:nvSpPr>
          <p:spPr>
            <a:xfrm>
              <a:off x="7534613" y="6009374"/>
              <a:ext cx="1220672" cy="432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+mn-lt"/>
                  <a:ea typeface="+mn-ea"/>
                  <a:cs typeface="+mn-cs"/>
                </a:rPr>
                <a:t>2025</a:t>
              </a:r>
            </a:p>
          </p:txBody>
        </p:sp>
        <p:sp>
          <p:nvSpPr>
            <p:cNvPr id="42" name="Ovale 41"/>
            <p:cNvSpPr/>
            <p:nvPr/>
          </p:nvSpPr>
          <p:spPr bwMode="auto">
            <a:xfrm>
              <a:off x="7978679" y="4207325"/>
              <a:ext cx="288000" cy="288000"/>
            </a:xfrm>
            <a:prstGeom prst="ellipse">
              <a:avLst/>
            </a:prstGeom>
            <a:solidFill>
              <a:srgbClr val="0066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9" name="AutoShape 30"/>
            <p:cNvSpPr>
              <a:spLocks noChangeArrowheads="1"/>
            </p:cNvSpPr>
            <p:nvPr/>
          </p:nvSpPr>
          <p:spPr bwMode="auto">
            <a:xfrm>
              <a:off x="361779" y="1834859"/>
              <a:ext cx="1260000" cy="32877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>
              <a:solidFill>
                <a:srgbClr val="006600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88767" tIns="46159" rIns="88767" bIns="46159" anchor="ctr"/>
            <a:lstStyle/>
            <a:p>
              <a:pPr marL="0" marR="0" lvl="1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ＭＳ Ｐゴシック" pitchFamily="34" charset="-128"/>
                  <a:cs typeface="Arial" charset="0"/>
                </a:rPr>
                <a:t>1 Gbps</a:t>
              </a:r>
            </a:p>
          </p:txBody>
        </p:sp>
        <p:sp>
          <p:nvSpPr>
            <p:cNvPr id="63" name="Ovale 62"/>
            <p:cNvSpPr/>
            <p:nvPr/>
          </p:nvSpPr>
          <p:spPr bwMode="auto">
            <a:xfrm>
              <a:off x="7984119" y="1847292"/>
              <a:ext cx="288000" cy="288000"/>
            </a:xfrm>
            <a:prstGeom prst="ellipse">
              <a:avLst/>
            </a:prstGeom>
            <a:solidFill>
              <a:srgbClr val="0066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65" name="Connettore 1 64"/>
            <p:cNvCxnSpPr>
              <a:stCxn id="33" idx="0"/>
            </p:cNvCxnSpPr>
            <p:nvPr/>
          </p:nvCxnSpPr>
          <p:spPr>
            <a:xfrm flipH="1" flipV="1">
              <a:off x="5593915" y="1944252"/>
              <a:ext cx="0" cy="4065122"/>
            </a:xfrm>
            <a:prstGeom prst="line">
              <a:avLst/>
            </a:prstGeom>
            <a:noFill/>
            <a:ln w="28575" cap="flat" cmpd="sng" algn="ctr">
              <a:solidFill>
                <a:schemeClr val="bg1">
                  <a:lumMod val="65000"/>
                </a:schemeClr>
              </a:solidFill>
              <a:prstDash val="sysDot"/>
            </a:ln>
            <a:effectLst/>
          </p:spPr>
        </p:cxnSp>
        <p:sp>
          <p:nvSpPr>
            <p:cNvPr id="40" name="Ovale 39"/>
            <p:cNvSpPr/>
            <p:nvPr/>
          </p:nvSpPr>
          <p:spPr bwMode="auto">
            <a:xfrm>
              <a:off x="5471625" y="4207325"/>
              <a:ext cx="288000" cy="2880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6" name="Ovale 65"/>
            <p:cNvSpPr/>
            <p:nvPr/>
          </p:nvSpPr>
          <p:spPr bwMode="auto">
            <a:xfrm>
              <a:off x="7981760" y="3088342"/>
              <a:ext cx="288000" cy="288000"/>
            </a:xfrm>
            <a:prstGeom prst="ellipse">
              <a:avLst/>
            </a:prstGeom>
            <a:solidFill>
              <a:srgbClr val="0066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6" name="Rettangolo arrotondato 35"/>
            <p:cNvSpPr/>
            <p:nvPr/>
          </p:nvSpPr>
          <p:spPr bwMode="auto">
            <a:xfrm>
              <a:off x="4538693" y="1722710"/>
              <a:ext cx="2110444" cy="542774"/>
            </a:xfrm>
            <a:prstGeom prst="roundRect">
              <a:avLst/>
            </a:prstGeom>
            <a:solidFill>
              <a:srgbClr val="006600"/>
            </a:solidFill>
            <a:ln>
              <a:solidFill>
                <a:srgbClr val="006600"/>
              </a:solidFill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lIns="88767" tIns="46159" rIns="88767" bIns="46159" anchor="ctr"/>
            <a:lstStyle/>
            <a:p>
              <a:r>
                <a:rPr lang="it-IT" b="1" dirty="0"/>
                <a:t>Gigabit Society</a:t>
              </a:r>
            </a:p>
          </p:txBody>
        </p:sp>
        <p:sp>
          <p:nvSpPr>
            <p:cNvPr id="3" name="Rettangolo 2"/>
            <p:cNvSpPr/>
            <p:nvPr/>
          </p:nvSpPr>
          <p:spPr bwMode="auto">
            <a:xfrm>
              <a:off x="991779" y="4349572"/>
              <a:ext cx="4602136" cy="1700144"/>
            </a:xfrm>
            <a:prstGeom prst="rect">
              <a:avLst/>
            </a:prstGeom>
            <a:solidFill>
              <a:srgbClr val="333399">
                <a:alpha val="2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9" name="AutoShape 30"/>
            <p:cNvSpPr>
              <a:spLocks noChangeArrowheads="1"/>
            </p:cNvSpPr>
            <p:nvPr/>
          </p:nvSpPr>
          <p:spPr bwMode="auto">
            <a:xfrm>
              <a:off x="348331" y="4934623"/>
              <a:ext cx="1260000" cy="32877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>
              <a:solidFill>
                <a:schemeClr val="accent6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88767" tIns="46159" rIns="88767" bIns="46159" anchor="ctr"/>
            <a:lstStyle/>
            <a:p>
              <a:pPr marL="0" lvl="1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1800" kern="0" dirty="0">
                  <a:ea typeface="ＭＳ Ｐゴシック" pitchFamily="34" charset="-128"/>
                  <a:cs typeface="Arial" charset="0"/>
                </a:rPr>
                <a:t>30 Mbps</a:t>
              </a:r>
            </a:p>
          </p:txBody>
        </p:sp>
        <p:sp>
          <p:nvSpPr>
            <p:cNvPr id="50" name="AutoShape 30"/>
            <p:cNvSpPr>
              <a:spLocks noChangeArrowheads="1"/>
            </p:cNvSpPr>
            <p:nvPr/>
          </p:nvSpPr>
          <p:spPr bwMode="auto">
            <a:xfrm>
              <a:off x="347007" y="4188871"/>
              <a:ext cx="1260000" cy="32877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>
              <a:solidFill>
                <a:schemeClr val="accent6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88767" tIns="46159" rIns="88767" bIns="46159" anchor="ctr"/>
            <a:lstStyle/>
            <a:p>
              <a:pPr marL="0" lvl="1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1800" kern="0" dirty="0">
                  <a:ea typeface="ＭＳ Ｐゴシック" pitchFamily="34" charset="-128"/>
                  <a:cs typeface="Arial" charset="0"/>
                </a:rPr>
                <a:t>100 Mbps</a:t>
              </a:r>
            </a:p>
          </p:txBody>
        </p:sp>
        <p:cxnSp>
          <p:nvCxnSpPr>
            <p:cNvPr id="43" name="Connettore 1 42"/>
            <p:cNvCxnSpPr>
              <a:endCxn id="11" idx="6"/>
            </p:cNvCxnSpPr>
            <p:nvPr/>
          </p:nvCxnSpPr>
          <p:spPr>
            <a:xfrm>
              <a:off x="1536322" y="5626506"/>
              <a:ext cx="952803" cy="0"/>
            </a:xfrm>
            <a:prstGeom prst="line">
              <a:avLst/>
            </a:prstGeom>
            <a:noFill/>
            <a:ln w="9525" cap="flat" cmpd="sng" algn="ctr">
              <a:solidFill>
                <a:schemeClr val="accent6"/>
              </a:solidFill>
              <a:prstDash val="dash"/>
            </a:ln>
            <a:effectLst/>
          </p:spPr>
        </p:cxnSp>
        <p:sp>
          <p:nvSpPr>
            <p:cNvPr id="58" name="Rettangolo 57"/>
            <p:cNvSpPr/>
            <p:nvPr/>
          </p:nvSpPr>
          <p:spPr>
            <a:xfrm>
              <a:off x="2367648" y="5410022"/>
              <a:ext cx="1343740" cy="39995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Coverage 100%</a:t>
              </a:r>
            </a:p>
          </p:txBody>
        </p:sp>
        <p:sp>
          <p:nvSpPr>
            <p:cNvPr id="11" name="Ovale 10"/>
            <p:cNvSpPr/>
            <p:nvPr/>
          </p:nvSpPr>
          <p:spPr bwMode="auto">
            <a:xfrm>
              <a:off x="2201125" y="5490888"/>
              <a:ext cx="288000" cy="2880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7" name="Rettangolo arrotondato 66"/>
            <p:cNvSpPr/>
            <p:nvPr/>
          </p:nvSpPr>
          <p:spPr>
            <a:xfrm>
              <a:off x="1965724" y="4427454"/>
              <a:ext cx="2584504" cy="375477"/>
            </a:xfrm>
            <a:prstGeom prst="roundRect">
              <a:avLst/>
            </a:prstGeom>
            <a:blipFill>
              <a:blip r:embed="rId3" cstate="print">
                <a:lum bright="-1000" contrast="-21000"/>
              </a:blip>
              <a:stretch>
                <a:fillRect/>
              </a:stretch>
            </a:blip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1800" b="1" kern="0" dirty="0">
                  <a:solidFill>
                    <a:sysClr val="window" lastClr="FFFFFF"/>
                  </a:solidFill>
                  <a:latin typeface="+mn-lt"/>
                  <a:ea typeface="ＭＳ Ｐゴシック" pitchFamily="34" charset="-128"/>
                </a:rPr>
                <a:t>Digital Agenda 2020</a:t>
              </a:r>
            </a:p>
          </p:txBody>
        </p:sp>
        <p:sp>
          <p:nvSpPr>
            <p:cNvPr id="48" name="AutoShape 30"/>
            <p:cNvSpPr>
              <a:spLocks noChangeArrowheads="1"/>
            </p:cNvSpPr>
            <p:nvPr/>
          </p:nvSpPr>
          <p:spPr bwMode="auto">
            <a:xfrm>
              <a:off x="348331" y="5462122"/>
              <a:ext cx="1260000" cy="32877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>
              <a:solidFill>
                <a:schemeClr val="accent6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88767" tIns="46159" rIns="88767" bIns="46159" anchor="ctr"/>
            <a:lstStyle/>
            <a:p>
              <a:pPr marL="0" lvl="1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1800" kern="0" dirty="0">
                  <a:solidFill>
                    <a:schemeClr val="dk1"/>
                  </a:solidFill>
                  <a:ea typeface="ＭＳ Ｐゴシック" pitchFamily="34" charset="-128"/>
                  <a:cs typeface="Arial" charset="0"/>
                </a:rPr>
                <a:t>2 Mbps</a:t>
              </a:r>
            </a:p>
          </p:txBody>
        </p:sp>
        <p:sp>
          <p:nvSpPr>
            <p:cNvPr id="47" name="Rettangolo 46"/>
            <p:cNvSpPr/>
            <p:nvPr/>
          </p:nvSpPr>
          <p:spPr>
            <a:xfrm>
              <a:off x="3755826" y="4735060"/>
              <a:ext cx="1976378" cy="432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Coverage 100%</a:t>
              </a:r>
            </a:p>
          </p:txBody>
        </p:sp>
        <p:sp>
          <p:nvSpPr>
            <p:cNvPr id="37" name="Ovale 36"/>
            <p:cNvSpPr/>
            <p:nvPr/>
          </p:nvSpPr>
          <p:spPr bwMode="auto">
            <a:xfrm>
              <a:off x="5471625" y="4983311"/>
              <a:ext cx="288000" cy="2880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" name="Pentagono 9"/>
            <p:cNvSpPr/>
            <p:nvPr/>
          </p:nvSpPr>
          <p:spPr bwMode="auto">
            <a:xfrm flipH="1">
              <a:off x="8353466" y="1400705"/>
              <a:ext cx="3595944" cy="1180615"/>
            </a:xfrm>
            <a:prstGeom prst="homePlate">
              <a:avLst>
                <a:gd name="adj" fmla="val 22418"/>
              </a:avLst>
            </a:prstGeom>
            <a:solidFill>
              <a:srgbClr val="99FF99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b="1" dirty="0">
                  <a:latin typeface="+mn-lt"/>
                </a:rPr>
                <a:t>1. Gigabit connectivity </a:t>
              </a:r>
              <a:r>
                <a:rPr lang="en-US" sz="1800" dirty="0">
                  <a:latin typeface="+mn-lt"/>
                </a:rPr>
                <a:t>for all main socio-economic drivers (schools, transport hubs, public services, digitally intensive enterprises)</a:t>
              </a:r>
            </a:p>
          </p:txBody>
        </p:sp>
        <p:sp>
          <p:nvSpPr>
            <p:cNvPr id="41" name="Pentagono 40"/>
            <p:cNvSpPr/>
            <p:nvPr/>
          </p:nvSpPr>
          <p:spPr bwMode="auto">
            <a:xfrm flipH="1">
              <a:off x="8353466" y="2742641"/>
              <a:ext cx="3595944" cy="979182"/>
            </a:xfrm>
            <a:prstGeom prst="homePlate">
              <a:avLst>
                <a:gd name="adj" fmla="val 22418"/>
              </a:avLst>
            </a:prstGeom>
            <a:solidFill>
              <a:srgbClr val="99FF99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kern="0" dirty="0">
                  <a:solidFill>
                    <a:prstClr val="black"/>
                  </a:solidFill>
                  <a:latin typeface="+mn-lt"/>
                </a:rPr>
                <a:t>3b. 5G coverage </a:t>
              </a:r>
              <a:r>
                <a:rPr lang="en-US" sz="1800" kern="0" dirty="0">
                  <a:solidFill>
                    <a:prstClr val="black"/>
                  </a:solidFill>
                  <a:latin typeface="+mn-lt"/>
                </a:rPr>
                <a:t>for all urban areas and major terrestrial transport paths</a:t>
              </a:r>
              <a:endParaRPr lang="it-IT" sz="1800" kern="0" dirty="0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46" name="Pentagono 45"/>
            <p:cNvSpPr/>
            <p:nvPr/>
          </p:nvSpPr>
          <p:spPr bwMode="auto">
            <a:xfrm flipH="1">
              <a:off x="8353466" y="3875367"/>
              <a:ext cx="3595944" cy="980713"/>
            </a:xfrm>
            <a:prstGeom prst="homePlate">
              <a:avLst>
                <a:gd name="adj" fmla="val 22418"/>
              </a:avLst>
            </a:prstGeom>
            <a:solidFill>
              <a:srgbClr val="99FF99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kern="0" dirty="0">
                  <a:solidFill>
                    <a:prstClr val="black"/>
                  </a:solidFill>
                  <a:latin typeface="+mn-lt"/>
                </a:rPr>
                <a:t>2. </a:t>
              </a:r>
              <a:r>
                <a:rPr lang="en-US" sz="1800" kern="0" dirty="0">
                  <a:solidFill>
                    <a:prstClr val="black"/>
                  </a:solidFill>
                  <a:latin typeface="+mn-lt"/>
                </a:rPr>
                <a:t>Access to connectivity offering at least </a:t>
              </a:r>
              <a:r>
                <a:rPr lang="en-US" sz="1800" b="1" kern="0" dirty="0">
                  <a:solidFill>
                    <a:prstClr val="black"/>
                  </a:solidFill>
                  <a:latin typeface="+mn-lt"/>
                </a:rPr>
                <a:t>100 Mbps for all European households, </a:t>
              </a:r>
              <a:r>
                <a:rPr lang="en-US" sz="1800" u="sng" kern="0" dirty="0">
                  <a:solidFill>
                    <a:prstClr val="black"/>
                  </a:solidFill>
                  <a:latin typeface="+mn-lt"/>
                </a:rPr>
                <a:t>upgradable to Gigabit</a:t>
              </a:r>
            </a:p>
          </p:txBody>
        </p:sp>
        <p:sp>
          <p:nvSpPr>
            <p:cNvPr id="51" name="Ovale 50"/>
            <p:cNvSpPr/>
            <p:nvPr/>
          </p:nvSpPr>
          <p:spPr bwMode="auto">
            <a:xfrm>
              <a:off x="5471625" y="3088342"/>
              <a:ext cx="288000" cy="288000"/>
            </a:xfrm>
            <a:prstGeom prst="ellipse">
              <a:avLst/>
            </a:prstGeom>
            <a:solidFill>
              <a:srgbClr val="0066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2" name="Pentagono 51"/>
            <p:cNvSpPr/>
            <p:nvPr/>
          </p:nvSpPr>
          <p:spPr bwMode="auto">
            <a:xfrm>
              <a:off x="2228334" y="2845746"/>
              <a:ext cx="3194129" cy="772971"/>
            </a:xfrm>
            <a:prstGeom prst="homePlate">
              <a:avLst>
                <a:gd name="adj" fmla="val 22418"/>
              </a:avLst>
            </a:prstGeom>
            <a:solidFill>
              <a:srgbClr val="99FF99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kern="0" dirty="0">
                  <a:solidFill>
                    <a:prstClr val="black"/>
                  </a:solidFill>
                  <a:latin typeface="+mn-lt"/>
                </a:rPr>
                <a:t>3a. 5G </a:t>
              </a:r>
              <a:r>
                <a:rPr lang="en-US" sz="1800" kern="0" dirty="0">
                  <a:solidFill>
                    <a:prstClr val="black"/>
                  </a:solidFill>
                  <a:latin typeface="+mn-lt"/>
                </a:rPr>
                <a:t>commercially available in at least</a:t>
              </a:r>
              <a:r>
                <a:rPr lang="en-US" sz="1800" b="1" kern="0" dirty="0">
                  <a:solidFill>
                    <a:prstClr val="black"/>
                  </a:solidFill>
                  <a:latin typeface="+mn-lt"/>
                </a:rPr>
                <a:t> one major city</a:t>
              </a:r>
              <a:endParaRPr lang="it-IT" sz="1800" kern="0" dirty="0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39" name="CasellaDiTesto 38"/>
            <p:cNvSpPr txBox="1"/>
            <p:nvPr/>
          </p:nvSpPr>
          <p:spPr>
            <a:xfrm>
              <a:off x="8193790" y="6072360"/>
              <a:ext cx="12378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latin typeface="+mn-lt"/>
                </a:rPr>
                <a:t>Anno</a:t>
              </a:r>
            </a:p>
          </p:txBody>
        </p:sp>
      </p:grp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42CF0E47-2D79-42BE-BC35-221305C2482E}"/>
              </a:ext>
            </a:extLst>
          </p:cNvPr>
          <p:cNvSpPr txBox="1"/>
          <p:nvPr/>
        </p:nvSpPr>
        <p:spPr>
          <a:xfrm>
            <a:off x="8659743" y="5556557"/>
            <a:ext cx="2736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>
                <a:latin typeface="+mn-lt"/>
              </a:rPr>
              <a:t>Fonte: Commissione Europea, 2017</a:t>
            </a:r>
          </a:p>
        </p:txBody>
      </p:sp>
    </p:spTree>
    <p:extLst>
      <p:ext uri="{BB962C8B-B14F-4D97-AF65-F5344CB8AC3E}">
        <p14:creationId xmlns:p14="http://schemas.microsoft.com/office/powerpoint/2010/main" val="4231018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L’Italia nel DESI 2019</a:t>
            </a:r>
            <a:br>
              <a:rPr lang="it-IT" dirty="0"/>
            </a:br>
            <a:r>
              <a:rPr lang="it-IT" i="1" dirty="0"/>
              <a:t>Indicatori dell’area Connectivity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>
          <a:xfrm>
            <a:off x="8976784" y="6481764"/>
            <a:ext cx="2844800" cy="476250"/>
          </a:xfrm>
        </p:spPr>
        <p:txBody>
          <a:bodyPr/>
          <a:lstStyle/>
          <a:p>
            <a:pPr>
              <a:defRPr/>
            </a:pPr>
            <a:fld id="{AC64679C-4519-4D24-84D9-22D1813DFC1D}" type="slidenum">
              <a:rPr lang="it-IT" smtClean="0"/>
              <a:pPr>
                <a:defRPr/>
              </a:pPr>
              <a:t>2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7662345" y="6072431"/>
            <a:ext cx="2736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>
                <a:latin typeface="+mn-lt"/>
              </a:rPr>
              <a:t>Fonte: Commissione Europea, 2019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545307" y="5933993"/>
            <a:ext cx="6504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i="1" dirty="0">
                <a:solidFill>
                  <a:srgbClr val="FF0000"/>
                </a:solidFill>
                <a:latin typeface="+mn-lt"/>
              </a:rPr>
              <a:t>NOTA: i dati di copertura europei sono calcolati sulla base delle linee attive (22 milioni), a fronte di 36,5 milioni di unità immobiliari</a:t>
            </a:r>
          </a:p>
        </p:txBody>
      </p:sp>
      <p:sp>
        <p:nvSpPr>
          <p:cNvPr id="19" name="Segnaposto piè di pagina 3">
            <a:extLst>
              <a:ext uri="{FF2B5EF4-FFF2-40B4-BE49-F238E27FC236}">
                <a16:creationId xmlns:a16="http://schemas.microsoft.com/office/drawing/2014/main" id="{5885E068-7101-4215-ADF2-53654C7986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10117" y="6481764"/>
            <a:ext cx="5126473" cy="376237"/>
          </a:xfrm>
        </p:spPr>
        <p:txBody>
          <a:bodyPr/>
          <a:lstStyle/>
          <a:p>
            <a:pPr>
              <a:defRPr/>
            </a:pPr>
            <a:r>
              <a:rPr lang="it-IT" sz="1800" dirty="0"/>
              <a:t>Obiettivo «Europa più connessa»</a:t>
            </a:r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AC1935AE-674E-4C08-9BA4-D5D46FE3B8E1}"/>
              </a:ext>
            </a:extLst>
          </p:cNvPr>
          <p:cNvGrpSpPr/>
          <p:nvPr/>
        </p:nvGrpSpPr>
        <p:grpSpPr>
          <a:xfrm>
            <a:off x="545307" y="1128766"/>
            <a:ext cx="10825727" cy="4904605"/>
            <a:chOff x="545307" y="1128766"/>
            <a:chExt cx="10825727" cy="4904605"/>
          </a:xfrm>
        </p:grpSpPr>
        <p:pic>
          <p:nvPicPr>
            <p:cNvPr id="20" name="Immagine 19">
              <a:extLst>
                <a:ext uri="{FF2B5EF4-FFF2-40B4-BE49-F238E27FC236}">
                  <a16:creationId xmlns:a16="http://schemas.microsoft.com/office/drawing/2014/main" id="{3D225397-8755-4BAB-BB35-3FDF75E3C0D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4239" t="12477" r="20459" b="8257"/>
            <a:stretch/>
          </p:blipFill>
          <p:spPr>
            <a:xfrm>
              <a:off x="1319417" y="1128766"/>
              <a:ext cx="9241548" cy="4904605"/>
            </a:xfrm>
            <a:prstGeom prst="rect">
              <a:avLst/>
            </a:prstGeom>
          </p:spPr>
        </p:pic>
        <p:sp>
          <p:nvSpPr>
            <p:cNvPr id="21" name="Ovale 20">
              <a:extLst>
                <a:ext uri="{FF2B5EF4-FFF2-40B4-BE49-F238E27FC236}">
                  <a16:creationId xmlns:a16="http://schemas.microsoft.com/office/drawing/2014/main" id="{E6D649E3-E423-444D-93FD-DA1BFC97DC5A}"/>
                </a:ext>
              </a:extLst>
            </p:cNvPr>
            <p:cNvSpPr/>
            <p:nvPr/>
          </p:nvSpPr>
          <p:spPr>
            <a:xfrm>
              <a:off x="545307" y="4490975"/>
              <a:ext cx="10825727" cy="33296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e 21">
              <a:extLst>
                <a:ext uri="{FF2B5EF4-FFF2-40B4-BE49-F238E27FC236}">
                  <a16:creationId xmlns:a16="http://schemas.microsoft.com/office/drawing/2014/main" id="{72A12FC0-D4FF-45B0-9502-CEF981B538F9}"/>
                </a:ext>
              </a:extLst>
            </p:cNvPr>
            <p:cNvSpPr/>
            <p:nvPr/>
          </p:nvSpPr>
          <p:spPr>
            <a:xfrm>
              <a:off x="545307" y="5038746"/>
              <a:ext cx="10825727" cy="33296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ttangolo 10">
            <a:extLst>
              <a:ext uri="{FF2B5EF4-FFF2-40B4-BE49-F238E27FC236}">
                <a16:creationId xmlns:a16="http://schemas.microsoft.com/office/drawing/2014/main" id="{9A8CA4A9-9EE7-467F-AD38-E51B7B3B06AF}"/>
              </a:ext>
            </a:extLst>
          </p:cNvPr>
          <p:cNvSpPr/>
          <p:nvPr/>
        </p:nvSpPr>
        <p:spPr>
          <a:xfrm>
            <a:off x="900332" y="2275542"/>
            <a:ext cx="234741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i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Fast Broadband (&gt;30 Mbps) </a:t>
            </a:r>
            <a:endParaRPr lang="it-IT" sz="1400" dirty="0">
              <a:solidFill>
                <a:srgbClr val="FF0000"/>
              </a:solidFill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8B9F7207-9556-49CA-B005-B7CB0AFB52B9}"/>
              </a:ext>
            </a:extLst>
          </p:cNvPr>
          <p:cNvSpPr/>
          <p:nvPr/>
        </p:nvSpPr>
        <p:spPr>
          <a:xfrm>
            <a:off x="900332" y="2619970"/>
            <a:ext cx="28487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i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Ultrafast Broadband (&gt;100 Mbps) </a:t>
            </a:r>
            <a:endParaRPr lang="it-IT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442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Agenda Digitale - Obiettivo 2</a:t>
            </a:r>
            <a:br>
              <a:rPr lang="it-IT" dirty="0"/>
            </a:br>
            <a:r>
              <a:rPr lang="it-IT" i="1" dirty="0"/>
              <a:t>L’evoluzione della copertura NGA in Europa (2013-2018)</a:t>
            </a:r>
            <a:br>
              <a:rPr lang="it-IT" i="1" dirty="0"/>
            </a:br>
            <a:endParaRPr lang="it-IT" i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C64679C-4519-4D24-84D9-22D1813DFC1D}" type="slidenum">
              <a:rPr lang="it-IT" smtClean="0"/>
              <a:pPr>
                <a:defRPr/>
              </a:pPr>
              <a:t>3</a:t>
            </a:fld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5242340" y="6088202"/>
            <a:ext cx="2736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>
                <a:latin typeface="+mn-lt"/>
              </a:rPr>
              <a:t>Fonte: Commissione Europea, 2019</a:t>
            </a:r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 rotWithShape="1">
          <a:blip r:embed="rId2"/>
          <a:srcRect b="3494"/>
          <a:stretch/>
        </p:blipFill>
        <p:spPr>
          <a:xfrm>
            <a:off x="373519" y="1421314"/>
            <a:ext cx="11315821" cy="4261436"/>
          </a:xfrm>
          <a:prstGeom prst="rect">
            <a:avLst/>
          </a:prstGeom>
        </p:spPr>
      </p:pic>
      <p:grpSp>
        <p:nvGrpSpPr>
          <p:cNvPr id="18" name="Gruppo 17"/>
          <p:cNvGrpSpPr/>
          <p:nvPr/>
        </p:nvGrpSpPr>
        <p:grpSpPr>
          <a:xfrm>
            <a:off x="1606641" y="5614646"/>
            <a:ext cx="9392780" cy="307777"/>
            <a:chOff x="1606641" y="5708775"/>
            <a:chExt cx="9392780" cy="307777"/>
          </a:xfrm>
        </p:grpSpPr>
        <p:sp>
          <p:nvSpPr>
            <p:cNvPr id="19" name="CasellaDiTesto 18"/>
            <p:cNvSpPr txBox="1"/>
            <p:nvPr/>
          </p:nvSpPr>
          <p:spPr>
            <a:xfrm>
              <a:off x="1606641" y="5708775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400" dirty="0">
                  <a:latin typeface="+mn-lt"/>
                </a:rPr>
                <a:t>2013</a:t>
              </a:r>
            </a:p>
          </p:txBody>
        </p:sp>
        <p:sp>
          <p:nvSpPr>
            <p:cNvPr id="20" name="CasellaDiTesto 19"/>
            <p:cNvSpPr txBox="1"/>
            <p:nvPr/>
          </p:nvSpPr>
          <p:spPr>
            <a:xfrm>
              <a:off x="3380412" y="5708775"/>
              <a:ext cx="5501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400" dirty="0">
                  <a:latin typeface="+mn-lt"/>
                </a:rPr>
                <a:t>2014</a:t>
              </a:r>
            </a:p>
          </p:txBody>
        </p:sp>
        <p:sp>
          <p:nvSpPr>
            <p:cNvPr id="21" name="CasellaDiTesto 20"/>
            <p:cNvSpPr txBox="1"/>
            <p:nvPr/>
          </p:nvSpPr>
          <p:spPr>
            <a:xfrm>
              <a:off x="5189787" y="5708775"/>
              <a:ext cx="5501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400" dirty="0">
                  <a:latin typeface="+mn-lt"/>
                </a:rPr>
                <a:t>2015</a:t>
              </a:r>
            </a:p>
          </p:txBody>
        </p:sp>
        <p:sp>
          <p:nvSpPr>
            <p:cNvPr id="22" name="CasellaDiTesto 21"/>
            <p:cNvSpPr txBox="1"/>
            <p:nvPr/>
          </p:nvSpPr>
          <p:spPr>
            <a:xfrm>
              <a:off x="6947194" y="5708775"/>
              <a:ext cx="5501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400" dirty="0">
                  <a:latin typeface="+mn-lt"/>
                </a:rPr>
                <a:t>2016</a:t>
              </a:r>
            </a:p>
          </p:txBody>
        </p:sp>
        <p:sp>
          <p:nvSpPr>
            <p:cNvPr id="23" name="CasellaDiTesto 22"/>
            <p:cNvSpPr txBox="1"/>
            <p:nvPr/>
          </p:nvSpPr>
          <p:spPr>
            <a:xfrm>
              <a:off x="8701707" y="5708775"/>
              <a:ext cx="5501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400" dirty="0">
                  <a:latin typeface="+mn-lt"/>
                </a:rPr>
                <a:t>2017</a:t>
              </a:r>
            </a:p>
          </p:txBody>
        </p:sp>
        <p:sp>
          <p:nvSpPr>
            <p:cNvPr id="24" name="CasellaDiTesto 23"/>
            <p:cNvSpPr txBox="1"/>
            <p:nvPr/>
          </p:nvSpPr>
          <p:spPr>
            <a:xfrm>
              <a:off x="10449269" y="5708775"/>
              <a:ext cx="5501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400" dirty="0">
                  <a:latin typeface="+mn-lt"/>
                </a:rPr>
                <a:t>2018</a:t>
              </a:r>
            </a:p>
          </p:txBody>
        </p:sp>
      </p:grp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8275" y="3358913"/>
            <a:ext cx="304971" cy="193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egnaposto piè di pagina 3">
            <a:extLst>
              <a:ext uri="{FF2B5EF4-FFF2-40B4-BE49-F238E27FC236}">
                <a16:creationId xmlns:a16="http://schemas.microsoft.com/office/drawing/2014/main" id="{C0651B4C-B4E4-472E-ACA0-A81B90A42A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10117" y="6481764"/>
            <a:ext cx="5126473" cy="376237"/>
          </a:xfrm>
        </p:spPr>
        <p:txBody>
          <a:bodyPr/>
          <a:lstStyle/>
          <a:p>
            <a:pPr>
              <a:defRPr/>
            </a:pPr>
            <a:r>
              <a:rPr lang="it-IT" sz="1800" dirty="0"/>
              <a:t>Obiettivo «Europa più connessa»</a:t>
            </a:r>
          </a:p>
        </p:txBody>
      </p:sp>
    </p:spTree>
    <p:extLst>
      <p:ext uri="{BB962C8B-B14F-4D97-AF65-F5344CB8AC3E}">
        <p14:creationId xmlns:p14="http://schemas.microsoft.com/office/powerpoint/2010/main" val="2243366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Agenda Digitale - Obiettivo 3</a:t>
            </a:r>
            <a:br>
              <a:rPr lang="it-IT" dirty="0"/>
            </a:br>
            <a:r>
              <a:rPr lang="it-IT" i="1" dirty="0"/>
              <a:t>L’evoluzione del take-up 100 Mbps in Europa (2013-2018)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C64679C-4519-4D24-84D9-22D1813DFC1D}" type="slidenum">
              <a:rPr lang="it-IT" smtClean="0"/>
              <a:pPr>
                <a:defRPr/>
              </a:pPr>
              <a:t>4</a:t>
            </a:fld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5244199" y="6095597"/>
            <a:ext cx="2736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>
                <a:latin typeface="+mn-lt"/>
              </a:rPr>
              <a:t>Fonte: Commissione Europea, 2019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 rotWithShape="1">
          <a:blip r:embed="rId3"/>
          <a:srcRect b="4052"/>
          <a:stretch/>
        </p:blipFill>
        <p:spPr>
          <a:xfrm>
            <a:off x="427308" y="1498928"/>
            <a:ext cx="11315820" cy="4189178"/>
          </a:xfrm>
          <a:prstGeom prst="rect">
            <a:avLst/>
          </a:prstGeom>
        </p:spPr>
      </p:pic>
      <p:grpSp>
        <p:nvGrpSpPr>
          <p:cNvPr id="20" name="Gruppo 19"/>
          <p:cNvGrpSpPr/>
          <p:nvPr/>
        </p:nvGrpSpPr>
        <p:grpSpPr>
          <a:xfrm>
            <a:off x="1606641" y="5614646"/>
            <a:ext cx="9392780" cy="307777"/>
            <a:chOff x="1606641" y="5708775"/>
            <a:chExt cx="9392780" cy="307777"/>
          </a:xfrm>
        </p:grpSpPr>
        <p:sp>
          <p:nvSpPr>
            <p:cNvPr id="14" name="CasellaDiTesto 13"/>
            <p:cNvSpPr txBox="1"/>
            <p:nvPr/>
          </p:nvSpPr>
          <p:spPr>
            <a:xfrm>
              <a:off x="1606641" y="5708775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400" dirty="0">
                  <a:latin typeface="+mn-lt"/>
                </a:rPr>
                <a:t>2013</a:t>
              </a:r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3380412" y="5708775"/>
              <a:ext cx="5501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400" dirty="0">
                  <a:latin typeface="+mn-lt"/>
                </a:rPr>
                <a:t>2014</a:t>
              </a:r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5189787" y="5708775"/>
              <a:ext cx="5501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400" dirty="0">
                  <a:latin typeface="+mn-lt"/>
                </a:rPr>
                <a:t>2015</a:t>
              </a:r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6947194" y="5708775"/>
              <a:ext cx="5501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400" dirty="0">
                  <a:latin typeface="+mn-lt"/>
                </a:rPr>
                <a:t>2016</a:t>
              </a:r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8701707" y="5708775"/>
              <a:ext cx="5501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400" dirty="0">
                  <a:latin typeface="+mn-lt"/>
                </a:rPr>
                <a:t>2017</a:t>
              </a:r>
            </a:p>
          </p:txBody>
        </p:sp>
        <p:sp>
          <p:nvSpPr>
            <p:cNvPr id="19" name="CasellaDiTesto 18"/>
            <p:cNvSpPr txBox="1"/>
            <p:nvPr/>
          </p:nvSpPr>
          <p:spPr>
            <a:xfrm>
              <a:off x="10449269" y="5708775"/>
              <a:ext cx="5501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400" dirty="0">
                  <a:latin typeface="+mn-lt"/>
                </a:rPr>
                <a:t>2018</a:t>
              </a:r>
            </a:p>
          </p:txBody>
        </p:sp>
      </p:grp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9744" y="4645348"/>
            <a:ext cx="304971" cy="193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Segnaposto piè di pagina 3">
            <a:extLst>
              <a:ext uri="{FF2B5EF4-FFF2-40B4-BE49-F238E27FC236}">
                <a16:creationId xmlns:a16="http://schemas.microsoft.com/office/drawing/2014/main" id="{7C13DC93-E7F2-478B-B253-B5A0D1DF3E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10117" y="6481764"/>
            <a:ext cx="5126473" cy="376237"/>
          </a:xfrm>
        </p:spPr>
        <p:txBody>
          <a:bodyPr/>
          <a:lstStyle/>
          <a:p>
            <a:pPr>
              <a:defRPr/>
            </a:pPr>
            <a:r>
              <a:rPr lang="it-IT" sz="1800" dirty="0"/>
              <a:t>Obiettivo «Europa più connessa»</a:t>
            </a:r>
          </a:p>
        </p:txBody>
      </p:sp>
    </p:spTree>
    <p:extLst>
      <p:ext uri="{BB962C8B-B14F-4D97-AF65-F5344CB8AC3E}">
        <p14:creationId xmlns:p14="http://schemas.microsoft.com/office/powerpoint/2010/main" val="402931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contesto italiano </a:t>
            </a:r>
            <a:br>
              <a:rPr lang="it-IT" dirty="0"/>
            </a:br>
            <a:r>
              <a:rPr lang="it-IT" i="1" dirty="0"/>
              <a:t>La consultazione Infratel sulle aree grigie e nere 2019</a:t>
            </a:r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C64679C-4519-4D24-84D9-22D1813DFC1D}" type="slidenum">
              <a:rPr lang="it-IT" smtClean="0"/>
              <a:pPr>
                <a:defRPr/>
              </a:pPr>
              <a:t>5</a:t>
            </a:fld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793997" y="1464327"/>
            <a:ext cx="10703238" cy="41841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it-IT" sz="1800" b="1" i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mbria"/>
                <a:cs typeface="Cambria"/>
              </a:rPr>
              <a:t>Previsioni di copertura sul totale dei civici ITALIA a fine 2021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3235511" y="4840822"/>
            <a:ext cx="27681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800" b="1" dirty="0">
                <a:latin typeface="+mn-lt"/>
              </a:rPr>
              <a:t>32 milioni di civici TOTALI (36,5 milioni UI)</a:t>
            </a:r>
            <a:endParaRPr lang="it-IT" sz="1800" b="1" u="sng" dirty="0">
              <a:latin typeface="+mn-lt"/>
            </a:endParaRPr>
          </a:p>
        </p:txBody>
      </p:sp>
      <p:sp>
        <p:nvSpPr>
          <p:cNvPr id="12" name="Rounded Rectangle 9"/>
          <p:cNvSpPr/>
          <p:nvPr/>
        </p:nvSpPr>
        <p:spPr>
          <a:xfrm>
            <a:off x="819655" y="1909481"/>
            <a:ext cx="10502769" cy="4100391"/>
          </a:xfrm>
          <a:prstGeom prst="roundRect">
            <a:avLst>
              <a:gd name="adj" fmla="val 13595"/>
            </a:avLst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l">
              <a:spcAft>
                <a:spcPts val="300"/>
              </a:spcAft>
            </a:pP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5141548" y="6044191"/>
            <a:ext cx="20735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>
                <a:latin typeface="+mn-lt"/>
              </a:rPr>
              <a:t>Fonte: Infratel Italia, 2019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475" y="1318003"/>
            <a:ext cx="10985944" cy="5163760"/>
          </a:xfrm>
          <a:prstGeom prst="rect">
            <a:avLst/>
          </a:prstGeom>
        </p:spPr>
      </p:pic>
      <p:sp>
        <p:nvSpPr>
          <p:cNvPr id="10" name="Segnaposto piè di pagina 3">
            <a:extLst>
              <a:ext uri="{FF2B5EF4-FFF2-40B4-BE49-F238E27FC236}">
                <a16:creationId xmlns:a16="http://schemas.microsoft.com/office/drawing/2014/main" id="{C88167ED-5CB2-44FE-BD80-395AEBD638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10117" y="6481764"/>
            <a:ext cx="5126473" cy="376237"/>
          </a:xfrm>
        </p:spPr>
        <p:txBody>
          <a:bodyPr/>
          <a:lstStyle/>
          <a:p>
            <a:pPr>
              <a:defRPr/>
            </a:pPr>
            <a:r>
              <a:rPr lang="it-IT" sz="1800" dirty="0"/>
              <a:t>Obiettivo «Europa più connessa»</a:t>
            </a:r>
          </a:p>
        </p:txBody>
      </p:sp>
    </p:spTree>
    <p:extLst>
      <p:ext uri="{BB962C8B-B14F-4D97-AF65-F5344CB8AC3E}">
        <p14:creationId xmlns:p14="http://schemas.microsoft.com/office/powerpoint/2010/main" val="209224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ruttura predefinita">
  <a:themeElements>
    <a:clrScheme name="1_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ersonalizza struttura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24053</TotalTime>
  <Words>259</Words>
  <Application>Microsoft Office PowerPoint</Application>
  <PresentationFormat>Widescreen</PresentationFormat>
  <Paragraphs>60</Paragraphs>
  <Slides>5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5</vt:i4>
      </vt:variant>
    </vt:vector>
  </HeadingPairs>
  <TitlesOfParts>
    <vt:vector size="12" baseType="lpstr">
      <vt:lpstr>Arial</vt:lpstr>
      <vt:lpstr>Calibri</vt:lpstr>
      <vt:lpstr>Cambria</vt:lpstr>
      <vt:lpstr>Wingdings</vt:lpstr>
      <vt:lpstr>Struttura predefinita</vt:lpstr>
      <vt:lpstr>1_Struttura predefinita</vt:lpstr>
      <vt:lpstr>Personalizza struttura</vt:lpstr>
      <vt:lpstr>Dall’Agenda Digitale Europea 2020 alla Gigabit Society 2025 </vt:lpstr>
      <vt:lpstr>L’Italia nel DESI 2019 Indicatori dell’area Connectivity</vt:lpstr>
      <vt:lpstr>Agenda Digitale - Obiettivo 2 L’evoluzione della copertura NGA in Europa (2013-2018) </vt:lpstr>
      <vt:lpstr>Agenda Digitale - Obiettivo 3 L’evoluzione del take-up 100 Mbps in Europa (2013-2018)</vt:lpstr>
      <vt:lpstr>Il contesto italiano  La consultazione Infratel sulle aree grigie e nere 2019</vt:lpstr>
    </vt:vector>
  </TitlesOfParts>
  <Company>Sviluppo Italia S.p.a.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Sviluppo Italia S.p.a.</dc:creator>
  <cp:lastModifiedBy>Maurizio Decina</cp:lastModifiedBy>
  <cp:revision>1171</cp:revision>
  <cp:lastPrinted>2019-09-14T10:07:45Z</cp:lastPrinted>
  <dcterms:created xsi:type="dcterms:W3CDTF">2008-07-22T23:03:00Z</dcterms:created>
  <dcterms:modified xsi:type="dcterms:W3CDTF">2019-09-25T19:51:18Z</dcterms:modified>
</cp:coreProperties>
</file>